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5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5685" y="1516790"/>
              <a:ext cx="3879498" cy="322324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344" y="1744905"/>
              <a:ext cx="3891029" cy="3338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9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130" y="2363904"/>
              <a:ext cx="4455459" cy="2100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0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862" y="2219049"/>
              <a:ext cx="4177994" cy="2390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66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11429" y="116541"/>
            <a:ext cx="4636946" cy="2064901"/>
            <a:chOff x="5295790" y="1245548"/>
            <a:chExt cx="744071" cy="1989064"/>
          </a:xfrm>
        </p:grpSpPr>
        <p:sp>
          <p:nvSpPr>
            <p:cNvPr id="5" name="TextBox 4"/>
            <p:cNvSpPr txBox="1"/>
            <p:nvPr/>
          </p:nvSpPr>
          <p:spPr>
            <a:xfrm>
              <a:off x="5295790" y="1245548"/>
              <a:ext cx="744071" cy="112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 err="1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BlockChain</a:t>
              </a:r>
              <a:endParaRPr lang="en-US" sz="70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24291" y="2108015"/>
              <a:ext cx="287069" cy="112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API</a:t>
              </a:r>
              <a:endParaRPr lang="en-US" sz="70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2355" y="2424865"/>
            <a:ext cx="4455459" cy="3621742"/>
            <a:chOff x="1142355" y="2424865"/>
            <a:chExt cx="4455459" cy="3621742"/>
          </a:xfrm>
        </p:grpSpPr>
        <p:sp>
          <p:nvSpPr>
            <p:cNvPr id="10" name="Rounded Rectangle 9"/>
            <p:cNvSpPr/>
            <p:nvPr/>
          </p:nvSpPr>
          <p:spPr>
            <a:xfrm>
              <a:off x="1142355" y="2424865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621" y="3407061"/>
              <a:ext cx="4352925" cy="1657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4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42355" y="2482015"/>
            <a:ext cx="4455459" cy="3621742"/>
            <a:chOff x="1142355" y="2482015"/>
            <a:chExt cx="4455459" cy="3621742"/>
          </a:xfrm>
        </p:grpSpPr>
        <p:sp>
          <p:nvSpPr>
            <p:cNvPr id="10" name="Rounded Rectangle 9"/>
            <p:cNvSpPr/>
            <p:nvPr/>
          </p:nvSpPr>
          <p:spPr>
            <a:xfrm>
              <a:off x="1142355" y="2482015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959" y="3227530"/>
              <a:ext cx="4286250" cy="2130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996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42355" y="2482015"/>
            <a:ext cx="4455459" cy="3621742"/>
            <a:chOff x="1142355" y="2482015"/>
            <a:chExt cx="4455459" cy="3621742"/>
          </a:xfrm>
        </p:grpSpPr>
        <p:sp>
          <p:nvSpPr>
            <p:cNvPr id="10" name="Rounded Rectangle 9"/>
            <p:cNvSpPr/>
            <p:nvPr/>
          </p:nvSpPr>
          <p:spPr>
            <a:xfrm>
              <a:off x="1142355" y="2482015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355" y="3143714"/>
              <a:ext cx="4455459" cy="2298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512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0" y="1209675"/>
            <a:ext cx="7460383" cy="35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4075" y="1743075"/>
              <a:ext cx="4282720" cy="257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81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064" y="1771057"/>
              <a:ext cx="4348739" cy="2714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754" y="2417608"/>
              <a:ext cx="4349359" cy="1421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9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9923" y="2388520"/>
              <a:ext cx="4383241" cy="147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67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773" y="1406917"/>
              <a:ext cx="3085322" cy="353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31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19</cp:revision>
  <dcterms:created xsi:type="dcterms:W3CDTF">2018-05-06T23:48:56Z</dcterms:created>
  <dcterms:modified xsi:type="dcterms:W3CDTF">2018-10-26T15:53:43Z</dcterms:modified>
</cp:coreProperties>
</file>