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340"/>
    <a:srgbClr val="C9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9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5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3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450"/>
            <a:ext cx="5451101" cy="286280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5746" y="1852061"/>
              <a:ext cx="2619375" cy="255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79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5685" y="1516790"/>
              <a:ext cx="3879498" cy="3223242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85130" y="1603290"/>
            <a:ext cx="4455459" cy="3621742"/>
            <a:chOff x="485130" y="1603290"/>
            <a:chExt cx="4455459" cy="3621742"/>
          </a:xfrm>
        </p:grpSpPr>
        <p:sp>
          <p:nvSpPr>
            <p:cNvPr id="8" name="Rounded Rectangle 7"/>
            <p:cNvSpPr/>
            <p:nvPr/>
          </p:nvSpPr>
          <p:spPr>
            <a:xfrm>
              <a:off x="485130" y="160329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344" y="1744905"/>
              <a:ext cx="3891029" cy="3338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598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5130" y="1603290"/>
            <a:ext cx="4455459" cy="3621742"/>
            <a:chOff x="485130" y="1603290"/>
            <a:chExt cx="4455459" cy="3621742"/>
          </a:xfrm>
        </p:grpSpPr>
        <p:sp>
          <p:nvSpPr>
            <p:cNvPr id="8" name="Rounded Rectangle 7"/>
            <p:cNvSpPr/>
            <p:nvPr/>
          </p:nvSpPr>
          <p:spPr>
            <a:xfrm>
              <a:off x="485130" y="160329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130" y="2363904"/>
              <a:ext cx="4455459" cy="2100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306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454587" y="878541"/>
            <a:ext cx="1479177" cy="1246094"/>
            <a:chOff x="6454588" y="878541"/>
            <a:chExt cx="12954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6454588" y="878541"/>
              <a:ext cx="7440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0C2340"/>
                  </a:solidFill>
                  <a:latin typeface="AR DESTINE" panose="02000000000000000000" pitchFamily="2" charset="0"/>
                </a:rPr>
                <a:t>J</a:t>
              </a:r>
              <a:endParaRPr lang="en-US" sz="7200" dirty="0">
                <a:solidFill>
                  <a:srgbClr val="0C2340"/>
                </a:solidFill>
                <a:latin typeface="AR DESTINE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26623" y="878541"/>
              <a:ext cx="923365" cy="119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C99700"/>
                  </a:solidFill>
                  <a:latin typeface="AR DESTINE" panose="02000000000000000000" pitchFamily="2" charset="0"/>
                </a:rPr>
                <a:t>H</a:t>
              </a:r>
              <a:endParaRPr lang="en-US" sz="7200" dirty="0">
                <a:solidFill>
                  <a:srgbClr val="C99700"/>
                </a:solidFill>
                <a:latin typeface="AR DESTINE" panose="02000000000000000000" pitchFamily="2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61" y="2489387"/>
            <a:ext cx="12573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9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4822" y="1622363"/>
              <a:ext cx="4021223" cy="3012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073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247" y="1947420"/>
              <a:ext cx="4276374" cy="2361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09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4075" y="1743075"/>
              <a:ext cx="4282720" cy="2577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081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9052" y="1602029"/>
              <a:ext cx="3052763" cy="3052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20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064" y="1771057"/>
              <a:ext cx="4348739" cy="2714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0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754" y="2417608"/>
              <a:ext cx="4349359" cy="1421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396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9923" y="2388520"/>
              <a:ext cx="4383241" cy="1479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67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773" y="1406917"/>
              <a:ext cx="3085322" cy="3532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431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 DESTINE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jhowerin</dc:creator>
  <cp:lastModifiedBy>jhowerin</cp:lastModifiedBy>
  <cp:revision>14</cp:revision>
  <dcterms:created xsi:type="dcterms:W3CDTF">2018-05-06T23:48:56Z</dcterms:created>
  <dcterms:modified xsi:type="dcterms:W3CDTF">2018-09-24T20:46:57Z</dcterms:modified>
</cp:coreProperties>
</file>