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4" r:id="rId6"/>
    <p:sldId id="265" r:id="rId7"/>
    <p:sldId id="266" r:id="rId8"/>
    <p:sldId id="267" r:id="rId9"/>
    <p:sldId id="268" r:id="rId10"/>
    <p:sldId id="25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81" r:id="rId21"/>
    <p:sldId id="277" r:id="rId22"/>
    <p:sldId id="280" r:id="rId23"/>
    <p:sldId id="279" r:id="rId24"/>
    <p:sldId id="286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6B1CA-F333-1A5E-3AD4-144379DE1759}" v="290" dt="2020-10-28T02:30:44.862"/>
    <p1510:client id="{28FD793F-80F2-4EBE-9C50-C17977724E01}" v="1781" dt="2020-10-27T19:55:26.798"/>
    <p1510:client id="{742643E1-C577-65C9-17EB-60EC65123100}" v="120" dt="2020-10-28T17:46:54.710"/>
    <p1510:client id="{C3C832CA-7298-7B14-44FD-CBDDB313B9E2}" v="967" dt="2020-10-28T18:59:59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Bugliani Silva" userId="S::gbuglian@everis.com::aaf1ab21-e04f-438c-9762-685fb7c79e46" providerId="AD" clId="Web-{742643E1-C577-65C9-17EB-60EC65123100}"/>
    <pc:docChg chg="addSld modSld sldOrd">
      <pc:chgData name="Gabriel Bugliani Silva" userId="S::gbuglian@everis.com::aaf1ab21-e04f-438c-9762-685fb7c79e46" providerId="AD" clId="Web-{742643E1-C577-65C9-17EB-60EC65123100}" dt="2020-10-28T17:46:54.710" v="121" actId="20577"/>
      <pc:docMkLst>
        <pc:docMk/>
      </pc:docMkLst>
      <pc:sldChg chg="ord">
        <pc:chgData name="Gabriel Bugliani Silva" userId="S::gbuglian@everis.com::aaf1ab21-e04f-438c-9762-685fb7c79e46" providerId="AD" clId="Web-{742643E1-C577-65C9-17EB-60EC65123100}" dt="2020-10-28T17:45:09.177" v="1"/>
        <pc:sldMkLst>
          <pc:docMk/>
          <pc:sldMk cId="831316315" sldId="276"/>
        </pc:sldMkLst>
      </pc:sldChg>
      <pc:sldChg chg="addSp modSp new mod setBg setClrOvrMap">
        <pc:chgData name="Gabriel Bugliani Silva" userId="S::gbuglian@everis.com::aaf1ab21-e04f-438c-9762-685fb7c79e46" providerId="AD" clId="Web-{742643E1-C577-65C9-17EB-60EC65123100}" dt="2020-10-28T17:46:28.257" v="75" actId="14100"/>
        <pc:sldMkLst>
          <pc:docMk/>
          <pc:sldMk cId="1729739307" sldId="277"/>
        </pc:sldMkLst>
        <pc:spChg chg="mod">
          <ac:chgData name="Gabriel Bugliani Silva" userId="S::gbuglian@everis.com::aaf1ab21-e04f-438c-9762-685fb7c79e46" providerId="AD" clId="Web-{742643E1-C577-65C9-17EB-60EC65123100}" dt="2020-10-28T17:46:06.303" v="70" actId="1076"/>
          <ac:spMkLst>
            <pc:docMk/>
            <pc:sldMk cId="1729739307" sldId="277"/>
            <ac:spMk id="2" creationId="{3B3720D3-995D-424D-9A99-092D5F942743}"/>
          </ac:spMkLst>
        </pc:spChg>
        <pc:spChg chg="mod">
          <ac:chgData name="Gabriel Bugliani Silva" userId="S::gbuglian@everis.com::aaf1ab21-e04f-438c-9762-685fb7c79e46" providerId="AD" clId="Web-{742643E1-C577-65C9-17EB-60EC65123100}" dt="2020-10-28T17:46:28.257" v="75" actId="14100"/>
          <ac:spMkLst>
            <pc:docMk/>
            <pc:sldMk cId="1729739307" sldId="277"/>
            <ac:spMk id="3" creationId="{F1A594A4-8487-4EAB-A652-F0281A201A99}"/>
          </ac:spMkLst>
        </pc:spChg>
        <pc:spChg chg="add">
          <ac:chgData name="Gabriel Bugliani Silva" userId="S::gbuglian@everis.com::aaf1ab21-e04f-438c-9762-685fb7c79e46" providerId="AD" clId="Web-{742643E1-C577-65C9-17EB-60EC65123100}" dt="2020-10-28T17:45:49.694" v="43"/>
          <ac:spMkLst>
            <pc:docMk/>
            <pc:sldMk cId="1729739307" sldId="277"/>
            <ac:spMk id="8" creationId="{6DB7ADBC-26DA-450D-A8BF-E1ACCB46639C}"/>
          </ac:spMkLst>
        </pc:spChg>
        <pc:spChg chg="add">
          <ac:chgData name="Gabriel Bugliani Silva" userId="S::gbuglian@everis.com::aaf1ab21-e04f-438c-9762-685fb7c79e46" providerId="AD" clId="Web-{742643E1-C577-65C9-17EB-60EC65123100}" dt="2020-10-28T17:45:49.694" v="43"/>
          <ac:spMkLst>
            <pc:docMk/>
            <pc:sldMk cId="1729739307" sldId="277"/>
            <ac:spMk id="10" creationId="{5692FB99-428A-4151-9665-80E56EF03D76}"/>
          </ac:spMkLst>
        </pc:spChg>
        <pc:spChg chg="add">
          <ac:chgData name="Gabriel Bugliani Silva" userId="S::gbuglian@everis.com::aaf1ab21-e04f-438c-9762-685fb7c79e46" providerId="AD" clId="Web-{742643E1-C577-65C9-17EB-60EC65123100}" dt="2020-10-28T17:45:49.694" v="43"/>
          <ac:spMkLst>
            <pc:docMk/>
            <pc:sldMk cId="1729739307" sldId="277"/>
            <ac:spMk id="12" creationId="{5E3C0EDB-60D3-4CEF-8B80-C6D01E08DEC2}"/>
          </ac:spMkLst>
        </pc:spChg>
        <pc:spChg chg="add">
          <ac:chgData name="Gabriel Bugliani Silva" userId="S::gbuglian@everis.com::aaf1ab21-e04f-438c-9762-685fb7c79e46" providerId="AD" clId="Web-{742643E1-C577-65C9-17EB-60EC65123100}" dt="2020-10-28T17:45:49.694" v="43"/>
          <ac:spMkLst>
            <pc:docMk/>
            <pc:sldMk cId="1729739307" sldId="277"/>
            <ac:spMk id="14" creationId="{4B306978-A26E-4AC4-9EAA-BD29BD476A4F}"/>
          </ac:spMkLst>
        </pc:spChg>
        <pc:spChg chg="add">
          <ac:chgData name="Gabriel Bugliani Silva" userId="S::gbuglian@everis.com::aaf1ab21-e04f-438c-9762-685fb7c79e46" providerId="AD" clId="Web-{742643E1-C577-65C9-17EB-60EC65123100}" dt="2020-10-28T17:45:49.694" v="43"/>
          <ac:spMkLst>
            <pc:docMk/>
            <pc:sldMk cId="1729739307" sldId="277"/>
            <ac:spMk id="16" creationId="{40C269CE-FB56-4D68-8CFB-1CFD5F350518}"/>
          </ac:spMkLst>
        </pc:spChg>
        <pc:spChg chg="add">
          <ac:chgData name="Gabriel Bugliani Silva" userId="S::gbuglian@everis.com::aaf1ab21-e04f-438c-9762-685fb7c79e46" providerId="AD" clId="Web-{742643E1-C577-65C9-17EB-60EC65123100}" dt="2020-10-28T17:45:49.694" v="43"/>
          <ac:spMkLst>
            <pc:docMk/>
            <pc:sldMk cId="1729739307" sldId="277"/>
            <ac:spMk id="18" creationId="{A6ED7E7F-75F7-4581-A930-C4DEBC2A8419}"/>
          </ac:spMkLst>
        </pc:spChg>
      </pc:sldChg>
      <pc:sldChg chg="modSp add ord replId">
        <pc:chgData name="Gabriel Bugliani Silva" userId="S::gbuglian@everis.com::aaf1ab21-e04f-438c-9762-685fb7c79e46" providerId="AD" clId="Web-{742643E1-C577-65C9-17EB-60EC65123100}" dt="2020-10-28T17:46:54.710" v="120" actId="20577"/>
        <pc:sldMkLst>
          <pc:docMk/>
          <pc:sldMk cId="2260605225" sldId="278"/>
        </pc:sldMkLst>
        <pc:spChg chg="mod">
          <ac:chgData name="Gabriel Bugliani Silva" userId="S::gbuglian@everis.com::aaf1ab21-e04f-438c-9762-685fb7c79e46" providerId="AD" clId="Web-{742643E1-C577-65C9-17EB-60EC65123100}" dt="2020-10-28T17:46:54.710" v="120" actId="20577"/>
          <ac:spMkLst>
            <pc:docMk/>
            <pc:sldMk cId="2260605225" sldId="278"/>
            <ac:spMk id="2" creationId="{00000000-0000-0000-0000-000000000000}"/>
          </ac:spMkLst>
        </pc:spChg>
      </pc:sldChg>
    </pc:docChg>
  </pc:docChgLst>
  <pc:docChgLst>
    <pc:chgData name="Gabriel Bugliani Silva" userId="S::gbuglian@everis.com::aaf1ab21-e04f-438c-9762-685fb7c79e46" providerId="AD" clId="Web-{C3C832CA-7298-7B14-44FD-CBDDB313B9E2}"/>
    <pc:docChg chg="addSld delSld modSld sldOrd">
      <pc:chgData name="Gabriel Bugliani Silva" userId="S::gbuglian@everis.com::aaf1ab21-e04f-438c-9762-685fb7c79e46" providerId="AD" clId="Web-{C3C832CA-7298-7B14-44FD-CBDDB313B9E2}" dt="2020-10-28T18:59:59.417" v="936" actId="1076"/>
      <pc:docMkLst>
        <pc:docMk/>
      </pc:docMkLst>
      <pc:sldChg chg="modSp">
        <pc:chgData name="Gabriel Bugliani Silva" userId="S::gbuglian@everis.com::aaf1ab21-e04f-438c-9762-685fb7c79e46" providerId="AD" clId="Web-{C3C832CA-7298-7B14-44FD-CBDDB313B9E2}" dt="2020-10-28T17:48:21.698" v="15" actId="1076"/>
        <pc:sldMkLst>
          <pc:docMk/>
          <pc:sldMk cId="2260605225" sldId="278"/>
        </pc:sldMkLst>
        <pc:spChg chg="mod">
          <ac:chgData name="Gabriel Bugliani Silva" userId="S::gbuglian@everis.com::aaf1ab21-e04f-438c-9762-685fb7c79e46" providerId="AD" clId="Web-{C3C832CA-7298-7B14-44FD-CBDDB313B9E2}" dt="2020-10-28T17:48:21.698" v="15" actId="1076"/>
          <ac:spMkLst>
            <pc:docMk/>
            <pc:sldMk cId="2260605225" sldId="278"/>
            <ac:spMk id="2" creationId="{00000000-0000-0000-0000-000000000000}"/>
          </ac:spMkLst>
        </pc:spChg>
      </pc:sldChg>
      <pc:sldChg chg="addSp delSp modSp add mod replId setBg setClrOvrMap">
        <pc:chgData name="Gabriel Bugliani Silva" userId="S::gbuglian@everis.com::aaf1ab21-e04f-438c-9762-685fb7c79e46" providerId="AD" clId="Web-{C3C832CA-7298-7B14-44FD-CBDDB313B9E2}" dt="2020-10-28T18:37:43.013" v="733" actId="14100"/>
        <pc:sldMkLst>
          <pc:docMk/>
          <pc:sldMk cId="945482805" sldId="279"/>
        </pc:sldMkLst>
        <pc:spChg chg="mod">
          <ac:chgData name="Gabriel Bugliani Silva" userId="S::gbuglian@everis.com::aaf1ab21-e04f-438c-9762-685fb7c79e46" providerId="AD" clId="Web-{C3C832CA-7298-7B14-44FD-CBDDB313B9E2}" dt="2020-10-28T18:37:23.888" v="713"/>
          <ac:spMkLst>
            <pc:docMk/>
            <pc:sldMk cId="945482805" sldId="279"/>
            <ac:spMk id="2" creationId="{3B3720D3-995D-424D-9A99-092D5F942743}"/>
          </ac:spMkLst>
        </pc:spChg>
        <pc:spChg chg="mod">
          <ac:chgData name="Gabriel Bugliani Silva" userId="S::gbuglian@everis.com::aaf1ab21-e04f-438c-9762-685fb7c79e46" providerId="AD" clId="Web-{C3C832CA-7298-7B14-44FD-CBDDB313B9E2}" dt="2020-10-28T18:37:43.013" v="733" actId="14100"/>
          <ac:spMkLst>
            <pc:docMk/>
            <pc:sldMk cId="945482805" sldId="279"/>
            <ac:spMk id="3" creationId="{F1A594A4-8487-4EAB-A652-F0281A201A99}"/>
          </ac:spMkLst>
        </pc:spChg>
        <pc:spChg chg="del">
          <ac:chgData name="Gabriel Bugliani Silva" userId="S::gbuglian@everis.com::aaf1ab21-e04f-438c-9762-685fb7c79e46" providerId="AD" clId="Web-{C3C832CA-7298-7B14-44FD-CBDDB313B9E2}" dt="2020-10-28T17:50:57.624" v="100"/>
          <ac:spMkLst>
            <pc:docMk/>
            <pc:sldMk cId="945482805" sldId="279"/>
            <ac:spMk id="8" creationId="{6DB7ADBC-26DA-450D-A8BF-E1ACCB46639C}"/>
          </ac:spMkLst>
        </pc:spChg>
        <pc:spChg chg="del">
          <ac:chgData name="Gabriel Bugliani Silva" userId="S::gbuglian@everis.com::aaf1ab21-e04f-438c-9762-685fb7c79e46" providerId="AD" clId="Web-{C3C832CA-7298-7B14-44FD-CBDDB313B9E2}" dt="2020-10-28T17:50:57.624" v="100"/>
          <ac:spMkLst>
            <pc:docMk/>
            <pc:sldMk cId="945482805" sldId="279"/>
            <ac:spMk id="10" creationId="{5692FB99-428A-4151-9665-80E56EF03D76}"/>
          </ac:spMkLst>
        </pc:spChg>
        <pc:spChg chg="del">
          <ac:chgData name="Gabriel Bugliani Silva" userId="S::gbuglian@everis.com::aaf1ab21-e04f-438c-9762-685fb7c79e46" providerId="AD" clId="Web-{C3C832CA-7298-7B14-44FD-CBDDB313B9E2}" dt="2020-10-28T17:50:57.624" v="100"/>
          <ac:spMkLst>
            <pc:docMk/>
            <pc:sldMk cId="945482805" sldId="279"/>
            <ac:spMk id="12" creationId="{5E3C0EDB-60D3-4CEF-8B80-C6D01E08DEC2}"/>
          </ac:spMkLst>
        </pc:spChg>
        <pc:spChg chg="del">
          <ac:chgData name="Gabriel Bugliani Silva" userId="S::gbuglian@everis.com::aaf1ab21-e04f-438c-9762-685fb7c79e46" providerId="AD" clId="Web-{C3C832CA-7298-7B14-44FD-CBDDB313B9E2}" dt="2020-10-28T17:50:57.624" v="100"/>
          <ac:spMkLst>
            <pc:docMk/>
            <pc:sldMk cId="945482805" sldId="279"/>
            <ac:spMk id="14" creationId="{4B306978-A26E-4AC4-9EAA-BD29BD476A4F}"/>
          </ac:spMkLst>
        </pc:spChg>
        <pc:spChg chg="del">
          <ac:chgData name="Gabriel Bugliani Silva" userId="S::gbuglian@everis.com::aaf1ab21-e04f-438c-9762-685fb7c79e46" providerId="AD" clId="Web-{C3C832CA-7298-7B14-44FD-CBDDB313B9E2}" dt="2020-10-28T17:50:57.624" v="100"/>
          <ac:spMkLst>
            <pc:docMk/>
            <pc:sldMk cId="945482805" sldId="279"/>
            <ac:spMk id="16" creationId="{40C269CE-FB56-4D68-8CFB-1CFD5F350518}"/>
          </ac:spMkLst>
        </pc:spChg>
        <pc:spChg chg="del">
          <ac:chgData name="Gabriel Bugliani Silva" userId="S::gbuglian@everis.com::aaf1ab21-e04f-438c-9762-685fb7c79e46" providerId="AD" clId="Web-{C3C832CA-7298-7B14-44FD-CBDDB313B9E2}" dt="2020-10-28T17:50:57.624" v="100"/>
          <ac:spMkLst>
            <pc:docMk/>
            <pc:sldMk cId="945482805" sldId="279"/>
            <ac:spMk id="18" creationId="{A6ED7E7F-75F7-4581-A930-C4DEBC2A8419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8:37:23.888" v="713"/>
          <ac:spMkLst>
            <pc:docMk/>
            <pc:sldMk cId="945482805" sldId="279"/>
            <ac:spMk id="23" creationId="{3B854194-185D-494D-905C-7C7CB2E30F6E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8:37:23.888" v="713"/>
          <ac:spMkLst>
            <pc:docMk/>
            <pc:sldMk cId="945482805" sldId="279"/>
            <ac:spMk id="25" creationId="{B4F5FA0D-0104-4987-8241-EFF7C85B88DE}"/>
          </ac:spMkLst>
        </pc:spChg>
        <pc:spChg chg="add">
          <ac:chgData name="Gabriel Bugliani Silva" userId="S::gbuglian@everis.com::aaf1ab21-e04f-438c-9762-685fb7c79e46" providerId="AD" clId="Web-{C3C832CA-7298-7B14-44FD-CBDDB313B9E2}" dt="2020-10-28T18:37:23.888" v="713"/>
          <ac:spMkLst>
            <pc:docMk/>
            <pc:sldMk cId="945482805" sldId="279"/>
            <ac:spMk id="32" creationId="{907EF6B7-1338-4443-8C46-6A318D952DFD}"/>
          </ac:spMkLst>
        </pc:spChg>
        <pc:spChg chg="add">
          <ac:chgData name="Gabriel Bugliani Silva" userId="S::gbuglian@everis.com::aaf1ab21-e04f-438c-9762-685fb7c79e46" providerId="AD" clId="Web-{C3C832CA-7298-7B14-44FD-CBDDB313B9E2}" dt="2020-10-28T18:37:23.888" v="713"/>
          <ac:spMkLst>
            <pc:docMk/>
            <pc:sldMk cId="945482805" sldId="279"/>
            <ac:spMk id="34" creationId="{DAAE4CDD-124C-4DCF-9584-B6033B545DD5}"/>
          </ac:spMkLst>
        </pc:spChg>
        <pc:spChg chg="add">
          <ac:chgData name="Gabriel Bugliani Silva" userId="S::gbuglian@everis.com::aaf1ab21-e04f-438c-9762-685fb7c79e46" providerId="AD" clId="Web-{C3C832CA-7298-7B14-44FD-CBDDB313B9E2}" dt="2020-10-28T18:37:23.888" v="713"/>
          <ac:spMkLst>
            <pc:docMk/>
            <pc:sldMk cId="945482805" sldId="279"/>
            <ac:spMk id="36" creationId="{081E4A58-353D-44AE-B2FC-2A74E2E400F7}"/>
          </ac:spMkLst>
        </pc:spChg>
        <pc:picChg chg="add del">
          <ac:chgData name="Gabriel Bugliani Silva" userId="S::gbuglian@everis.com::aaf1ab21-e04f-438c-9762-685fb7c79e46" providerId="AD" clId="Web-{C3C832CA-7298-7B14-44FD-CBDDB313B9E2}" dt="2020-10-28T18:37:23.888" v="713"/>
          <ac:picMkLst>
            <pc:docMk/>
            <pc:sldMk cId="945482805" sldId="279"/>
            <ac:picMk id="27" creationId="{2897127E-6CEF-446C-BE87-93B7C46E49D1}"/>
          </ac:picMkLst>
        </pc:picChg>
      </pc:sldChg>
      <pc:sldChg chg="addSp delSp modSp add ord replId">
        <pc:chgData name="Gabriel Bugliani Silva" userId="S::gbuglian@everis.com::aaf1ab21-e04f-438c-9762-685fb7c79e46" providerId="AD" clId="Web-{C3C832CA-7298-7B14-44FD-CBDDB313B9E2}" dt="2020-10-28T18:12:39.391" v="545"/>
        <pc:sldMkLst>
          <pc:docMk/>
          <pc:sldMk cId="2509903733" sldId="280"/>
        </pc:sldMkLst>
        <pc:spChg chg="mod">
          <ac:chgData name="Gabriel Bugliani Silva" userId="S::gbuglian@everis.com::aaf1ab21-e04f-438c-9762-685fb7c79e46" providerId="AD" clId="Web-{C3C832CA-7298-7B14-44FD-CBDDB313B9E2}" dt="2020-10-28T18:00:41.451" v="326" actId="1076"/>
          <ac:spMkLst>
            <pc:docMk/>
            <pc:sldMk cId="2509903733" sldId="280"/>
            <ac:spMk id="2" creationId="{3B3720D3-995D-424D-9A99-092D5F942743}"/>
          </ac:spMkLst>
        </pc:spChg>
        <pc:spChg chg="mod">
          <ac:chgData name="Gabriel Bugliani Silva" userId="S::gbuglian@everis.com::aaf1ab21-e04f-438c-9762-685fb7c79e46" providerId="AD" clId="Web-{C3C832CA-7298-7B14-44FD-CBDDB313B9E2}" dt="2020-10-28T18:00:45.842" v="328" actId="14100"/>
          <ac:spMkLst>
            <pc:docMk/>
            <pc:sldMk cId="2509903733" sldId="280"/>
            <ac:spMk id="3" creationId="{F1A594A4-8487-4EAB-A652-F0281A201A99}"/>
          </ac:spMkLst>
        </pc:spChg>
        <pc:spChg chg="del">
          <ac:chgData name="Gabriel Bugliani Silva" userId="S::gbuglian@everis.com::aaf1ab21-e04f-438c-9762-685fb7c79e46" providerId="AD" clId="Web-{C3C832CA-7298-7B14-44FD-CBDDB313B9E2}" dt="2020-10-28T17:52:52.314" v="132"/>
          <ac:spMkLst>
            <pc:docMk/>
            <pc:sldMk cId="2509903733" sldId="280"/>
            <ac:spMk id="23" creationId="{3B854194-185D-494D-905C-7C7CB2E30F6E}"/>
          </ac:spMkLst>
        </pc:spChg>
        <pc:spChg chg="del">
          <ac:chgData name="Gabriel Bugliani Silva" userId="S::gbuglian@everis.com::aaf1ab21-e04f-438c-9762-685fb7c79e46" providerId="AD" clId="Web-{C3C832CA-7298-7B14-44FD-CBDDB313B9E2}" dt="2020-10-28T17:52:52.314" v="132"/>
          <ac:spMkLst>
            <pc:docMk/>
            <pc:sldMk cId="2509903733" sldId="280"/>
            <ac:spMk id="25" creationId="{B4F5FA0D-0104-4987-8241-EFF7C85B88DE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7:09.133" v="242"/>
          <ac:spMkLst>
            <pc:docMk/>
            <pc:sldMk cId="2509903733" sldId="280"/>
            <ac:spMk id="32" creationId="{C2554CA6-288E-4202-BC52-2E5A8F0C0AED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7:09.133" v="242"/>
          <ac:spMkLst>
            <pc:docMk/>
            <pc:sldMk cId="2509903733" sldId="280"/>
            <ac:spMk id="34" creationId="{B10BB131-AC8E-4A8E-A5D1-36260F720C3B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7:09.133" v="242"/>
          <ac:spMkLst>
            <pc:docMk/>
            <pc:sldMk cId="2509903733" sldId="280"/>
            <ac:spMk id="36" creationId="{5B7778FC-632E-4DCA-A7CB-0D7731CCF970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7:09.133" v="242"/>
          <ac:spMkLst>
            <pc:docMk/>
            <pc:sldMk cId="2509903733" sldId="280"/>
            <ac:spMk id="38" creationId="{FA23A907-97FB-4A8F-880A-DD77401C4296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6:44.883" v="239"/>
          <ac:spMkLst>
            <pc:docMk/>
            <pc:sldMk cId="2509903733" sldId="280"/>
            <ac:spMk id="40" creationId="{C2554CA6-288E-4202-BC52-2E5A8F0C0AED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6:44.883" v="239"/>
          <ac:spMkLst>
            <pc:docMk/>
            <pc:sldMk cId="2509903733" sldId="280"/>
            <ac:spMk id="41" creationId="{B10BB131-AC8E-4A8E-A5D1-36260F720C3B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7:09.102" v="241"/>
          <ac:spMkLst>
            <pc:docMk/>
            <pc:sldMk cId="2509903733" sldId="280"/>
            <ac:spMk id="42" creationId="{3B854194-185D-494D-905C-7C7CB2E30F6E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6:39.430" v="237"/>
          <ac:spMkLst>
            <pc:docMk/>
            <pc:sldMk cId="2509903733" sldId="280"/>
            <ac:spMk id="43" creationId="{4351DFE5-F63D-4BE0-BDA9-E3EB88F01AA5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7:09.102" v="241"/>
          <ac:spMkLst>
            <pc:docMk/>
            <pc:sldMk cId="2509903733" sldId="280"/>
            <ac:spMk id="44" creationId="{B4F5FA0D-0104-4987-8241-EFF7C85B88DE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6:44.883" v="239"/>
          <ac:spMkLst>
            <pc:docMk/>
            <pc:sldMk cId="2509903733" sldId="280"/>
            <ac:spMk id="47" creationId="{5B7778FC-632E-4DCA-A7CB-0D7731CCF970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7:30.196" v="243"/>
          <ac:spMkLst>
            <pc:docMk/>
            <pc:sldMk cId="2509903733" sldId="280"/>
            <ac:spMk id="48" creationId="{AFA67CD3-AB4E-4A7A-BEB8-53C445D8C44E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6:44.883" v="239"/>
          <ac:spMkLst>
            <pc:docMk/>
            <pc:sldMk cId="2509903733" sldId="280"/>
            <ac:spMk id="49" creationId="{FA23A907-97FB-4A8F-880A-DD77401C4296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7:30.196" v="243"/>
          <ac:spMkLst>
            <pc:docMk/>
            <pc:sldMk cId="2509903733" sldId="280"/>
            <ac:spMk id="51" creationId="{339C8D78-A644-462F-B674-F440635E5353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7:49.541" v="246"/>
          <ac:spMkLst>
            <pc:docMk/>
            <pc:sldMk cId="2509903733" sldId="280"/>
            <ac:spMk id="57" creationId="{3E443FD7-A66B-4AA0-872D-B088B9BC5F17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7:49.541" v="246"/>
          <ac:spMkLst>
            <pc:docMk/>
            <pc:sldMk cId="2509903733" sldId="280"/>
            <ac:spMk id="59" creationId="{C04BE0EF-3561-49B4-9A29-F283168A91C7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9:20.699" v="285"/>
          <ac:spMkLst>
            <pc:docMk/>
            <pc:sldMk cId="2509903733" sldId="280"/>
            <ac:spMk id="64" creationId="{3301E07F-4F79-4B58-8698-EF24DC1ECDBF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9:20.699" v="285"/>
          <ac:spMkLst>
            <pc:docMk/>
            <pc:sldMk cId="2509903733" sldId="280"/>
            <ac:spMk id="66" creationId="{E58B2195-5055-402F-A3E7-53FF0E4980C3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7:59:20.699" v="285"/>
          <ac:spMkLst>
            <pc:docMk/>
            <pc:sldMk cId="2509903733" sldId="280"/>
            <ac:spMk id="68" creationId="{9EE6F773-742A-491A-9A00-A2A150DF500A}"/>
          </ac:spMkLst>
        </pc:spChg>
        <pc:spChg chg="add">
          <ac:chgData name="Gabriel Bugliani Silva" userId="S::gbuglian@everis.com::aaf1ab21-e04f-438c-9762-685fb7c79e46" providerId="AD" clId="Web-{C3C832CA-7298-7B14-44FD-CBDDB313B9E2}" dt="2020-10-28T17:59:20.699" v="285"/>
          <ac:spMkLst>
            <pc:docMk/>
            <pc:sldMk cId="2509903733" sldId="280"/>
            <ac:spMk id="73" creationId="{3301E07F-4F79-4B58-8698-EF24DC1ECDBF}"/>
          </ac:spMkLst>
        </pc:spChg>
        <pc:spChg chg="add">
          <ac:chgData name="Gabriel Bugliani Silva" userId="S::gbuglian@everis.com::aaf1ab21-e04f-438c-9762-685fb7c79e46" providerId="AD" clId="Web-{C3C832CA-7298-7B14-44FD-CBDDB313B9E2}" dt="2020-10-28T17:59:20.699" v="285"/>
          <ac:spMkLst>
            <pc:docMk/>
            <pc:sldMk cId="2509903733" sldId="280"/>
            <ac:spMk id="75" creationId="{E58B2195-5055-402F-A3E7-53FF0E4980C3}"/>
          </ac:spMkLst>
        </pc:spChg>
        <pc:spChg chg="add">
          <ac:chgData name="Gabriel Bugliani Silva" userId="S::gbuglian@everis.com::aaf1ab21-e04f-438c-9762-685fb7c79e46" providerId="AD" clId="Web-{C3C832CA-7298-7B14-44FD-CBDDB313B9E2}" dt="2020-10-28T17:59:20.699" v="285"/>
          <ac:spMkLst>
            <pc:docMk/>
            <pc:sldMk cId="2509903733" sldId="280"/>
            <ac:spMk id="77" creationId="{9EE6F773-742A-491A-9A00-A2A150DF500A}"/>
          </ac:spMkLst>
        </pc:spChg>
        <pc:picChg chg="del">
          <ac:chgData name="Gabriel Bugliani Silva" userId="S::gbuglian@everis.com::aaf1ab21-e04f-438c-9762-685fb7c79e46" providerId="AD" clId="Web-{C3C832CA-7298-7B14-44FD-CBDDB313B9E2}" dt="2020-10-28T17:52:52.314" v="132"/>
          <ac:picMkLst>
            <pc:docMk/>
            <pc:sldMk cId="2509903733" sldId="280"/>
            <ac:picMk id="27" creationId="{2897127E-6CEF-446C-BE87-93B7C46E49D1}"/>
          </ac:picMkLst>
        </pc:picChg>
        <pc:picChg chg="add del">
          <ac:chgData name="Gabriel Bugliani Silva" userId="S::gbuglian@everis.com::aaf1ab21-e04f-438c-9762-685fb7c79e46" providerId="AD" clId="Web-{C3C832CA-7298-7B14-44FD-CBDDB313B9E2}" dt="2020-10-28T17:56:39.430" v="237"/>
          <ac:picMkLst>
            <pc:docMk/>
            <pc:sldMk cId="2509903733" sldId="280"/>
            <ac:picMk id="45" creationId="{3AA16612-ACD2-4A16-8F2B-4514FD6BF28F}"/>
          </ac:picMkLst>
        </pc:picChg>
        <pc:picChg chg="add del">
          <ac:chgData name="Gabriel Bugliani Silva" userId="S::gbuglian@everis.com::aaf1ab21-e04f-438c-9762-685fb7c79e46" providerId="AD" clId="Web-{C3C832CA-7298-7B14-44FD-CBDDB313B9E2}" dt="2020-10-28T17:57:09.102" v="241"/>
          <ac:picMkLst>
            <pc:docMk/>
            <pc:sldMk cId="2509903733" sldId="280"/>
            <ac:picMk id="46" creationId="{2897127E-6CEF-446C-BE87-93B7C46E49D1}"/>
          </ac:picMkLst>
        </pc:picChg>
        <pc:picChg chg="add del">
          <ac:chgData name="Gabriel Bugliani Silva" userId="S::gbuglian@everis.com::aaf1ab21-e04f-438c-9762-685fb7c79e46" providerId="AD" clId="Web-{C3C832CA-7298-7B14-44FD-CBDDB313B9E2}" dt="2020-10-28T17:57:30.196" v="243"/>
          <ac:picMkLst>
            <pc:docMk/>
            <pc:sldMk cId="2509903733" sldId="280"/>
            <ac:picMk id="50" creationId="{07CF545F-9C2E-4446-97CD-AD92990C2B68}"/>
          </ac:picMkLst>
        </pc:picChg>
        <pc:picChg chg="add mod ord">
          <ac:chgData name="Gabriel Bugliani Silva" userId="S::gbuglian@everis.com::aaf1ab21-e04f-438c-9762-685fb7c79e46" providerId="AD" clId="Web-{C3C832CA-7298-7B14-44FD-CBDDB313B9E2}" dt="2020-10-28T17:59:20.699" v="285"/>
          <ac:picMkLst>
            <pc:docMk/>
            <pc:sldMk cId="2509903733" sldId="280"/>
            <ac:picMk id="52" creationId="{164461C4-74D0-4CC1-AD9D-2E766F7FCF95}"/>
          </ac:picMkLst>
        </pc:picChg>
      </pc:sldChg>
      <pc:sldChg chg="addSp delSp modSp add ord replId">
        <pc:chgData name="Gabriel Bugliani Silva" userId="S::gbuglian@everis.com::aaf1ab21-e04f-438c-9762-685fb7c79e46" providerId="AD" clId="Web-{C3C832CA-7298-7B14-44FD-CBDDB313B9E2}" dt="2020-10-28T17:56:04.397" v="235" actId="1076"/>
        <pc:sldMkLst>
          <pc:docMk/>
          <pc:sldMk cId="56819274" sldId="281"/>
        </pc:sldMkLst>
        <pc:spChg chg="mod">
          <ac:chgData name="Gabriel Bugliani Silva" userId="S::gbuglian@everis.com::aaf1ab21-e04f-438c-9762-685fb7c79e46" providerId="AD" clId="Web-{C3C832CA-7298-7B14-44FD-CBDDB313B9E2}" dt="2020-10-28T17:54:56.489" v="203" actId="20577"/>
          <ac:spMkLst>
            <pc:docMk/>
            <pc:sldMk cId="56819274" sldId="281"/>
            <ac:spMk id="2" creationId="{3B3720D3-995D-424D-9A99-092D5F942743}"/>
          </ac:spMkLst>
        </pc:spChg>
        <pc:spChg chg="mod">
          <ac:chgData name="Gabriel Bugliani Silva" userId="S::gbuglian@everis.com::aaf1ab21-e04f-438c-9762-685fb7c79e46" providerId="AD" clId="Web-{C3C832CA-7298-7B14-44FD-CBDDB313B9E2}" dt="2020-10-28T17:56:04.397" v="235" actId="1076"/>
          <ac:spMkLst>
            <pc:docMk/>
            <pc:sldMk cId="56819274" sldId="281"/>
            <ac:spMk id="3" creationId="{F1A594A4-8487-4EAB-A652-F0281A201A99}"/>
          </ac:spMkLst>
        </pc:spChg>
        <pc:spChg chg="del">
          <ac:chgData name="Gabriel Bugliani Silva" userId="S::gbuglian@everis.com::aaf1ab21-e04f-438c-9762-685fb7c79e46" providerId="AD" clId="Web-{C3C832CA-7298-7B14-44FD-CBDDB313B9E2}" dt="2020-10-28T17:54:35.395" v="176"/>
          <ac:spMkLst>
            <pc:docMk/>
            <pc:sldMk cId="56819274" sldId="281"/>
            <ac:spMk id="23" creationId="{3B854194-185D-494D-905C-7C7CB2E30F6E}"/>
          </ac:spMkLst>
        </pc:spChg>
        <pc:spChg chg="del">
          <ac:chgData name="Gabriel Bugliani Silva" userId="S::gbuglian@everis.com::aaf1ab21-e04f-438c-9762-685fb7c79e46" providerId="AD" clId="Web-{C3C832CA-7298-7B14-44FD-CBDDB313B9E2}" dt="2020-10-28T17:54:35.395" v="176"/>
          <ac:spMkLst>
            <pc:docMk/>
            <pc:sldMk cId="56819274" sldId="281"/>
            <ac:spMk id="25" creationId="{B4F5FA0D-0104-4987-8241-EFF7C85B88DE}"/>
          </ac:spMkLst>
        </pc:spChg>
        <pc:spChg chg="add">
          <ac:chgData name="Gabriel Bugliani Silva" userId="S::gbuglian@everis.com::aaf1ab21-e04f-438c-9762-685fb7c79e46" providerId="AD" clId="Web-{C3C832CA-7298-7B14-44FD-CBDDB313B9E2}" dt="2020-10-28T17:54:35.395" v="176"/>
          <ac:spMkLst>
            <pc:docMk/>
            <pc:sldMk cId="56819274" sldId="281"/>
            <ac:spMk id="32" creationId="{23962611-DFD5-4092-AAFD-559E3DFCE2C9}"/>
          </ac:spMkLst>
        </pc:spChg>
        <pc:picChg chg="del">
          <ac:chgData name="Gabriel Bugliani Silva" userId="S::gbuglian@everis.com::aaf1ab21-e04f-438c-9762-685fb7c79e46" providerId="AD" clId="Web-{C3C832CA-7298-7B14-44FD-CBDDB313B9E2}" dt="2020-10-28T17:54:35.395" v="176"/>
          <ac:picMkLst>
            <pc:docMk/>
            <pc:sldMk cId="56819274" sldId="281"/>
            <ac:picMk id="27" creationId="{2897127E-6CEF-446C-BE87-93B7C46E49D1}"/>
          </ac:picMkLst>
        </pc:picChg>
        <pc:picChg chg="add">
          <ac:chgData name="Gabriel Bugliani Silva" userId="S::gbuglian@everis.com::aaf1ab21-e04f-438c-9762-685fb7c79e46" providerId="AD" clId="Web-{C3C832CA-7298-7B14-44FD-CBDDB313B9E2}" dt="2020-10-28T17:54:35.395" v="176"/>
          <ac:picMkLst>
            <pc:docMk/>
            <pc:sldMk cId="56819274" sldId="281"/>
            <ac:picMk id="34" creationId="{2270F1FA-0425-408F-9861-80BF5AFB276D}"/>
          </ac:picMkLst>
        </pc:picChg>
      </pc:sldChg>
      <pc:sldChg chg="addSp delSp modSp add del replId">
        <pc:chgData name="Gabriel Bugliani Silva" userId="S::gbuglian@everis.com::aaf1ab21-e04f-438c-9762-685fb7c79e46" providerId="AD" clId="Web-{C3C832CA-7298-7B14-44FD-CBDDB313B9E2}" dt="2020-10-28T18:37:10.247" v="712"/>
        <pc:sldMkLst>
          <pc:docMk/>
          <pc:sldMk cId="1282790414" sldId="282"/>
        </pc:sldMkLst>
        <pc:spChg chg="del mod">
          <ac:chgData name="Gabriel Bugliani Silva" userId="S::gbuglian@everis.com::aaf1ab21-e04f-438c-9762-685fb7c79e46" providerId="AD" clId="Web-{C3C832CA-7298-7B14-44FD-CBDDB313B9E2}" dt="2020-10-28T18:19:35.715" v="600"/>
          <ac:spMkLst>
            <pc:docMk/>
            <pc:sldMk cId="1282790414" sldId="282"/>
            <ac:spMk id="2" creationId="{3B3720D3-995D-424D-9A99-092D5F942743}"/>
          </ac:spMkLst>
        </pc:spChg>
        <pc:spChg chg="del">
          <ac:chgData name="Gabriel Bugliani Silva" userId="S::gbuglian@everis.com::aaf1ab21-e04f-438c-9762-685fb7c79e46" providerId="AD" clId="Web-{C3C832CA-7298-7B14-44FD-CBDDB313B9E2}" dt="2020-10-28T18:04:22.004" v="331"/>
          <ac:spMkLst>
            <pc:docMk/>
            <pc:sldMk cId="1282790414" sldId="282"/>
            <ac:spMk id="3" creationId="{F1A594A4-8487-4EAB-A652-F0281A201A99}"/>
          </ac:spMkLst>
        </pc:spChg>
        <pc:spChg chg="add del mod">
          <ac:chgData name="Gabriel Bugliani Silva" userId="S::gbuglian@everis.com::aaf1ab21-e04f-438c-9762-685fb7c79e46" providerId="AD" clId="Web-{C3C832CA-7298-7B14-44FD-CBDDB313B9E2}" dt="2020-10-28T18:04:24.707" v="332"/>
          <ac:spMkLst>
            <pc:docMk/>
            <pc:sldMk cId="1282790414" sldId="282"/>
            <ac:spMk id="5" creationId="{A68EB3D0-BBA1-4E58-A571-429F7EE9405F}"/>
          </ac:spMkLst>
        </pc:spChg>
        <pc:spChg chg="add del mod">
          <ac:chgData name="Gabriel Bugliani Silva" userId="S::gbuglian@everis.com::aaf1ab21-e04f-438c-9762-685fb7c79e46" providerId="AD" clId="Web-{C3C832CA-7298-7B14-44FD-CBDDB313B9E2}" dt="2020-10-28T18:19:42.731" v="602"/>
          <ac:spMkLst>
            <pc:docMk/>
            <pc:sldMk cId="1282790414" sldId="282"/>
            <ac:spMk id="7" creationId="{7CF549F8-53A5-4938-8B8A-55A16142AC85}"/>
          </ac:spMkLst>
        </pc:spChg>
        <pc:spChg chg="add del mod">
          <ac:chgData name="Gabriel Bugliani Silva" userId="S::gbuglian@everis.com::aaf1ab21-e04f-438c-9762-685fb7c79e46" providerId="AD" clId="Web-{C3C832CA-7298-7B14-44FD-CBDDB313B9E2}" dt="2020-10-28T18:19:44.137" v="603"/>
          <ac:spMkLst>
            <pc:docMk/>
            <pc:sldMk cId="1282790414" sldId="282"/>
            <ac:spMk id="15" creationId="{7C24F73D-6748-4182-9980-C293BF61128B}"/>
          </ac:spMkLst>
        </pc:spChg>
        <pc:spChg chg="add del mod">
          <ac:chgData name="Gabriel Bugliani Silva" userId="S::gbuglian@everis.com::aaf1ab21-e04f-438c-9762-685fb7c79e46" providerId="AD" clId="Web-{C3C832CA-7298-7B14-44FD-CBDDB313B9E2}" dt="2020-10-28T18:19:41.184" v="601"/>
          <ac:spMkLst>
            <pc:docMk/>
            <pc:sldMk cId="1282790414" sldId="282"/>
            <ac:spMk id="17" creationId="{171D7502-E4DE-4033-A5A9-524E78F525E4}"/>
          </ac:spMkLst>
        </pc:spChg>
        <pc:picChg chg="add del mod">
          <ac:chgData name="Gabriel Bugliani Silva" userId="S::gbuglian@everis.com::aaf1ab21-e04f-438c-9762-685fb7c79e46" providerId="AD" clId="Web-{C3C832CA-7298-7B14-44FD-CBDDB313B9E2}" dt="2020-10-28T18:15:47.349" v="555"/>
          <ac:picMkLst>
            <pc:docMk/>
            <pc:sldMk cId="1282790414" sldId="282"/>
            <ac:picMk id="6" creationId="{B097696E-4852-4D48-A386-ADB305863160}"/>
          </ac:picMkLst>
        </pc:picChg>
        <pc:picChg chg="add del mod">
          <ac:chgData name="Gabriel Bugliani Silva" userId="S::gbuglian@everis.com::aaf1ab21-e04f-438c-9762-685fb7c79e46" providerId="AD" clId="Web-{C3C832CA-7298-7B14-44FD-CBDDB313B9E2}" dt="2020-10-28T18:15:48.568" v="556"/>
          <ac:picMkLst>
            <pc:docMk/>
            <pc:sldMk cId="1282790414" sldId="282"/>
            <ac:picMk id="9" creationId="{1494630A-5E99-4481-ADBB-961C7BC039EF}"/>
          </ac:picMkLst>
        </pc:picChg>
      </pc:sldChg>
      <pc:sldChg chg="addSp delSp modSp add replId">
        <pc:chgData name="Gabriel Bugliani Silva" userId="S::gbuglian@everis.com::aaf1ab21-e04f-438c-9762-685fb7c79e46" providerId="AD" clId="Web-{C3C832CA-7298-7B14-44FD-CBDDB313B9E2}" dt="2020-10-28T18:24:20.597" v="711" actId="1076"/>
        <pc:sldMkLst>
          <pc:docMk/>
          <pc:sldMk cId="4071565371" sldId="283"/>
        </pc:sldMkLst>
        <pc:spChg chg="del mod">
          <ac:chgData name="Gabriel Bugliani Silva" userId="S::gbuglian@everis.com::aaf1ab21-e04f-438c-9762-685fb7c79e46" providerId="AD" clId="Web-{C3C832CA-7298-7B14-44FD-CBDDB313B9E2}" dt="2020-10-28T18:17:28.321" v="577"/>
          <ac:spMkLst>
            <pc:docMk/>
            <pc:sldMk cId="4071565371" sldId="283"/>
            <ac:spMk id="2" creationId="{3B3720D3-995D-424D-9A99-092D5F942743}"/>
          </ac:spMkLst>
        </pc:spChg>
        <pc:spChg chg="del mod">
          <ac:chgData name="Gabriel Bugliani Silva" userId="S::gbuglian@everis.com::aaf1ab21-e04f-438c-9762-685fb7c79e46" providerId="AD" clId="Web-{C3C832CA-7298-7B14-44FD-CBDDB313B9E2}" dt="2020-10-28T18:17:26.758" v="576"/>
          <ac:spMkLst>
            <pc:docMk/>
            <pc:sldMk cId="4071565371" sldId="283"/>
            <ac:spMk id="3" creationId="{F1A594A4-8487-4EAB-A652-F0281A201A99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8:17:23.477" v="575"/>
          <ac:spMkLst>
            <pc:docMk/>
            <pc:sldMk cId="4071565371" sldId="283"/>
            <ac:spMk id="5" creationId="{2D794AFB-FB76-4C26-A9EA-1B9A7F77C71E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8:17:23.477" v="574"/>
          <ac:spMkLst>
            <pc:docMk/>
            <pc:sldMk cId="4071565371" sldId="283"/>
            <ac:spMk id="6" creationId="{9B8C0BA8-FD90-4CD4-BC6C-218E5EF44FA1}"/>
          </ac:spMkLst>
        </pc:spChg>
        <pc:spChg chg="add del">
          <ac:chgData name="Gabriel Bugliani Silva" userId="S::gbuglian@everis.com::aaf1ab21-e04f-438c-9762-685fb7c79e46" providerId="AD" clId="Web-{C3C832CA-7298-7B14-44FD-CBDDB313B9E2}" dt="2020-10-28T18:17:23.477" v="573"/>
          <ac:spMkLst>
            <pc:docMk/>
            <pc:sldMk cId="4071565371" sldId="283"/>
            <ac:spMk id="7" creationId="{F1BCC3FF-0633-4F9E-A4F6-A2436F3B01F1}"/>
          </ac:spMkLst>
        </pc:spChg>
        <pc:spChg chg="add del mod">
          <ac:chgData name="Gabriel Bugliani Silva" userId="S::gbuglian@everis.com::aaf1ab21-e04f-438c-9762-685fb7c79e46" providerId="AD" clId="Web-{C3C832CA-7298-7B14-44FD-CBDDB313B9E2}" dt="2020-10-28T18:18:47.433" v="579"/>
          <ac:spMkLst>
            <pc:docMk/>
            <pc:sldMk cId="4071565371" sldId="283"/>
            <ac:spMk id="9" creationId="{7336941B-AF9B-47A2-8A81-5A3508C4232D}"/>
          </ac:spMkLst>
        </pc:spChg>
        <pc:spChg chg="add mod">
          <ac:chgData name="Gabriel Bugliani Silva" userId="S::gbuglian@everis.com::aaf1ab21-e04f-438c-9762-685fb7c79e46" providerId="AD" clId="Web-{C3C832CA-7298-7B14-44FD-CBDDB313B9E2}" dt="2020-10-28T18:24:20.597" v="711" actId="1076"/>
          <ac:spMkLst>
            <pc:docMk/>
            <pc:sldMk cId="4071565371" sldId="283"/>
            <ac:spMk id="10" creationId="{D43F3B8F-044A-41D2-9DED-8F5AE0321056}"/>
          </ac:spMkLst>
        </pc:spChg>
        <pc:spChg chg="add mod">
          <ac:chgData name="Gabriel Bugliani Silva" userId="S::gbuglian@everis.com::aaf1ab21-e04f-438c-9762-685fb7c79e46" providerId="AD" clId="Web-{C3C832CA-7298-7B14-44FD-CBDDB313B9E2}" dt="2020-10-28T18:24:14.535" v="709" actId="1076"/>
          <ac:spMkLst>
            <pc:docMk/>
            <pc:sldMk cId="4071565371" sldId="283"/>
            <ac:spMk id="12" creationId="{8048DCE7-F6CC-472C-BDBE-8276053A1CBE}"/>
          </ac:spMkLst>
        </pc:spChg>
        <pc:spChg chg="add mod">
          <ac:chgData name="Gabriel Bugliani Silva" userId="S::gbuglian@everis.com::aaf1ab21-e04f-438c-9762-685fb7c79e46" providerId="AD" clId="Web-{C3C832CA-7298-7B14-44FD-CBDDB313B9E2}" dt="2020-10-28T18:24:00.347" v="690" actId="1076"/>
          <ac:spMkLst>
            <pc:docMk/>
            <pc:sldMk cId="4071565371" sldId="283"/>
            <ac:spMk id="14" creationId="{4450756C-1FC5-4176-8855-948FFA7BA6E2}"/>
          </ac:spMkLst>
        </pc:spChg>
        <pc:spChg chg="del">
          <ac:chgData name="Gabriel Bugliani Silva" userId="S::gbuglian@everis.com::aaf1ab21-e04f-438c-9762-685fb7c79e46" providerId="AD" clId="Web-{C3C832CA-7298-7B14-44FD-CBDDB313B9E2}" dt="2020-10-28T18:16:45.819" v="561"/>
          <ac:spMkLst>
            <pc:docMk/>
            <pc:sldMk cId="4071565371" sldId="283"/>
            <ac:spMk id="73" creationId="{3301E07F-4F79-4B58-8698-EF24DC1ECDBF}"/>
          </ac:spMkLst>
        </pc:spChg>
        <pc:spChg chg="del">
          <ac:chgData name="Gabriel Bugliani Silva" userId="S::gbuglian@everis.com::aaf1ab21-e04f-438c-9762-685fb7c79e46" providerId="AD" clId="Web-{C3C832CA-7298-7B14-44FD-CBDDB313B9E2}" dt="2020-10-28T18:16:45.819" v="561"/>
          <ac:spMkLst>
            <pc:docMk/>
            <pc:sldMk cId="4071565371" sldId="283"/>
            <ac:spMk id="75" creationId="{E58B2195-5055-402F-A3E7-53FF0E4980C3}"/>
          </ac:spMkLst>
        </pc:spChg>
        <pc:spChg chg="del">
          <ac:chgData name="Gabriel Bugliani Silva" userId="S::gbuglian@everis.com::aaf1ab21-e04f-438c-9762-685fb7c79e46" providerId="AD" clId="Web-{C3C832CA-7298-7B14-44FD-CBDDB313B9E2}" dt="2020-10-28T18:16:45.819" v="561"/>
          <ac:spMkLst>
            <pc:docMk/>
            <pc:sldMk cId="4071565371" sldId="283"/>
            <ac:spMk id="77" creationId="{9EE6F773-742A-491A-9A00-A2A150DF500A}"/>
          </ac:spMkLst>
        </pc:spChg>
        <pc:spChg chg="add">
          <ac:chgData name="Gabriel Bugliani Silva" userId="S::gbuglian@everis.com::aaf1ab21-e04f-438c-9762-685fb7c79e46" providerId="AD" clId="Web-{C3C832CA-7298-7B14-44FD-CBDDB313B9E2}" dt="2020-10-28T18:16:45.819" v="561"/>
          <ac:spMkLst>
            <pc:docMk/>
            <pc:sldMk cId="4071565371" sldId="283"/>
            <ac:spMk id="82" creationId="{46F7435D-E3DB-47B1-BA61-B00ACC83A9DE}"/>
          </ac:spMkLst>
        </pc:spChg>
        <pc:spChg chg="add">
          <ac:chgData name="Gabriel Bugliani Silva" userId="S::gbuglian@everis.com::aaf1ab21-e04f-438c-9762-685fb7c79e46" providerId="AD" clId="Web-{C3C832CA-7298-7B14-44FD-CBDDB313B9E2}" dt="2020-10-28T18:16:45.819" v="561"/>
          <ac:spMkLst>
            <pc:docMk/>
            <pc:sldMk cId="4071565371" sldId="283"/>
            <ac:spMk id="84" creationId="{F263A0B5-F8C4-4116-809F-78A768EA79A6}"/>
          </ac:spMkLst>
        </pc:spChg>
        <pc:picChg chg="add del mod">
          <ac:chgData name="Gabriel Bugliani Silva" userId="S::gbuglian@everis.com::aaf1ab21-e04f-438c-9762-685fb7c79e46" providerId="AD" clId="Web-{C3C832CA-7298-7B14-44FD-CBDDB313B9E2}" dt="2020-10-28T18:20:36.514" v="609"/>
          <ac:picMkLst>
            <pc:docMk/>
            <pc:sldMk cId="4071565371" sldId="283"/>
            <ac:picMk id="4" creationId="{F9EF0FD1-9364-4F68-9DC5-E29AE7EA4699}"/>
          </ac:picMkLst>
        </pc:picChg>
        <pc:picChg chg="add mod">
          <ac:chgData name="Gabriel Bugliani Silva" userId="S::gbuglian@everis.com::aaf1ab21-e04f-438c-9762-685fb7c79e46" providerId="AD" clId="Web-{C3C832CA-7298-7B14-44FD-CBDDB313B9E2}" dt="2020-10-28T18:20:43.592" v="612" actId="14100"/>
          <ac:picMkLst>
            <pc:docMk/>
            <pc:sldMk cId="4071565371" sldId="283"/>
            <ac:picMk id="16" creationId="{B7D2E35D-5907-44FB-9661-EDF3009CA8CF}"/>
          </ac:picMkLst>
        </pc:picChg>
        <pc:picChg chg="del mod">
          <ac:chgData name="Gabriel Bugliani Silva" userId="S::gbuglian@everis.com::aaf1ab21-e04f-438c-9762-685fb7c79e46" providerId="AD" clId="Web-{C3C832CA-7298-7B14-44FD-CBDDB313B9E2}" dt="2020-10-28T18:16:48.523" v="562"/>
          <ac:picMkLst>
            <pc:docMk/>
            <pc:sldMk cId="4071565371" sldId="283"/>
            <ac:picMk id="52" creationId="{164461C4-74D0-4CC1-AD9D-2E766F7FCF95}"/>
          </ac:picMkLst>
        </pc:picChg>
      </pc:sldChg>
      <pc:sldChg chg="modSp add replId">
        <pc:chgData name="Gabriel Bugliani Silva" userId="S::gbuglian@everis.com::aaf1ab21-e04f-438c-9762-685fb7c79e46" providerId="AD" clId="Web-{C3C832CA-7298-7B14-44FD-CBDDB313B9E2}" dt="2020-10-28T18:23:24.627" v="680" actId="14100"/>
        <pc:sldMkLst>
          <pc:docMk/>
          <pc:sldMk cId="169793669" sldId="284"/>
        </pc:sldMkLst>
        <pc:spChg chg="mod">
          <ac:chgData name="Gabriel Bugliani Silva" userId="S::gbuglian@everis.com::aaf1ab21-e04f-438c-9762-685fb7c79e46" providerId="AD" clId="Web-{C3C832CA-7298-7B14-44FD-CBDDB313B9E2}" dt="2020-10-28T18:23:19.361" v="679" actId="1076"/>
          <ac:spMkLst>
            <pc:docMk/>
            <pc:sldMk cId="169793669" sldId="284"/>
            <ac:spMk id="10" creationId="{D43F3B8F-044A-41D2-9DED-8F5AE0321056}"/>
          </ac:spMkLst>
        </pc:spChg>
        <pc:spChg chg="mod">
          <ac:chgData name="Gabriel Bugliani Silva" userId="S::gbuglian@everis.com::aaf1ab21-e04f-438c-9762-685fb7c79e46" providerId="AD" clId="Web-{C3C832CA-7298-7B14-44FD-CBDDB313B9E2}" dt="2020-10-28T18:23:16.315" v="678" actId="1076"/>
          <ac:spMkLst>
            <pc:docMk/>
            <pc:sldMk cId="169793669" sldId="284"/>
            <ac:spMk id="12" creationId="{8048DCE7-F6CC-472C-BDBE-8276053A1CBE}"/>
          </ac:spMkLst>
        </pc:spChg>
        <pc:spChg chg="mod">
          <ac:chgData name="Gabriel Bugliani Silva" userId="S::gbuglian@everis.com::aaf1ab21-e04f-438c-9762-685fb7c79e46" providerId="AD" clId="Web-{C3C832CA-7298-7B14-44FD-CBDDB313B9E2}" dt="2020-10-28T18:23:24.627" v="680" actId="14100"/>
          <ac:spMkLst>
            <pc:docMk/>
            <pc:sldMk cId="169793669" sldId="284"/>
            <ac:spMk id="14" creationId="{4450756C-1FC5-4176-8855-948FFA7BA6E2}"/>
          </ac:spMkLst>
        </pc:spChg>
      </pc:sldChg>
      <pc:sldChg chg="addSp delSp modSp add replId">
        <pc:chgData name="Gabriel Bugliani Silva" userId="S::gbuglian@everis.com::aaf1ab21-e04f-438c-9762-685fb7c79e46" providerId="AD" clId="Web-{C3C832CA-7298-7B14-44FD-CBDDB313B9E2}" dt="2020-10-28T18:59:59.417" v="936" actId="1076"/>
        <pc:sldMkLst>
          <pc:docMk/>
          <pc:sldMk cId="3197490571" sldId="285"/>
        </pc:sldMkLst>
        <pc:spChg chg="mod">
          <ac:chgData name="Gabriel Bugliani Silva" userId="S::gbuglian@everis.com::aaf1ab21-e04f-438c-9762-685fb7c79e46" providerId="AD" clId="Web-{C3C832CA-7298-7B14-44FD-CBDDB313B9E2}" dt="2020-10-28T18:39:30.610" v="899" actId="1076"/>
          <ac:spMkLst>
            <pc:docMk/>
            <pc:sldMk cId="3197490571" sldId="285"/>
            <ac:spMk id="10" creationId="{D43F3B8F-044A-41D2-9DED-8F5AE0321056}"/>
          </ac:spMkLst>
        </pc:spChg>
        <pc:spChg chg="mod">
          <ac:chgData name="Gabriel Bugliani Silva" userId="S::gbuglian@everis.com::aaf1ab21-e04f-438c-9762-685fb7c79e46" providerId="AD" clId="Web-{C3C832CA-7298-7B14-44FD-CBDDB313B9E2}" dt="2020-10-28T18:39:48.391" v="902" actId="1076"/>
          <ac:spMkLst>
            <pc:docMk/>
            <pc:sldMk cId="3197490571" sldId="285"/>
            <ac:spMk id="12" creationId="{8048DCE7-F6CC-472C-BDBE-8276053A1CBE}"/>
          </ac:spMkLst>
        </pc:spChg>
        <pc:spChg chg="mod">
          <ac:chgData name="Gabriel Bugliani Silva" userId="S::gbuglian@everis.com::aaf1ab21-e04f-438c-9762-685fb7c79e46" providerId="AD" clId="Web-{C3C832CA-7298-7B14-44FD-CBDDB313B9E2}" dt="2020-10-28T18:59:59.417" v="936" actId="1076"/>
          <ac:spMkLst>
            <pc:docMk/>
            <pc:sldMk cId="3197490571" sldId="285"/>
            <ac:spMk id="14" creationId="{4450756C-1FC5-4176-8855-948FFA7BA6E2}"/>
          </ac:spMkLst>
        </pc:spChg>
        <pc:picChg chg="add del mod">
          <ac:chgData name="Gabriel Bugliani Silva" userId="S::gbuglian@everis.com::aaf1ab21-e04f-438c-9762-685fb7c79e46" providerId="AD" clId="Web-{C3C832CA-7298-7B14-44FD-CBDDB313B9E2}" dt="2020-10-28T18:57:33.789" v="909"/>
          <ac:picMkLst>
            <pc:docMk/>
            <pc:sldMk cId="3197490571" sldId="285"/>
            <ac:picMk id="2" creationId="{4918C9EF-3C7D-44F8-BD40-174F831AB18A}"/>
          </ac:picMkLst>
        </pc:picChg>
        <pc:picChg chg="add mod">
          <ac:chgData name="Gabriel Bugliani Silva" userId="S::gbuglian@everis.com::aaf1ab21-e04f-438c-9762-685fb7c79e46" providerId="AD" clId="Web-{C3C832CA-7298-7B14-44FD-CBDDB313B9E2}" dt="2020-10-28T18:58:13.524" v="916" actId="14100"/>
          <ac:picMkLst>
            <pc:docMk/>
            <pc:sldMk cId="3197490571" sldId="285"/>
            <ac:picMk id="3" creationId="{AB671084-C25F-4E55-AB85-587B7886A998}"/>
          </ac:picMkLst>
        </pc:picChg>
        <pc:picChg chg="del">
          <ac:chgData name="Gabriel Bugliani Silva" userId="S::gbuglian@everis.com::aaf1ab21-e04f-438c-9762-685fb7c79e46" providerId="AD" clId="Web-{C3C832CA-7298-7B14-44FD-CBDDB313B9E2}" dt="2020-10-28T18:57:16.351" v="903"/>
          <ac:picMkLst>
            <pc:docMk/>
            <pc:sldMk cId="3197490571" sldId="285"/>
            <ac:picMk id="4" creationId="{F9EF0FD1-9364-4F68-9DC5-E29AE7EA4699}"/>
          </ac:picMkLst>
        </pc:picChg>
      </pc:sldChg>
      <pc:sldChg chg="modSp add replId">
        <pc:chgData name="Gabriel Bugliani Silva" userId="S::gbuglian@everis.com::aaf1ab21-e04f-438c-9762-685fb7c79e46" providerId="AD" clId="Web-{C3C832CA-7298-7B14-44FD-CBDDB313B9E2}" dt="2020-10-28T18:38:09.920" v="795" actId="20577"/>
        <pc:sldMkLst>
          <pc:docMk/>
          <pc:sldMk cId="1798973534" sldId="286"/>
        </pc:sldMkLst>
        <pc:spChg chg="mod">
          <ac:chgData name="Gabriel Bugliani Silva" userId="S::gbuglian@everis.com::aaf1ab21-e04f-438c-9762-685fb7c79e46" providerId="AD" clId="Web-{C3C832CA-7298-7B14-44FD-CBDDB313B9E2}" dt="2020-10-28T18:38:09.920" v="795" actId="20577"/>
          <ac:spMkLst>
            <pc:docMk/>
            <pc:sldMk cId="1798973534" sldId="28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0908" y="530806"/>
            <a:ext cx="5181366" cy="3580920"/>
          </a:xfrm>
        </p:spPr>
        <p:txBody>
          <a:bodyPr>
            <a:normAutofit/>
          </a:bodyPr>
          <a:lstStyle/>
          <a:p>
            <a:pPr algn="l"/>
            <a:r>
              <a:rPr lang="es-ES" sz="5400" err="1">
                <a:latin typeface="Calibri Light"/>
                <a:ea typeface="Verdana"/>
                <a:cs typeface="Calibri Light"/>
              </a:rPr>
              <a:t>Diferença</a:t>
            </a:r>
            <a:r>
              <a:rPr lang="es-ES" sz="5400">
                <a:latin typeface="Calibri Light"/>
                <a:ea typeface="Verdana"/>
                <a:cs typeface="Calibri Light"/>
              </a:rPr>
              <a:t> de tipos de dados Texto</a:t>
            </a:r>
            <a:br>
              <a:rPr lang="es-ES" sz="5400">
                <a:latin typeface="Calibri Light"/>
                <a:ea typeface="Verdana"/>
                <a:cs typeface="Calibri Light"/>
              </a:rPr>
            </a:br>
            <a:r>
              <a:rPr lang="es-ES" sz="5400">
                <a:cs typeface="Calibri Light"/>
              </a:rPr>
              <a:t>SQL Serve</a:t>
            </a:r>
            <a:r>
              <a:rPr lang="es-ES" sz="5400">
                <a:ea typeface="+mj-lt"/>
                <a:cs typeface="+mj-lt"/>
              </a:rPr>
              <a:t>r.</a:t>
            </a:r>
          </a:p>
          <a:p>
            <a:pPr algn="l"/>
            <a:endParaRPr lang="es-ES" sz="5400">
              <a:ea typeface="Verdana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12385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800" err="1">
                <a:cs typeface="Calibri"/>
              </a:rPr>
              <a:t>Char</a:t>
            </a:r>
            <a:r>
              <a:rPr lang="es-ES" sz="2800">
                <a:cs typeface="Calibri"/>
              </a:rPr>
              <a:t>; </a:t>
            </a:r>
            <a:r>
              <a:rPr lang="es-ES" sz="2800" err="1">
                <a:cs typeface="Calibri"/>
              </a:rPr>
              <a:t>NChar</a:t>
            </a:r>
            <a:r>
              <a:rPr lang="es-ES" sz="2800">
                <a:cs typeface="Calibri"/>
              </a:rPr>
              <a:t> ; </a:t>
            </a:r>
            <a:r>
              <a:rPr lang="es-ES" sz="2800" err="1">
                <a:cs typeface="Calibri"/>
              </a:rPr>
              <a:t>NVarChar</a:t>
            </a:r>
            <a:r>
              <a:rPr lang="es-ES" sz="2800">
                <a:cs typeface="Calibri"/>
              </a:rPr>
              <a:t> ; </a:t>
            </a:r>
            <a:r>
              <a:rPr lang="es-ES" sz="2800" err="1">
                <a:cs typeface="Calibri"/>
              </a:rPr>
              <a:t>VarChar</a:t>
            </a:r>
            <a:r>
              <a:rPr lang="es-ES" sz="2800">
                <a:cs typeface="Calibri"/>
              </a:rPr>
              <a:t>; </a:t>
            </a:r>
            <a:r>
              <a:rPr lang="es-ES" sz="2800" err="1">
                <a:cs typeface="Calibri"/>
              </a:rPr>
              <a:t>NText</a:t>
            </a:r>
            <a:r>
              <a:rPr lang="es-ES" sz="2800">
                <a:cs typeface="Calibri"/>
              </a:rPr>
              <a:t> ; Text.</a:t>
            </a:r>
            <a:endParaRPr lang="es-E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B5EEB8-6668-4852-8641-4F5D8EBB6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8388" y="1436323"/>
            <a:ext cx="1600764" cy="97861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DDL</a:t>
            </a:r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6C77A5-76F2-4441-97B9-A83F59015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4803" y="3671582"/>
            <a:ext cx="6589707" cy="235023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s-ES" sz="3200">
                <a:solidFill>
                  <a:schemeClr val="bg1"/>
                </a:solidFill>
                <a:ea typeface="+mn-lt"/>
                <a:cs typeface="+mn-lt"/>
              </a:rPr>
              <a:t>A DDL, Data Definition Language ou LInguagem de Definição de Dados, apesar do nome não interage com os dados e sim com os objetos do banco. São comandos desse tipo o CREATE, o ALTER e o DROP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s-E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0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2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Arc 24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802B2EE8-65E1-4D40-9B7C-4A023C18E3D3}"/>
              </a:ext>
            </a:extLst>
          </p:cNvPr>
          <p:cNvSpPr txBox="1">
            <a:spLocks/>
          </p:cNvSpPr>
          <p:nvPr/>
        </p:nvSpPr>
        <p:spPr>
          <a:xfrm>
            <a:off x="6884940" y="2336345"/>
            <a:ext cx="4044914" cy="3891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>
                <a:solidFill>
                  <a:schemeClr val="bg1"/>
                </a:solidFill>
                <a:latin typeface="Calibri"/>
                <a:cs typeface="Calibri"/>
              </a:rPr>
              <a:t>Data Definition Language</a:t>
            </a:r>
            <a:endParaRPr lang="es-ES" sz="2800">
              <a:solidFill>
                <a:schemeClr val="bg1"/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467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B5EEB8-6668-4852-8641-4F5D8EBB6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8388" y="1436323"/>
            <a:ext cx="1600764" cy="978619"/>
          </a:xfrm>
        </p:spPr>
        <p:txBody>
          <a:bodyPr>
            <a:normAutofit fontScale="90000"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DML</a:t>
            </a:r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6C77A5-76F2-4441-97B9-A83F59015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4803" y="3729091"/>
            <a:ext cx="6589707" cy="19764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s-ES" sz="2800">
                <a:solidFill>
                  <a:schemeClr val="bg1"/>
                </a:solidFill>
                <a:ea typeface="+mn-lt"/>
                <a:cs typeface="+mn-lt"/>
              </a:rPr>
              <a:t>A DML, Data Manipulation Language, ou Linguagem de Manipulação de Dados. interage diretamente com os dados dentro das tabelas. São comandos do DML o INSERT, UPDATE e DELETE.</a:t>
            </a:r>
            <a:endParaRPr lang="es-ES">
              <a:cs typeface="Calibri" panose="020F0502020204030204"/>
            </a:endParaRPr>
          </a:p>
        </p:txBody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0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2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Arc 24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802B2EE8-65E1-4D40-9B7C-4A023C18E3D3}"/>
              </a:ext>
            </a:extLst>
          </p:cNvPr>
          <p:cNvSpPr txBox="1">
            <a:spLocks/>
          </p:cNvSpPr>
          <p:nvPr/>
        </p:nvSpPr>
        <p:spPr>
          <a:xfrm>
            <a:off x="6884940" y="2336345"/>
            <a:ext cx="4044914" cy="3891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>
                <a:solidFill>
                  <a:schemeClr val="bg1"/>
                </a:solidFill>
                <a:ea typeface="+mj-lt"/>
                <a:cs typeface="+mj-lt"/>
              </a:rPr>
              <a:t>Data Manipulation Language</a:t>
            </a:r>
            <a:endParaRPr lang="es-ES">
              <a:solidFill>
                <a:schemeClr val="bg1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2723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947" y="2687410"/>
            <a:ext cx="3700498" cy="906732"/>
          </a:xfrm>
        </p:spPr>
        <p:txBody>
          <a:bodyPr>
            <a:normAutofit/>
          </a:bodyPr>
          <a:lstStyle/>
          <a:p>
            <a:r>
              <a:rPr lang="es-ES" sz="5400">
                <a:ea typeface="Verdana"/>
                <a:cs typeface="Calibri Light"/>
              </a:rPr>
              <a:t>Create Table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8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782B43-1919-4300-94B0-971893B5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Criando tabela</a:t>
            </a:r>
          </a:p>
        </p:txBody>
      </p:sp>
      <p:pic>
        <p:nvPicPr>
          <p:cNvPr id="5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4367403-9A65-4AF2-9CCB-3B2A66B77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90"/>
          <a:stretch/>
        </p:blipFill>
        <p:spPr>
          <a:xfrm>
            <a:off x="596833" y="2516777"/>
            <a:ext cx="6236208" cy="3660185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C6B459-C713-49AE-B86B-1708EEE8B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err="1"/>
              <a:t>Ao</a:t>
            </a:r>
            <a:r>
              <a:rPr lang="en-US" sz="2400"/>
              <a:t> </a:t>
            </a:r>
            <a:r>
              <a:rPr lang="en-US" sz="2400" err="1"/>
              <a:t>lado</a:t>
            </a:r>
            <a:r>
              <a:rPr lang="en-US" sz="2400"/>
              <a:t> </a:t>
            </a:r>
            <a:r>
              <a:rPr lang="en-US" sz="2400" err="1"/>
              <a:t>conseguimos</a:t>
            </a:r>
            <a:r>
              <a:rPr lang="en-US" sz="2400"/>
              <a:t> </a:t>
            </a:r>
            <a:r>
              <a:rPr lang="en-US" sz="2400" err="1"/>
              <a:t>criar</a:t>
            </a:r>
            <a:r>
              <a:rPr lang="en-US" sz="2400"/>
              <a:t> </a:t>
            </a:r>
            <a:r>
              <a:rPr lang="en-US" sz="2400" err="1"/>
              <a:t>uma</a:t>
            </a:r>
            <a:r>
              <a:rPr lang="en-US" sz="2400"/>
              <a:t> </a:t>
            </a:r>
            <a:r>
              <a:rPr lang="en-US" sz="2400" err="1"/>
              <a:t>tabela</a:t>
            </a:r>
            <a:r>
              <a:rPr lang="en-US" sz="2400"/>
              <a:t> nova </a:t>
            </a:r>
            <a:r>
              <a:rPr lang="en-US" sz="2400" err="1"/>
              <a:t>através</a:t>
            </a:r>
            <a:r>
              <a:rPr lang="en-US" sz="2400"/>
              <a:t> do </a:t>
            </a:r>
            <a:r>
              <a:rPr lang="en-US" sz="2400" err="1"/>
              <a:t>seguinte</a:t>
            </a:r>
            <a:r>
              <a:rPr lang="en-US" sz="2400"/>
              <a:t> </a:t>
            </a:r>
            <a:r>
              <a:rPr lang="en-US" sz="2400" err="1"/>
              <a:t>comando</a:t>
            </a:r>
            <a:r>
              <a:rPr lang="en-US" sz="2400"/>
              <a:t>: </a:t>
            </a:r>
            <a:endParaRPr lang="en-US" sz="240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CREATE TABLE Classe (</a:t>
            </a:r>
            <a:br>
              <a:rPr lang="en-US" sz="2200"/>
            </a:br>
            <a:r>
              <a:rPr lang="en-US" sz="2200"/>
              <a:t>Nome VARCHAR (50) NOT NULL, </a:t>
            </a:r>
            <a:r>
              <a:rPr lang="en-US" sz="2200" err="1"/>
              <a:t>NumeroClasse</a:t>
            </a:r>
            <a:r>
              <a:rPr lang="en-US" sz="2200"/>
              <a:t> INT NOT NULL </a:t>
            </a:r>
            <a:br>
              <a:rPr lang="en-US" sz="2200"/>
            </a:br>
            <a:r>
              <a:rPr lang="en-US" sz="2200"/>
              <a:t>)</a:t>
            </a:r>
            <a:br>
              <a:rPr lang="en-US" sz="2200"/>
            </a:br>
            <a:r>
              <a:rPr lang="en-US" sz="2200"/>
              <a:t> GO</a:t>
            </a:r>
          </a:p>
        </p:txBody>
      </p:sp>
    </p:spTree>
    <p:extLst>
      <p:ext uri="{BB962C8B-B14F-4D97-AF65-F5344CB8AC3E}">
        <p14:creationId xmlns:p14="http://schemas.microsoft.com/office/powerpoint/2010/main" val="368596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6220" y="1603159"/>
            <a:ext cx="5210120" cy="1335326"/>
          </a:xfrm>
        </p:spPr>
        <p:txBody>
          <a:bodyPr>
            <a:normAutofit fontScale="90000"/>
          </a:bodyPr>
          <a:lstStyle/>
          <a:p>
            <a:r>
              <a:rPr lang="es-ES" sz="4800">
                <a:latin typeface="Calibri Light"/>
                <a:ea typeface="Verdana"/>
                <a:cs typeface="Calibri Light"/>
              </a:rPr>
              <a:t>O</a:t>
            </a:r>
            <a:r>
              <a:rPr lang="es-ES" sz="4800">
                <a:ea typeface="Verdana"/>
                <a:cs typeface="+mj-lt"/>
              </a:rPr>
              <a:t> que é Primary Key e Forgein Key?</a:t>
            </a:r>
            <a:endParaRPr lang="es-E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26ED1DE-CB01-4832-9ECC-A868EB41CFB1}"/>
              </a:ext>
            </a:extLst>
          </p:cNvPr>
          <p:cNvSpPr txBox="1"/>
          <p:nvPr/>
        </p:nvSpPr>
        <p:spPr>
          <a:xfrm>
            <a:off x="526211" y="3171646"/>
            <a:ext cx="505795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/>
              <a:t>As primary keys e as foreign keys tem objetivos distintos, normalmente você sempre vai querer ter uma primary key em todas as suas tabelas. Em banco de dados este é um requisito para normalização de tabelas.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34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C8E690-636C-4DCC-9DE1-22C0091F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51" y="634476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  <a:cs typeface="Calibri Light"/>
              </a:rPr>
              <a:t>Primary Key</a:t>
            </a:r>
            <a:endParaRPr lang="es-ES">
              <a:cs typeface="Calibri Light" panose="020F0302020204030204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F9D76E-8640-4F17-BB13-0651BC0F1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s-ES">
              <a:ea typeface="+mn-lt"/>
              <a:cs typeface="+mn-lt"/>
            </a:endParaRPr>
          </a:p>
          <a:p>
            <a:r>
              <a:rPr lang="es-ES">
                <a:ea typeface="+mn-lt"/>
                <a:cs typeface="+mn-lt"/>
              </a:rPr>
              <a:t>O objetivo de uma </a:t>
            </a:r>
            <a:r>
              <a:rPr lang="es-ES">
                <a:latin typeface="Calibri"/>
                <a:cs typeface="Calibri"/>
              </a:rPr>
              <a:t>primary key</a:t>
            </a:r>
            <a:r>
              <a:rPr lang="es-ES">
                <a:ea typeface="+mn-lt"/>
                <a:cs typeface="+mn-lt"/>
              </a:rPr>
              <a:t> é permitir identificar o registro de forma única, não existe outra </a:t>
            </a:r>
            <a:r>
              <a:rPr lang="es-ES">
                <a:latin typeface="Calibri"/>
                <a:cs typeface="Calibri"/>
              </a:rPr>
              <a:t>primary key</a:t>
            </a:r>
            <a:r>
              <a:rPr lang="es-ES">
                <a:ea typeface="+mn-lt"/>
                <a:cs typeface="+mn-lt"/>
              </a:rPr>
              <a:t> para este mesmo registro da mesma forma que nenhum outro registro possui esta </a:t>
            </a:r>
            <a:r>
              <a:rPr lang="es-ES">
                <a:latin typeface="Calibri"/>
                <a:cs typeface="Calibri"/>
              </a:rPr>
              <a:t>primary key</a:t>
            </a:r>
            <a:r>
              <a:rPr lang="es-ES">
                <a:ea typeface="+mn-lt"/>
                <a:cs typeface="+mn-lt"/>
              </a:rPr>
              <a:t>, isso permite que você garanta que aquilo que está sendo selecionado está correto.</a:t>
            </a:r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04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C8E690-636C-4DCC-9DE1-22C0091F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51" y="634476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  <a:cs typeface="Calibri Light"/>
              </a:rPr>
              <a:t>Foreign Key</a:t>
            </a:r>
            <a:endParaRPr lang="es-ES">
              <a:cs typeface="Calibri Light" panose="020F0302020204030204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F9D76E-8640-4F17-BB13-0651BC0F1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591" y="1899683"/>
            <a:ext cx="6906491" cy="3558411"/>
          </a:xfrm>
        </p:spPr>
        <p:txBody>
          <a:bodyPr anchor="ctr">
            <a:noAutofit/>
          </a:bodyPr>
          <a:lstStyle/>
          <a:p>
            <a:r>
              <a:rPr lang="es-ES" sz="3200">
                <a:ea typeface="+mn-lt"/>
                <a:cs typeface="+mn-lt"/>
              </a:rPr>
              <a:t>As </a:t>
            </a:r>
            <a:r>
              <a:rPr lang="es-ES" sz="3200">
                <a:latin typeface="Calibri"/>
                <a:cs typeface="Calibri"/>
              </a:rPr>
              <a:t>foreign keys</a:t>
            </a:r>
            <a:r>
              <a:rPr lang="es-ES" sz="3200">
                <a:ea typeface="+mn-lt"/>
                <a:cs typeface="+mn-lt"/>
              </a:rPr>
              <a:t> tem como principal objetivo manter a consistência, você consegue usando elas garantir que os registros estão referenciando os registros corretos e evitar que novos registros sejam inseridos de forma errônea.</a:t>
            </a:r>
            <a:endParaRPr lang="es-E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90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7851" y="2673032"/>
            <a:ext cx="2909744" cy="1826884"/>
          </a:xfrm>
        </p:spPr>
        <p:txBody>
          <a:bodyPr>
            <a:normAutofit/>
          </a:bodyPr>
          <a:lstStyle/>
          <a:p>
            <a:pPr algn="l"/>
            <a:r>
              <a:rPr lang="es-ES">
                <a:ea typeface="Verdana"/>
                <a:cs typeface="Calibri Light"/>
              </a:rPr>
              <a:t>O que é Identity?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58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22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38BFE4-702E-4DDC-A735-A62269FC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27346"/>
            <a:ext cx="3937298" cy="4166010"/>
          </a:xfrm>
        </p:spPr>
        <p:txBody>
          <a:bodyPr>
            <a:normAutofit/>
          </a:bodyPr>
          <a:lstStyle/>
          <a:p>
            <a:pPr algn="ctr"/>
            <a:r>
              <a:rPr lang="es-ES" sz="4800">
                <a:solidFill>
                  <a:srgbClr val="FFFFFF"/>
                </a:solidFill>
                <a:cs typeface="Calibri Light"/>
              </a:rPr>
              <a:t>Identity</a:t>
            </a:r>
          </a:p>
        </p:txBody>
      </p:sp>
      <p:sp>
        <p:nvSpPr>
          <p:cNvPr id="22" name="Freeform: Shape 24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603E7-BE6F-472A-9218-4C0E852B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83522"/>
            <a:ext cx="5257799" cy="349474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/>
            </a:pPr>
            <a:r>
              <a:rPr lang="pt" sz="3200">
                <a:ea typeface="+mn-lt"/>
                <a:cs typeface="+mn-lt"/>
              </a:rPr>
              <a:t>Identity é uma propriedade utilizada para atributos (campos/colunas) das tabelas nas funções CREATE TABLE e ALTER TABLE, e tem como finalidade incrementar um valor a cada nova inserção.</a:t>
            </a:r>
            <a:endParaRPr lang="es-ES" sz="3200"/>
          </a:p>
          <a:p>
            <a:pPr>
              <a:buFont typeface="Arial"/>
              <a:buChar char="•"/>
            </a:pPr>
            <a:endParaRPr lang="pt">
              <a:ea typeface="+mn-lt"/>
              <a:cs typeface="+mn-lt"/>
            </a:endParaRPr>
          </a:p>
          <a:p>
            <a:pPr marL="0" indent="0">
              <a:buNone/>
            </a:pPr>
            <a:endParaRPr lang="pt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s-ES">
              <a:cs typeface="Calibri" panose="020F0502020204030204"/>
            </a:endParaRPr>
          </a:p>
          <a:p>
            <a:pPr algn="just">
              <a:buFont typeface="Arial"/>
              <a:buChar char="•"/>
            </a:pPr>
            <a:endParaRPr lang="es-ES">
              <a:cs typeface="Calibri" panose="020F0502020204030204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1161" y="2462826"/>
            <a:ext cx="4775330" cy="2221021"/>
          </a:xfrm>
        </p:spPr>
        <p:txBody>
          <a:bodyPr>
            <a:normAutofit fontScale="90000"/>
          </a:bodyPr>
          <a:lstStyle/>
          <a:p>
            <a:pPr algn="l"/>
            <a:r>
              <a:rPr lang="es-ES">
                <a:ea typeface="Verdana"/>
                <a:cs typeface="Calibri Light"/>
              </a:rPr>
              <a:t>O que é </a:t>
            </a:r>
            <a:r>
              <a:rPr lang="es-ES" err="1">
                <a:ea typeface="Verdana"/>
                <a:cs typeface="Calibri Light"/>
              </a:rPr>
              <a:t>Join</a:t>
            </a:r>
            <a:r>
              <a:rPr lang="es-ES">
                <a:ea typeface="Verdana"/>
                <a:cs typeface="Calibri Light"/>
              </a:rPr>
              <a:t>? </a:t>
            </a:r>
            <a:br>
              <a:rPr lang="es-ES">
                <a:ea typeface="Verdana"/>
                <a:cs typeface="Calibri Light"/>
              </a:rPr>
            </a:br>
            <a:r>
              <a:rPr lang="es-ES">
                <a:ea typeface="Verdana"/>
                <a:cs typeface="Calibri Light"/>
              </a:rPr>
              <a:t>E quais tipos de </a:t>
            </a:r>
            <a:r>
              <a:rPr lang="es-ES" err="1">
                <a:ea typeface="Verdana"/>
                <a:cs typeface="Calibri Light"/>
              </a:rPr>
              <a:t>Join</a:t>
            </a:r>
            <a:r>
              <a:rPr lang="es-ES">
                <a:ea typeface="Verdana"/>
                <a:cs typeface="Calibri Light"/>
              </a:rPr>
              <a:t> </a:t>
            </a:r>
            <a:r>
              <a:rPr lang="es-ES" err="1">
                <a:ea typeface="Verdana"/>
                <a:cs typeface="Calibri Light"/>
              </a:rPr>
              <a:t>existem</a:t>
            </a:r>
            <a:endParaRPr lang="es-ES">
              <a:ea typeface="Verdana"/>
              <a:cs typeface="Calibri Ligh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20A2DD-AE69-49A2-A285-83FC2285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599" y="1190109"/>
            <a:ext cx="3944996" cy="4064628"/>
          </a:xfrm>
        </p:spPr>
        <p:txBody>
          <a:bodyPr>
            <a:normAutofit/>
          </a:bodyPr>
          <a:lstStyle/>
          <a:p>
            <a:pPr algn="ctr"/>
            <a:r>
              <a:rPr lang="es-ES" err="1">
                <a:solidFill>
                  <a:srgbClr val="FFFFFF"/>
                </a:solidFill>
                <a:cs typeface="Calibri Light" panose="020F0302020204030204"/>
              </a:rPr>
              <a:t>Char</a:t>
            </a:r>
            <a:r>
              <a:rPr lang="es-ES">
                <a:solidFill>
                  <a:srgbClr val="FFFFFF"/>
                </a:solidFill>
                <a:cs typeface="Calibri Light" panose="020F0302020204030204"/>
              </a:rPr>
              <a:t> e </a:t>
            </a:r>
            <a:r>
              <a:rPr lang="es-ES" err="1">
                <a:solidFill>
                  <a:srgbClr val="FFFFFF"/>
                </a:solidFill>
                <a:cs typeface="Calibri Light" panose="020F0302020204030204"/>
              </a:rPr>
              <a:t>VarChar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863DD-9348-46FC-8537-EB982E2A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1" y="389560"/>
            <a:ext cx="5732251" cy="62264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400">
                <a:ea typeface="+mn-lt"/>
                <a:cs typeface="+mn-lt"/>
              </a:rPr>
              <a:t>São tipos de dados </a:t>
            </a:r>
            <a:r>
              <a:rPr lang="es-ES" sz="2400" err="1">
                <a:ea typeface="+mn-lt"/>
                <a:cs typeface="+mn-lt"/>
              </a:rPr>
              <a:t>caractere</a:t>
            </a:r>
            <a:r>
              <a:rPr lang="es-ES" sz="2400">
                <a:ea typeface="+mn-lt"/>
                <a:cs typeface="+mn-lt"/>
              </a:rPr>
              <a:t>, a </a:t>
            </a:r>
            <a:r>
              <a:rPr lang="es-ES" sz="2400" err="1">
                <a:ea typeface="+mn-lt"/>
                <a:cs typeface="+mn-lt"/>
              </a:rPr>
              <a:t>diferença</a:t>
            </a:r>
            <a:r>
              <a:rPr lang="es-ES" sz="2400">
                <a:ea typeface="+mn-lt"/>
                <a:cs typeface="+mn-lt"/>
              </a:rPr>
              <a:t> é que CHAR é </a:t>
            </a:r>
            <a:r>
              <a:rPr lang="es-ES" sz="2400" err="1">
                <a:ea typeface="+mn-lt"/>
                <a:cs typeface="+mn-lt"/>
              </a:rPr>
              <a:t>um</a:t>
            </a:r>
            <a:r>
              <a:rPr lang="es-ES" sz="2400">
                <a:ea typeface="+mn-lt"/>
                <a:cs typeface="+mn-lt"/>
              </a:rPr>
              <a:t> tipo de dado de </a:t>
            </a:r>
            <a:r>
              <a:rPr lang="es-ES" sz="2400" err="1">
                <a:ea typeface="+mn-lt"/>
                <a:cs typeface="+mn-lt"/>
              </a:rPr>
              <a:t>comprimento</a:t>
            </a:r>
            <a:r>
              <a:rPr lang="es-ES" sz="240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fixo</a:t>
            </a:r>
            <a:r>
              <a:rPr lang="es-ES" sz="2400">
                <a:ea typeface="+mn-lt"/>
                <a:cs typeface="+mn-lt"/>
              </a:rPr>
              <a:t> e VARCHAR é de </a:t>
            </a:r>
            <a:r>
              <a:rPr lang="es-ES" sz="2400" err="1">
                <a:ea typeface="+mn-lt"/>
                <a:cs typeface="+mn-lt"/>
              </a:rPr>
              <a:t>comprimento</a:t>
            </a:r>
            <a:r>
              <a:rPr lang="es-ES" sz="240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variável</a:t>
            </a:r>
            <a:r>
              <a:rPr lang="es-ES" sz="2400">
                <a:ea typeface="+mn-lt"/>
                <a:cs typeface="+mn-lt"/>
              </a:rPr>
              <a:t>.</a:t>
            </a:r>
          </a:p>
          <a:p>
            <a:r>
              <a:rPr lang="es-ES" sz="2400">
                <a:ea typeface="+mn-lt"/>
                <a:cs typeface="+mn-lt"/>
              </a:rPr>
              <a:t>O VARCHAR </a:t>
            </a:r>
            <a:r>
              <a:rPr lang="es-ES" sz="2400" err="1">
                <a:ea typeface="+mn-lt"/>
                <a:cs typeface="+mn-lt"/>
              </a:rPr>
              <a:t>deve</a:t>
            </a:r>
            <a:r>
              <a:rPr lang="es-ES" sz="2400">
                <a:ea typeface="+mn-lt"/>
                <a:cs typeface="+mn-lt"/>
              </a:rPr>
              <a:t> ser utilizado </a:t>
            </a:r>
            <a:r>
              <a:rPr lang="es-ES" sz="2400" err="1">
                <a:ea typeface="+mn-lt"/>
                <a:cs typeface="+mn-lt"/>
              </a:rPr>
              <a:t>quando</a:t>
            </a:r>
            <a:r>
              <a:rPr lang="es-ES" sz="240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não</a:t>
            </a:r>
            <a:r>
              <a:rPr lang="es-ES" sz="2400">
                <a:ea typeface="+mn-lt"/>
                <a:cs typeface="+mn-lt"/>
              </a:rPr>
              <a:t> sabemos o que vamos </a:t>
            </a:r>
            <a:r>
              <a:rPr lang="es-ES" sz="2400" err="1">
                <a:ea typeface="+mn-lt"/>
                <a:cs typeface="+mn-lt"/>
              </a:rPr>
              <a:t>armazenar</a:t>
            </a:r>
            <a:r>
              <a:rPr lang="es-ES" sz="2400">
                <a:ea typeface="+mn-lt"/>
                <a:cs typeface="+mn-lt"/>
              </a:rPr>
              <a:t>. </a:t>
            </a:r>
            <a:r>
              <a:rPr lang="es-ES" sz="2400" err="1">
                <a:ea typeface="+mn-lt"/>
                <a:cs typeface="+mn-lt"/>
              </a:rPr>
              <a:t>Um</a:t>
            </a:r>
            <a:r>
              <a:rPr lang="es-ES" sz="240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exemplo</a:t>
            </a:r>
            <a:r>
              <a:rPr lang="es-ES" sz="2400">
                <a:ea typeface="+mn-lt"/>
                <a:cs typeface="+mn-lt"/>
              </a:rPr>
              <a:t> pode ser o </a:t>
            </a:r>
            <a:r>
              <a:rPr lang="es-ES" sz="2400" err="1">
                <a:ea typeface="+mn-lt"/>
                <a:cs typeface="+mn-lt"/>
              </a:rPr>
              <a:t>nome</a:t>
            </a:r>
            <a:r>
              <a:rPr lang="es-ES" sz="2400">
                <a:ea typeface="+mn-lt"/>
                <a:cs typeface="+mn-lt"/>
              </a:rPr>
              <a:t> do cliente, </a:t>
            </a:r>
            <a:r>
              <a:rPr lang="es-ES" sz="2400" err="1">
                <a:ea typeface="+mn-lt"/>
                <a:cs typeface="+mn-lt"/>
              </a:rPr>
              <a:t>endereço</a:t>
            </a:r>
            <a:r>
              <a:rPr lang="es-ES" sz="2400">
                <a:ea typeface="+mn-lt"/>
                <a:cs typeface="+mn-lt"/>
              </a:rPr>
              <a:t>, o email que </a:t>
            </a:r>
            <a:r>
              <a:rPr lang="es-ES" sz="2400" err="1">
                <a:ea typeface="+mn-lt"/>
                <a:cs typeface="+mn-lt"/>
              </a:rPr>
              <a:t>sempre</a:t>
            </a:r>
            <a:r>
              <a:rPr lang="es-ES" sz="240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variam</a:t>
            </a:r>
            <a:r>
              <a:rPr lang="es-ES" sz="2400">
                <a:ea typeface="+mn-lt"/>
                <a:cs typeface="+mn-lt"/>
              </a:rPr>
              <a:t> de </a:t>
            </a:r>
            <a:r>
              <a:rPr lang="es-ES" sz="2400" err="1">
                <a:ea typeface="+mn-lt"/>
                <a:cs typeface="+mn-lt"/>
              </a:rPr>
              <a:t>tamanho</a:t>
            </a:r>
            <a:r>
              <a:rPr lang="es-ES" sz="2400">
                <a:ea typeface="+mn-lt"/>
                <a:cs typeface="+mn-lt"/>
              </a:rPr>
              <a:t>.</a:t>
            </a:r>
          </a:p>
          <a:p>
            <a:r>
              <a:rPr lang="es-ES" sz="2400">
                <a:ea typeface="+mn-lt"/>
                <a:cs typeface="+mn-lt"/>
              </a:rPr>
              <a:t>Já o CHAR quando os tamanhos que desejamos armazenar na coluna de uma tabela   são de tamanho consistentes e </a:t>
            </a:r>
            <a:r>
              <a:rPr lang="es-ES" sz="2400" err="1">
                <a:ea typeface="+mn-lt"/>
                <a:cs typeface="+mn-lt"/>
              </a:rPr>
              <a:t>semelhantes</a:t>
            </a:r>
            <a:r>
              <a:rPr lang="es-ES" sz="2400">
                <a:ea typeface="+mn-lt"/>
                <a:cs typeface="+mn-lt"/>
              </a:rPr>
              <a:t>.</a:t>
            </a:r>
          </a:p>
          <a:p>
            <a:r>
              <a:rPr lang="es-ES" sz="2400">
                <a:ea typeface="+mn-lt"/>
                <a:cs typeface="+mn-lt"/>
              </a:rPr>
              <a:t>O tipo CHAR </a:t>
            </a:r>
            <a:r>
              <a:rPr lang="es-ES" sz="2400" err="1">
                <a:ea typeface="+mn-lt"/>
                <a:cs typeface="+mn-lt"/>
              </a:rPr>
              <a:t>possui</a:t>
            </a:r>
            <a:r>
              <a:rPr lang="es-ES" sz="240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um</a:t>
            </a:r>
            <a:r>
              <a:rPr lang="es-ES" sz="240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tamanho</a:t>
            </a:r>
            <a:r>
              <a:rPr lang="es-ES" sz="240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fixo</a:t>
            </a:r>
            <a:r>
              <a:rPr lang="es-ES" sz="2400">
                <a:ea typeface="+mn-lt"/>
                <a:cs typeface="+mn-lt"/>
              </a:rPr>
              <a:t>, </a:t>
            </a:r>
            <a:r>
              <a:rPr lang="es-ES" sz="2400" err="1">
                <a:ea typeface="+mn-lt"/>
                <a:cs typeface="+mn-lt"/>
              </a:rPr>
              <a:t>assim</a:t>
            </a:r>
            <a:r>
              <a:rPr lang="es-ES" sz="2400">
                <a:ea typeface="+mn-lt"/>
                <a:cs typeface="+mn-lt"/>
              </a:rPr>
              <a:t> se </a:t>
            </a:r>
            <a:r>
              <a:rPr lang="es-ES" sz="2400" err="1">
                <a:ea typeface="+mn-lt"/>
                <a:cs typeface="+mn-lt"/>
              </a:rPr>
              <a:t>você</a:t>
            </a:r>
            <a:r>
              <a:rPr lang="es-ES" sz="2400">
                <a:ea typeface="+mn-lt"/>
                <a:cs typeface="+mn-lt"/>
              </a:rPr>
              <a:t> tentar </a:t>
            </a:r>
            <a:r>
              <a:rPr lang="es-ES" sz="2400" err="1">
                <a:ea typeface="+mn-lt"/>
                <a:cs typeface="+mn-lt"/>
              </a:rPr>
              <a:t>armazenar</a:t>
            </a:r>
            <a:r>
              <a:rPr lang="es-ES" sz="240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um</a:t>
            </a:r>
            <a:r>
              <a:rPr lang="es-ES" sz="2400">
                <a:ea typeface="+mn-lt"/>
                <a:cs typeface="+mn-lt"/>
              </a:rPr>
              <a:t> valor </a:t>
            </a:r>
            <a:r>
              <a:rPr lang="es-ES" sz="2400" err="1">
                <a:ea typeface="+mn-lt"/>
                <a:cs typeface="+mn-lt"/>
              </a:rPr>
              <a:t>maior</a:t>
            </a:r>
            <a:r>
              <a:rPr lang="es-ES" sz="2400">
                <a:ea typeface="+mn-lt"/>
                <a:cs typeface="+mn-lt"/>
              </a:rPr>
              <a:t> que o definido </a:t>
            </a:r>
            <a:r>
              <a:rPr lang="es-ES" sz="2400" err="1">
                <a:ea typeface="+mn-lt"/>
                <a:cs typeface="+mn-lt"/>
              </a:rPr>
              <a:t>numa</a:t>
            </a:r>
            <a:r>
              <a:rPr lang="es-ES" sz="2400">
                <a:ea typeface="+mn-lt"/>
                <a:cs typeface="+mn-lt"/>
              </a:rPr>
              <a:t> coluna do tipo CHAR ele será truncado.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10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3720D3-995D-424D-9A99-092D5F942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217" y="1109135"/>
            <a:ext cx="6105194" cy="82335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O que é </a:t>
            </a: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</a:t>
            </a:r>
            <a:r>
              <a:rPr lang="en-US">
                <a:solidFill>
                  <a:srgbClr val="FFFFFF"/>
                </a:solidFill>
              </a:rPr>
              <a:t> ?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A594A4-8487-4EAB-A652-F0281A201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217" y="2248793"/>
            <a:ext cx="6105194" cy="32268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•Uma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cláusula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JOIN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SQL,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correspondente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operação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junção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álgebra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relacional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combina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colunas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mais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tabelas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um banco de dados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relacional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. Ela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cria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um conjunto que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pode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ser salvo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tabela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usado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da forma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está</a:t>
            </a:r>
            <a:endParaRPr lang="en-US" cap="small" err="1">
              <a:solidFill>
                <a:schemeClr val="bg1"/>
              </a:solidFill>
              <a:cs typeface="Calibri"/>
            </a:endParaRPr>
          </a:p>
          <a:p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•Um JOIN é um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meio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combinar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colunas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(auto-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junção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mais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tabelas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usando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valores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comuns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cada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cap="small" err="1">
                <a:solidFill>
                  <a:schemeClr val="bg1"/>
                </a:solidFill>
                <a:ea typeface="+mn-lt"/>
                <a:cs typeface="+mn-lt"/>
              </a:rPr>
              <a:t>delas</a:t>
            </a:r>
            <a:r>
              <a:rPr lang="en-US" cap="small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600" cap="small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81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4786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3720D3-995D-424D-9A99-092D5F942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1811194"/>
            <a:ext cx="4996329" cy="94471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INNER JOIN</a:t>
            </a:r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A594A4-8487-4EAB-A652-F0281A201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43" y="2892500"/>
            <a:ext cx="4996328" cy="352682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s-ES">
                <a:ea typeface="+mn-lt"/>
                <a:cs typeface="+mn-lt"/>
              </a:rPr>
              <a:t>•</a:t>
            </a:r>
            <a:r>
              <a:rPr lang="es-ES" cap="small">
                <a:ea typeface="+mn-lt"/>
                <a:cs typeface="+mn-lt"/>
              </a:rPr>
              <a:t>SELECT &lt;select_list&gt;</a:t>
            </a:r>
            <a:endParaRPr lang="es-ES"/>
          </a:p>
          <a:p>
            <a:r>
              <a:rPr lang="es-ES">
                <a:ea typeface="+mn-lt"/>
                <a:cs typeface="+mn-lt"/>
              </a:rPr>
              <a:t>•</a:t>
            </a:r>
            <a:r>
              <a:rPr lang="es-ES" cap="small">
                <a:ea typeface="+mn-lt"/>
                <a:cs typeface="+mn-lt"/>
              </a:rPr>
              <a:t>FROM Tabela A</a:t>
            </a:r>
            <a:endParaRPr lang="es-ES"/>
          </a:p>
          <a:p>
            <a:r>
              <a:rPr lang="es-ES">
                <a:ea typeface="+mn-lt"/>
                <a:cs typeface="+mn-lt"/>
              </a:rPr>
              <a:t>•</a:t>
            </a:r>
            <a:r>
              <a:rPr lang="es-ES" cap="small">
                <a:ea typeface="+mn-lt"/>
                <a:cs typeface="+mn-lt"/>
              </a:rPr>
              <a:t>INNER JOIN Tabela B</a:t>
            </a:r>
            <a:endParaRPr lang="es-ES"/>
          </a:p>
          <a:p>
            <a:r>
              <a:rPr lang="es-ES">
                <a:ea typeface="+mn-lt"/>
                <a:cs typeface="+mn-lt"/>
              </a:rPr>
              <a:t>•</a:t>
            </a:r>
            <a:r>
              <a:rPr lang="es-ES" cap="small">
                <a:ea typeface="+mn-lt"/>
                <a:cs typeface="+mn-lt"/>
              </a:rPr>
              <a:t>ON A.Key = B.Key</a:t>
            </a:r>
            <a:endParaRPr lang="es-ES"/>
          </a:p>
          <a:p>
            <a:r>
              <a:rPr lang="es-ES">
                <a:ea typeface="+mn-lt"/>
                <a:cs typeface="+mn-lt"/>
              </a:rPr>
              <a:t>•</a:t>
            </a:r>
            <a:r>
              <a:rPr lang="es-ES" cap="small">
                <a:ea typeface="+mn-lt"/>
                <a:cs typeface="+mn-lt"/>
              </a:rPr>
              <a:t>A cláusula INNER JOIN compara cada linha da tabela A com as linhas da tabela B para encontrar todos os pares de linhas que satisfazem a condição de junção. Se a condição de junção for avaliado como TRUE, os valores da coluna das linhas correspondentes das tabelas A e B serão combinados em uma nova linha e incluídos no conjunto de resultados.</a:t>
            </a:r>
            <a:endParaRPr lang="es-ES"/>
          </a:p>
          <a:p>
            <a:endParaRPr lang="es-E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73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3720D3-995D-424D-9A99-092D5F942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889" y="360045"/>
            <a:ext cx="4439038" cy="78891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RIGHT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A594A4-8487-4EAB-A652-F0281A201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737" y="1154775"/>
            <a:ext cx="4439038" cy="57026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cap="small">
                <a:solidFill>
                  <a:srgbClr val="FFFFFF"/>
                </a:solidFill>
              </a:rPr>
              <a:t>•SELECT &lt;</a:t>
            </a:r>
            <a:r>
              <a:rPr lang="en-US" sz="1800" cap="small" err="1">
                <a:solidFill>
                  <a:srgbClr val="FFFFFF"/>
                </a:solidFill>
              </a:rPr>
              <a:t>select_list</a:t>
            </a:r>
            <a:r>
              <a:rPr lang="en-US" sz="1800" cap="small">
                <a:solidFill>
                  <a:srgbClr val="FFFFFF"/>
                </a:solidFill>
              </a:rPr>
              <a:t>&gt;</a:t>
            </a:r>
            <a:endParaRPr lang="en-US" sz="1800">
              <a:solidFill>
                <a:srgbClr val="FFFFFF"/>
              </a:solidFill>
              <a:cs typeface="Calibri"/>
            </a:endParaRPr>
          </a:p>
          <a:p>
            <a:r>
              <a:rPr lang="en-US" sz="1800" cap="small">
                <a:solidFill>
                  <a:srgbClr val="FFFFFF"/>
                </a:solidFill>
              </a:rPr>
              <a:t>•FROM </a:t>
            </a:r>
            <a:r>
              <a:rPr lang="en-US" sz="1800" cap="small" err="1">
                <a:solidFill>
                  <a:srgbClr val="FFFFFF"/>
                </a:solidFill>
              </a:rPr>
              <a:t>Tabela</a:t>
            </a:r>
            <a:r>
              <a:rPr lang="en-US" sz="1800" cap="small">
                <a:solidFill>
                  <a:srgbClr val="FFFFFF"/>
                </a:solidFill>
              </a:rPr>
              <a:t> A</a:t>
            </a:r>
            <a:endParaRPr lang="en-US" sz="1800">
              <a:solidFill>
                <a:srgbClr val="FFFFFF"/>
              </a:solidFill>
              <a:cs typeface="Calibri"/>
            </a:endParaRPr>
          </a:p>
          <a:p>
            <a:r>
              <a:rPr lang="en-US" sz="1800" cap="small">
                <a:solidFill>
                  <a:srgbClr val="FFFFFF"/>
                </a:solidFill>
              </a:rPr>
              <a:t>•RIGHT JOIN </a:t>
            </a:r>
            <a:r>
              <a:rPr lang="en-US" sz="1800" cap="small" err="1">
                <a:solidFill>
                  <a:srgbClr val="FFFFFF"/>
                </a:solidFill>
              </a:rPr>
              <a:t>Tabela</a:t>
            </a:r>
            <a:r>
              <a:rPr lang="en-US" sz="1800" cap="small">
                <a:solidFill>
                  <a:srgbClr val="FFFFFF"/>
                </a:solidFill>
              </a:rPr>
              <a:t> B</a:t>
            </a:r>
            <a:endParaRPr lang="en-US" sz="1800">
              <a:solidFill>
                <a:srgbClr val="FFFFFF"/>
              </a:solidFill>
              <a:cs typeface="Calibri"/>
            </a:endParaRPr>
          </a:p>
          <a:p>
            <a:r>
              <a:rPr lang="en-US" sz="1800" cap="small">
                <a:solidFill>
                  <a:srgbClr val="FFFFFF"/>
                </a:solidFill>
              </a:rPr>
              <a:t>•ON </a:t>
            </a:r>
            <a:r>
              <a:rPr lang="en-US" sz="1800" cap="small" err="1">
                <a:solidFill>
                  <a:srgbClr val="FFFFFF"/>
                </a:solidFill>
              </a:rPr>
              <a:t>A.Key</a:t>
            </a:r>
            <a:r>
              <a:rPr lang="en-US" sz="1800" cap="small">
                <a:solidFill>
                  <a:srgbClr val="FFFFFF"/>
                </a:solidFill>
              </a:rPr>
              <a:t> = </a:t>
            </a:r>
            <a:r>
              <a:rPr lang="en-US" sz="1800" cap="small" err="1">
                <a:solidFill>
                  <a:srgbClr val="FFFFFF"/>
                </a:solidFill>
              </a:rPr>
              <a:t>B.Key</a:t>
            </a:r>
            <a:endParaRPr lang="en-US" sz="1800">
              <a:solidFill>
                <a:srgbClr val="FFFFFF"/>
              </a:solidFill>
              <a:cs typeface="Calibri"/>
            </a:endParaRPr>
          </a:p>
          <a:p>
            <a:r>
              <a:rPr lang="en-US" sz="1800" cap="small">
                <a:solidFill>
                  <a:srgbClr val="FFFFFF"/>
                </a:solidFill>
              </a:rPr>
              <a:t>•A RIGHT JOIN </a:t>
            </a:r>
            <a:r>
              <a:rPr lang="en-US" sz="1800" cap="small" err="1">
                <a:solidFill>
                  <a:srgbClr val="FFFFFF"/>
                </a:solidFill>
              </a:rPr>
              <a:t>combina</a:t>
            </a:r>
            <a:r>
              <a:rPr lang="en-US" sz="1800" cap="small">
                <a:solidFill>
                  <a:srgbClr val="FFFFFF"/>
                </a:solidFill>
              </a:rPr>
              <a:t> dados de </a:t>
            </a:r>
            <a:r>
              <a:rPr lang="en-US" sz="1800" cap="small" err="1">
                <a:solidFill>
                  <a:srgbClr val="FFFFFF"/>
                </a:solidFill>
              </a:rPr>
              <a:t>duas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ou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mais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tabelas</a:t>
            </a:r>
            <a:r>
              <a:rPr lang="en-US" sz="1800" cap="small">
                <a:solidFill>
                  <a:srgbClr val="FFFFFF"/>
                </a:solidFill>
              </a:rPr>
              <a:t>. A RIGHT JOIN </a:t>
            </a:r>
            <a:r>
              <a:rPr lang="en-US" sz="1800" cap="small" err="1">
                <a:solidFill>
                  <a:srgbClr val="FFFFFF"/>
                </a:solidFill>
              </a:rPr>
              <a:t>começa</a:t>
            </a:r>
            <a:r>
              <a:rPr lang="en-US" sz="1800" cap="small">
                <a:solidFill>
                  <a:srgbClr val="FFFFFF"/>
                </a:solidFill>
              </a:rPr>
              <a:t> a </a:t>
            </a:r>
            <a:r>
              <a:rPr lang="en-US" sz="1800" cap="small" err="1">
                <a:solidFill>
                  <a:srgbClr val="FFFFFF"/>
                </a:solidFill>
              </a:rPr>
              <a:t>selecionar</a:t>
            </a:r>
            <a:r>
              <a:rPr lang="en-US" sz="1800" cap="small">
                <a:solidFill>
                  <a:srgbClr val="FFFFFF"/>
                </a:solidFill>
              </a:rPr>
              <a:t> dados da </a:t>
            </a:r>
            <a:r>
              <a:rPr lang="en-US" sz="1800" cap="small" err="1">
                <a:solidFill>
                  <a:srgbClr val="FFFFFF"/>
                </a:solidFill>
              </a:rPr>
              <a:t>tabela</a:t>
            </a:r>
            <a:r>
              <a:rPr lang="en-US" sz="1800" cap="small">
                <a:solidFill>
                  <a:srgbClr val="FFFFFF"/>
                </a:solidFill>
              </a:rPr>
              <a:t> “</a:t>
            </a:r>
            <a:r>
              <a:rPr lang="en-US" sz="1800" cap="small" err="1">
                <a:solidFill>
                  <a:srgbClr val="FFFFFF"/>
                </a:solidFill>
              </a:rPr>
              <a:t>direita</a:t>
            </a:r>
            <a:r>
              <a:rPr lang="en-US" sz="1800" cap="small">
                <a:solidFill>
                  <a:srgbClr val="FFFFFF"/>
                </a:solidFill>
              </a:rPr>
              <a:t>” B e a </a:t>
            </a:r>
            <a:r>
              <a:rPr lang="en-US" sz="1800" cap="small" err="1">
                <a:solidFill>
                  <a:srgbClr val="FFFFFF"/>
                </a:solidFill>
              </a:rPr>
              <a:t>corresponder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às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linhas</a:t>
            </a:r>
            <a:r>
              <a:rPr lang="en-US" sz="1800" cap="small">
                <a:solidFill>
                  <a:srgbClr val="FFFFFF"/>
                </a:solidFill>
              </a:rPr>
              <a:t> da </a:t>
            </a:r>
            <a:r>
              <a:rPr lang="en-US" sz="1800" cap="small" err="1">
                <a:solidFill>
                  <a:srgbClr val="FFFFFF"/>
                </a:solidFill>
              </a:rPr>
              <a:t>tabela</a:t>
            </a:r>
            <a:r>
              <a:rPr lang="en-US" sz="1800" cap="small">
                <a:solidFill>
                  <a:srgbClr val="FFFFFF"/>
                </a:solidFill>
              </a:rPr>
              <a:t> “</a:t>
            </a:r>
            <a:r>
              <a:rPr lang="en-US" sz="1800" cap="small" err="1">
                <a:solidFill>
                  <a:srgbClr val="FFFFFF"/>
                </a:solidFill>
              </a:rPr>
              <a:t>esquerda</a:t>
            </a:r>
            <a:r>
              <a:rPr lang="en-US" sz="1800" cap="small">
                <a:solidFill>
                  <a:srgbClr val="FFFFFF"/>
                </a:solidFill>
              </a:rPr>
              <a:t>” A.</a:t>
            </a:r>
            <a:endParaRPr lang="en-US" sz="1800">
              <a:solidFill>
                <a:srgbClr val="FFFFFF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cap="small">
              <a:solidFill>
                <a:srgbClr val="FFFFFF"/>
              </a:solidFill>
              <a:cs typeface="Calibri"/>
            </a:endParaRPr>
          </a:p>
          <a:p>
            <a:r>
              <a:rPr lang="en-US" sz="1800" cap="small">
                <a:solidFill>
                  <a:srgbClr val="FFFFFF"/>
                </a:solidFill>
              </a:rPr>
              <a:t>•A RIGHT JOIN </a:t>
            </a:r>
            <a:r>
              <a:rPr lang="en-US" sz="1800" cap="small" err="1">
                <a:solidFill>
                  <a:srgbClr val="FFFFFF"/>
                </a:solidFill>
              </a:rPr>
              <a:t>retorna</a:t>
            </a:r>
            <a:r>
              <a:rPr lang="en-US" sz="1800" cap="small">
                <a:solidFill>
                  <a:srgbClr val="FFFFFF"/>
                </a:solidFill>
              </a:rPr>
              <a:t> um conjunto de </a:t>
            </a:r>
            <a:r>
              <a:rPr lang="en-US" sz="1800" cap="small" err="1">
                <a:solidFill>
                  <a:srgbClr val="FFFFFF"/>
                </a:solidFill>
              </a:rPr>
              <a:t>resultados</a:t>
            </a:r>
            <a:r>
              <a:rPr lang="en-US" sz="1800" cap="small">
                <a:solidFill>
                  <a:srgbClr val="FFFFFF"/>
                </a:solidFill>
              </a:rPr>
              <a:t> que </a:t>
            </a:r>
            <a:r>
              <a:rPr lang="en-US" sz="1800" cap="small" err="1">
                <a:solidFill>
                  <a:srgbClr val="FFFFFF"/>
                </a:solidFill>
              </a:rPr>
              <a:t>inclui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todas</a:t>
            </a:r>
            <a:r>
              <a:rPr lang="en-US" sz="1800" cap="small">
                <a:solidFill>
                  <a:srgbClr val="FFFFFF"/>
                </a:solidFill>
              </a:rPr>
              <a:t> as </a:t>
            </a:r>
            <a:r>
              <a:rPr lang="en-US" sz="1800" cap="small" err="1">
                <a:solidFill>
                  <a:srgbClr val="FFFFFF"/>
                </a:solidFill>
              </a:rPr>
              <a:t>linhas</a:t>
            </a:r>
            <a:r>
              <a:rPr lang="en-US" sz="1800" cap="small">
                <a:solidFill>
                  <a:srgbClr val="FFFFFF"/>
                </a:solidFill>
              </a:rPr>
              <a:t> da </a:t>
            </a:r>
            <a:r>
              <a:rPr lang="en-US" sz="1800" cap="small" err="1">
                <a:solidFill>
                  <a:srgbClr val="FFFFFF"/>
                </a:solidFill>
              </a:rPr>
              <a:t>tabela</a:t>
            </a:r>
            <a:r>
              <a:rPr lang="en-US" sz="1800" cap="small">
                <a:solidFill>
                  <a:srgbClr val="FFFFFF"/>
                </a:solidFill>
              </a:rPr>
              <a:t> “</a:t>
            </a:r>
            <a:r>
              <a:rPr lang="en-US" sz="1800" cap="small" err="1">
                <a:solidFill>
                  <a:srgbClr val="FFFFFF"/>
                </a:solidFill>
              </a:rPr>
              <a:t>direita</a:t>
            </a:r>
            <a:r>
              <a:rPr lang="en-US" sz="1800" cap="small">
                <a:solidFill>
                  <a:srgbClr val="FFFFFF"/>
                </a:solidFill>
              </a:rPr>
              <a:t>” B, com </a:t>
            </a:r>
            <a:r>
              <a:rPr lang="en-US" sz="1800" cap="small" err="1">
                <a:solidFill>
                  <a:srgbClr val="FFFFFF"/>
                </a:solidFill>
              </a:rPr>
              <a:t>ou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sem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linhas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correspondentes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na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tabela</a:t>
            </a:r>
            <a:r>
              <a:rPr lang="en-US" sz="1800" cap="small">
                <a:solidFill>
                  <a:srgbClr val="FFFFFF"/>
                </a:solidFill>
              </a:rPr>
              <a:t> “</a:t>
            </a:r>
            <a:r>
              <a:rPr lang="en-US" sz="1800" cap="small" err="1">
                <a:solidFill>
                  <a:srgbClr val="FFFFFF"/>
                </a:solidFill>
              </a:rPr>
              <a:t>esquerda</a:t>
            </a:r>
            <a:r>
              <a:rPr lang="en-US" sz="1800" cap="small">
                <a:solidFill>
                  <a:srgbClr val="FFFFFF"/>
                </a:solidFill>
              </a:rPr>
              <a:t>” A. Se </a:t>
            </a:r>
            <a:r>
              <a:rPr lang="en-US" sz="1800" cap="small" err="1">
                <a:solidFill>
                  <a:srgbClr val="FFFFFF"/>
                </a:solidFill>
              </a:rPr>
              <a:t>uma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linha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na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tabela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direita</a:t>
            </a:r>
            <a:r>
              <a:rPr lang="en-US" sz="1800" cap="small">
                <a:solidFill>
                  <a:srgbClr val="FFFFFF"/>
                </a:solidFill>
              </a:rPr>
              <a:t> B </a:t>
            </a:r>
            <a:r>
              <a:rPr lang="en-US" sz="1800" cap="small" err="1">
                <a:solidFill>
                  <a:srgbClr val="FFFFFF"/>
                </a:solidFill>
              </a:rPr>
              <a:t>não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tiver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nenhuma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linha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correspondente</a:t>
            </a:r>
            <a:r>
              <a:rPr lang="en-US" sz="1800" cap="small">
                <a:solidFill>
                  <a:srgbClr val="FFFFFF"/>
                </a:solidFill>
              </a:rPr>
              <a:t> da </a:t>
            </a:r>
            <a:r>
              <a:rPr lang="en-US" sz="1800" cap="small" err="1">
                <a:solidFill>
                  <a:srgbClr val="FFFFFF"/>
                </a:solidFill>
              </a:rPr>
              <a:t>tabela</a:t>
            </a:r>
            <a:r>
              <a:rPr lang="en-US" sz="1800" cap="small">
                <a:solidFill>
                  <a:srgbClr val="FFFFFF"/>
                </a:solidFill>
              </a:rPr>
              <a:t> “</a:t>
            </a:r>
            <a:r>
              <a:rPr lang="en-US" sz="1800" cap="small" err="1">
                <a:solidFill>
                  <a:srgbClr val="FFFFFF"/>
                </a:solidFill>
              </a:rPr>
              <a:t>esquerda</a:t>
            </a:r>
            <a:r>
              <a:rPr lang="en-US" sz="1800" cap="small">
                <a:solidFill>
                  <a:srgbClr val="FFFFFF"/>
                </a:solidFill>
              </a:rPr>
              <a:t>” A, a </a:t>
            </a:r>
            <a:r>
              <a:rPr lang="en-US" sz="1800" cap="small" err="1">
                <a:solidFill>
                  <a:srgbClr val="FFFFFF"/>
                </a:solidFill>
              </a:rPr>
              <a:t>coluna</a:t>
            </a:r>
            <a:r>
              <a:rPr lang="en-US" sz="1800" cap="small">
                <a:solidFill>
                  <a:srgbClr val="FFFFFF"/>
                </a:solidFill>
              </a:rPr>
              <a:t> da </a:t>
            </a:r>
            <a:r>
              <a:rPr lang="en-US" sz="1800" cap="small" err="1">
                <a:solidFill>
                  <a:srgbClr val="FFFFFF"/>
                </a:solidFill>
              </a:rPr>
              <a:t>tabela</a:t>
            </a:r>
            <a:r>
              <a:rPr lang="en-US" sz="1800" cap="small">
                <a:solidFill>
                  <a:srgbClr val="FFFFFF"/>
                </a:solidFill>
              </a:rPr>
              <a:t> “</a:t>
            </a:r>
            <a:r>
              <a:rPr lang="en-US" sz="1800" cap="small" err="1">
                <a:solidFill>
                  <a:srgbClr val="FFFFFF"/>
                </a:solidFill>
              </a:rPr>
              <a:t>esquerda</a:t>
            </a:r>
            <a:r>
              <a:rPr lang="en-US" sz="1800" cap="small">
                <a:solidFill>
                  <a:srgbClr val="FFFFFF"/>
                </a:solidFill>
              </a:rPr>
              <a:t>” A no conjunto de </a:t>
            </a:r>
            <a:r>
              <a:rPr lang="en-US" sz="1800" cap="small" err="1">
                <a:solidFill>
                  <a:srgbClr val="FFFFFF"/>
                </a:solidFill>
              </a:rPr>
              <a:t>resultados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será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nula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igualmente</a:t>
            </a:r>
            <a:r>
              <a:rPr lang="en-US" sz="1800" cap="small">
                <a:solidFill>
                  <a:srgbClr val="FFFFFF"/>
                </a:solidFill>
              </a:rPr>
              <a:t> </a:t>
            </a:r>
            <a:r>
              <a:rPr lang="en-US" sz="1800" cap="small" err="1">
                <a:solidFill>
                  <a:srgbClr val="FFFFFF"/>
                </a:solidFill>
              </a:rPr>
              <a:t>ao</a:t>
            </a:r>
            <a:r>
              <a:rPr lang="en-US" sz="1800" cap="small">
                <a:solidFill>
                  <a:srgbClr val="FFFFFF"/>
                </a:solidFill>
              </a:rPr>
              <a:t> que </a:t>
            </a:r>
            <a:r>
              <a:rPr lang="en-US" sz="1800" cap="small" err="1">
                <a:solidFill>
                  <a:srgbClr val="FFFFFF"/>
                </a:solidFill>
              </a:rPr>
              <a:t>acontece</a:t>
            </a:r>
            <a:r>
              <a:rPr lang="en-US" sz="1600" cap="small">
                <a:solidFill>
                  <a:srgbClr val="FFFFFF"/>
                </a:solidFill>
              </a:rPr>
              <a:t> </a:t>
            </a:r>
            <a:r>
              <a:rPr lang="en-US" sz="2000" cap="small">
                <a:solidFill>
                  <a:srgbClr val="FFFFFF"/>
                </a:solidFill>
              </a:rPr>
              <a:t>no </a:t>
            </a:r>
            <a:r>
              <a:rPr lang="en-US" sz="1800" cap="small">
                <a:solidFill>
                  <a:srgbClr val="FFFFFF"/>
                </a:solidFill>
              </a:rPr>
              <a:t>LEFT JOIN</a:t>
            </a:r>
            <a:r>
              <a:rPr lang="en-US" sz="1200" cap="small">
                <a:solidFill>
                  <a:srgbClr val="FFFFFF"/>
                </a:solidFill>
              </a:rPr>
              <a:t>.</a:t>
            </a:r>
            <a:endParaRPr lang="en-US" sz="1200">
              <a:solidFill>
                <a:srgbClr val="FFFFFF"/>
              </a:solidFill>
              <a:cs typeface="Calibri" panose="020F0502020204030204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800" cap="small">
              <a:solidFill>
                <a:srgbClr val="FFFFFF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41" descr="Right Pointing Backhand Index">
            <a:extLst>
              <a:ext uri="{FF2B5EF4-FFF2-40B4-BE49-F238E27FC236}">
                <a16:creationId xmlns:a16="http://schemas.microsoft.com/office/drawing/2014/main" id="{164461C4-74D0-4CC1-AD9D-2E766F7F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9903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3720D3-995D-424D-9A99-092D5F942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LEFT JOIN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A594A4-8487-4EAB-A652-F0281A201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188778"/>
            <a:ext cx="7050265" cy="64195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/>
              <a:t>•</a:t>
            </a:r>
            <a:r>
              <a:rPr lang="en-US" sz="2000" cap="small"/>
              <a:t>SELECT &lt;</a:t>
            </a:r>
            <a:r>
              <a:rPr lang="en-US" sz="2000" cap="small" err="1"/>
              <a:t>select_list</a:t>
            </a:r>
            <a:r>
              <a:rPr lang="en-US" sz="2000" cap="small"/>
              <a:t>&gt;</a:t>
            </a:r>
            <a:endParaRPr lang="en-US" sz="2000">
              <a:cs typeface="Calibri" panose="020F0502020204030204"/>
            </a:endParaRPr>
          </a:p>
          <a:p>
            <a:pPr algn="l"/>
            <a:r>
              <a:rPr lang="en-US" sz="2000"/>
              <a:t>•</a:t>
            </a:r>
            <a:r>
              <a:rPr lang="en-US" sz="2000" cap="small"/>
              <a:t>FROM </a:t>
            </a:r>
            <a:r>
              <a:rPr lang="en-US" sz="2000" cap="small" err="1"/>
              <a:t>Tabela</a:t>
            </a:r>
            <a:r>
              <a:rPr lang="en-US" sz="2000" cap="small"/>
              <a:t> A</a:t>
            </a:r>
            <a:endParaRPr lang="en-US" sz="2000">
              <a:cs typeface="Calibri" panose="020F0502020204030204"/>
            </a:endParaRPr>
          </a:p>
          <a:p>
            <a:pPr algn="l"/>
            <a:r>
              <a:rPr lang="en-US" sz="2000"/>
              <a:t>•</a:t>
            </a:r>
            <a:r>
              <a:rPr lang="en-US" sz="2000" cap="small"/>
              <a:t>LEFT JOIN </a:t>
            </a:r>
            <a:r>
              <a:rPr lang="en-US" sz="2000" cap="small" err="1"/>
              <a:t>Tabela</a:t>
            </a:r>
            <a:r>
              <a:rPr lang="en-US" sz="2000" cap="small"/>
              <a:t> B</a:t>
            </a:r>
            <a:endParaRPr lang="en-US" sz="2000">
              <a:cs typeface="Calibri" panose="020F0502020204030204"/>
            </a:endParaRPr>
          </a:p>
          <a:p>
            <a:pPr algn="l"/>
            <a:r>
              <a:rPr lang="en-US" sz="2000"/>
              <a:t>•</a:t>
            </a:r>
            <a:r>
              <a:rPr lang="en-US" sz="2000" cap="small"/>
              <a:t>ON </a:t>
            </a:r>
            <a:r>
              <a:rPr lang="en-US" sz="2000" cap="small" err="1"/>
              <a:t>A.Key</a:t>
            </a:r>
            <a:r>
              <a:rPr lang="en-US" sz="2000" cap="small"/>
              <a:t> = </a:t>
            </a:r>
            <a:r>
              <a:rPr lang="en-US" sz="2000" cap="small" err="1"/>
              <a:t>B.Key</a:t>
            </a:r>
            <a:endParaRPr lang="en-US" sz="2000" err="1">
              <a:cs typeface="Calibri" panose="020F0502020204030204"/>
            </a:endParaRPr>
          </a:p>
          <a:p>
            <a:pPr algn="l"/>
            <a:r>
              <a:rPr lang="en-US" sz="2000"/>
              <a:t>•</a:t>
            </a:r>
            <a:r>
              <a:rPr lang="en-US" sz="2000" cap="small"/>
              <a:t>Para </a:t>
            </a:r>
            <a:r>
              <a:rPr lang="en-US" sz="2000" cap="small" err="1"/>
              <a:t>cada</a:t>
            </a:r>
            <a:r>
              <a:rPr lang="en-US" sz="2000" cap="small"/>
              <a:t> </a:t>
            </a:r>
            <a:r>
              <a:rPr lang="en-US" sz="2000" cap="small" err="1"/>
              <a:t>linha</a:t>
            </a:r>
            <a:r>
              <a:rPr lang="en-US" sz="2000" cap="small"/>
              <a:t> da </a:t>
            </a:r>
            <a:r>
              <a:rPr lang="en-US" sz="2000" cap="small" err="1"/>
              <a:t>tabela</a:t>
            </a:r>
            <a:r>
              <a:rPr lang="en-US" sz="2000" cap="small"/>
              <a:t> A, a consulta a </a:t>
            </a:r>
            <a:r>
              <a:rPr lang="en-US" sz="2000" cap="small" err="1"/>
              <a:t>compara</a:t>
            </a:r>
            <a:r>
              <a:rPr lang="en-US" sz="2000" cap="small"/>
              <a:t> com </a:t>
            </a:r>
            <a:r>
              <a:rPr lang="en-US" sz="2000" cap="small" err="1"/>
              <a:t>todas</a:t>
            </a:r>
            <a:r>
              <a:rPr lang="en-US" sz="2000" cap="small"/>
              <a:t> as </a:t>
            </a:r>
            <a:r>
              <a:rPr lang="en-US" sz="2000" cap="small" err="1"/>
              <a:t>linhas</a:t>
            </a:r>
            <a:r>
              <a:rPr lang="en-US" sz="2000" cap="small"/>
              <a:t> da </a:t>
            </a:r>
            <a:r>
              <a:rPr lang="en-US" sz="2000" cap="small" err="1"/>
              <a:t>tabela</a:t>
            </a:r>
            <a:r>
              <a:rPr lang="en-US" sz="2000" cap="small"/>
              <a:t> B. Se um par de </a:t>
            </a:r>
            <a:r>
              <a:rPr lang="en-US" sz="2000" cap="small" err="1"/>
              <a:t>linhas</a:t>
            </a:r>
            <a:r>
              <a:rPr lang="en-US" sz="2000" cap="small"/>
              <a:t> </a:t>
            </a:r>
            <a:r>
              <a:rPr lang="en-US" sz="2000" cap="small" err="1"/>
              <a:t>fizer</a:t>
            </a:r>
            <a:r>
              <a:rPr lang="en-US" sz="2000" cap="small"/>
              <a:t> com que a </a:t>
            </a:r>
            <a:r>
              <a:rPr lang="en-US" sz="2000" cap="small" err="1"/>
              <a:t>condição</a:t>
            </a:r>
            <a:r>
              <a:rPr lang="en-US" sz="2000" cap="small"/>
              <a:t> de </a:t>
            </a:r>
            <a:r>
              <a:rPr lang="en-US" sz="2000" cap="small" err="1"/>
              <a:t>junção</a:t>
            </a:r>
            <a:r>
              <a:rPr lang="en-US" sz="2000" cap="small"/>
              <a:t> </a:t>
            </a:r>
            <a:r>
              <a:rPr lang="en-US" sz="2000" cap="small" err="1"/>
              <a:t>seja</a:t>
            </a:r>
            <a:r>
              <a:rPr lang="en-US" sz="2000" cap="small"/>
              <a:t> </a:t>
            </a:r>
            <a:r>
              <a:rPr lang="en-US" sz="2000" cap="small" err="1"/>
              <a:t>avaliado</a:t>
            </a:r>
            <a:r>
              <a:rPr lang="en-US" sz="2000" cap="small"/>
              <a:t> </a:t>
            </a:r>
            <a:r>
              <a:rPr lang="en-US" sz="2000" cap="small" err="1"/>
              <a:t>como</a:t>
            </a:r>
            <a:r>
              <a:rPr lang="en-US" sz="2000" cap="small"/>
              <a:t> TRUE, </a:t>
            </a:r>
            <a:r>
              <a:rPr lang="en-US" sz="2000" cap="small" err="1"/>
              <a:t>os</a:t>
            </a:r>
            <a:r>
              <a:rPr lang="en-US" sz="2000" cap="small"/>
              <a:t> </a:t>
            </a:r>
            <a:r>
              <a:rPr lang="en-US" sz="2000" cap="small" err="1"/>
              <a:t>valores</a:t>
            </a:r>
            <a:r>
              <a:rPr lang="en-US" sz="2000" cap="small"/>
              <a:t> da </a:t>
            </a:r>
            <a:r>
              <a:rPr lang="en-US" sz="2000" cap="small" err="1"/>
              <a:t>coluna</a:t>
            </a:r>
            <a:r>
              <a:rPr lang="en-US" sz="2000" cap="small"/>
              <a:t> dessas </a:t>
            </a:r>
            <a:r>
              <a:rPr lang="en-US" sz="2000" cap="small" err="1"/>
              <a:t>linhas</a:t>
            </a:r>
            <a:r>
              <a:rPr lang="en-US" sz="2000" cap="small"/>
              <a:t> </a:t>
            </a:r>
            <a:r>
              <a:rPr lang="en-US" sz="2000" cap="small" err="1"/>
              <a:t>serão</a:t>
            </a:r>
            <a:r>
              <a:rPr lang="en-US" sz="2000" cap="small"/>
              <a:t> </a:t>
            </a:r>
            <a:r>
              <a:rPr lang="en-US" sz="2000" cap="small" err="1"/>
              <a:t>combinados</a:t>
            </a:r>
            <a:r>
              <a:rPr lang="en-US" sz="2000" cap="small"/>
              <a:t> para </a:t>
            </a:r>
            <a:r>
              <a:rPr lang="en-US" sz="2000" cap="small" err="1"/>
              <a:t>formar</a:t>
            </a:r>
            <a:r>
              <a:rPr lang="en-US" sz="2000" cap="small"/>
              <a:t> </a:t>
            </a:r>
            <a:r>
              <a:rPr lang="en-US" sz="2000" cap="small" err="1"/>
              <a:t>uma</a:t>
            </a:r>
            <a:r>
              <a:rPr lang="en-US" sz="2000" cap="small"/>
              <a:t> nova </a:t>
            </a:r>
            <a:r>
              <a:rPr lang="en-US" sz="2000" cap="small" err="1"/>
              <a:t>linha</a:t>
            </a:r>
            <a:r>
              <a:rPr lang="en-US" sz="2000" cap="small"/>
              <a:t> que </a:t>
            </a:r>
            <a:r>
              <a:rPr lang="en-US" sz="2000" cap="small" err="1"/>
              <a:t>será</a:t>
            </a:r>
            <a:r>
              <a:rPr lang="en-US" sz="2000" cap="small"/>
              <a:t> </a:t>
            </a:r>
            <a:r>
              <a:rPr lang="en-US" sz="2000" cap="small" err="1"/>
              <a:t>incluída</a:t>
            </a:r>
            <a:r>
              <a:rPr lang="en-US" sz="2000" cap="small"/>
              <a:t> no conjunto de </a:t>
            </a:r>
            <a:r>
              <a:rPr lang="en-US" sz="2000" cap="small" err="1"/>
              <a:t>resultados</a:t>
            </a:r>
            <a:r>
              <a:rPr lang="en-US" sz="2000" cap="small"/>
              <a:t>.</a:t>
            </a:r>
            <a:endParaRPr lang="en-US" sz="2000">
              <a:cs typeface="Calibri" panose="020F0502020204030204"/>
            </a:endParaRPr>
          </a:p>
          <a:p>
            <a:pPr algn="l"/>
            <a:r>
              <a:rPr lang="en-US" sz="2000"/>
              <a:t>•</a:t>
            </a:r>
            <a:r>
              <a:rPr lang="en-US" sz="2000" cap="small"/>
              <a:t>Se </a:t>
            </a:r>
            <a:r>
              <a:rPr lang="en-US" sz="2000" cap="small" err="1"/>
              <a:t>uma</a:t>
            </a:r>
            <a:r>
              <a:rPr lang="en-US" sz="2000" cap="small"/>
              <a:t> </a:t>
            </a:r>
            <a:r>
              <a:rPr lang="en-US" sz="2000" cap="small" err="1"/>
              <a:t>linha</a:t>
            </a:r>
            <a:r>
              <a:rPr lang="en-US" sz="2000" cap="small"/>
              <a:t> da </a:t>
            </a:r>
            <a:r>
              <a:rPr lang="en-US" sz="2000" cap="small" err="1"/>
              <a:t>tabela</a:t>
            </a:r>
            <a:r>
              <a:rPr lang="en-US" sz="2000" cap="small"/>
              <a:t> “</a:t>
            </a:r>
            <a:r>
              <a:rPr lang="en-US" sz="2000" cap="small" err="1"/>
              <a:t>esquerda</a:t>
            </a:r>
            <a:r>
              <a:rPr lang="en-US" sz="2000" cap="small"/>
              <a:t>” A </a:t>
            </a:r>
            <a:r>
              <a:rPr lang="en-US" sz="2000" cap="small" err="1"/>
              <a:t>não</a:t>
            </a:r>
            <a:r>
              <a:rPr lang="en-US" sz="2000" cap="small"/>
              <a:t> </a:t>
            </a:r>
            <a:r>
              <a:rPr lang="en-US" sz="2000" cap="small" err="1"/>
              <a:t>tiver</a:t>
            </a:r>
            <a:r>
              <a:rPr lang="en-US" sz="2000" cap="small"/>
              <a:t> </a:t>
            </a:r>
            <a:r>
              <a:rPr lang="en-US" sz="2000" cap="small" err="1"/>
              <a:t>nenhuma</a:t>
            </a:r>
            <a:r>
              <a:rPr lang="en-US" sz="2000" cap="small"/>
              <a:t> </a:t>
            </a:r>
            <a:r>
              <a:rPr lang="en-US" sz="2000" cap="small" err="1"/>
              <a:t>linha</a:t>
            </a:r>
            <a:r>
              <a:rPr lang="en-US" sz="2000" cap="small"/>
              <a:t> </a:t>
            </a:r>
            <a:r>
              <a:rPr lang="en-US" sz="2000" cap="small" err="1"/>
              <a:t>correspondente</a:t>
            </a:r>
            <a:r>
              <a:rPr lang="en-US" sz="2000" cap="small"/>
              <a:t> da </a:t>
            </a:r>
            <a:r>
              <a:rPr lang="en-US" sz="2000" cap="small" err="1"/>
              <a:t>tabela</a:t>
            </a:r>
            <a:r>
              <a:rPr lang="en-US" sz="2000" cap="small"/>
              <a:t> “</a:t>
            </a:r>
            <a:r>
              <a:rPr lang="en-US" sz="2000" cap="small" err="1"/>
              <a:t>direita</a:t>
            </a:r>
            <a:r>
              <a:rPr lang="en-US" sz="2000" cap="small"/>
              <a:t>” B, a consulta </a:t>
            </a:r>
            <a:r>
              <a:rPr lang="en-US" sz="2000" cap="small" err="1"/>
              <a:t>irá</a:t>
            </a:r>
            <a:r>
              <a:rPr lang="en-US" sz="2000" cap="small"/>
              <a:t> </a:t>
            </a:r>
            <a:r>
              <a:rPr lang="en-US" sz="2000" cap="small" err="1"/>
              <a:t>combinar</a:t>
            </a:r>
            <a:r>
              <a:rPr lang="en-US" sz="2000" cap="small"/>
              <a:t> </a:t>
            </a:r>
            <a:r>
              <a:rPr lang="en-US" sz="2000" cap="small" err="1"/>
              <a:t>os</a:t>
            </a:r>
            <a:r>
              <a:rPr lang="en-US" sz="2000" cap="small"/>
              <a:t> </a:t>
            </a:r>
            <a:r>
              <a:rPr lang="en-US" sz="2000" cap="small" err="1"/>
              <a:t>valores</a:t>
            </a:r>
            <a:r>
              <a:rPr lang="en-US" sz="2000" cap="small"/>
              <a:t> da </a:t>
            </a:r>
            <a:r>
              <a:rPr lang="en-US" sz="2000" cap="small" err="1"/>
              <a:t>coluna</a:t>
            </a:r>
            <a:r>
              <a:rPr lang="en-US" sz="2000" cap="small"/>
              <a:t> da </a:t>
            </a:r>
            <a:r>
              <a:rPr lang="en-US" sz="2000" cap="small" err="1"/>
              <a:t>linha</a:t>
            </a:r>
            <a:r>
              <a:rPr lang="en-US" sz="2000" cap="small"/>
              <a:t> da </a:t>
            </a:r>
            <a:r>
              <a:rPr lang="en-US" sz="2000" cap="small" err="1"/>
              <a:t>tabela</a:t>
            </a:r>
            <a:r>
              <a:rPr lang="en-US" sz="2000" cap="small"/>
              <a:t> “</a:t>
            </a:r>
            <a:r>
              <a:rPr lang="en-US" sz="2000" cap="small" err="1"/>
              <a:t>esquerda</a:t>
            </a:r>
            <a:r>
              <a:rPr lang="en-US" sz="2000" cap="small"/>
              <a:t>” A com NULL para </a:t>
            </a:r>
            <a:r>
              <a:rPr lang="en-US" sz="2000" cap="small" err="1"/>
              <a:t>cada</a:t>
            </a:r>
            <a:r>
              <a:rPr lang="en-US" sz="2000" cap="small"/>
              <a:t> valor da </a:t>
            </a:r>
            <a:r>
              <a:rPr lang="en-US" sz="2000" cap="small" err="1"/>
              <a:t>coluna</a:t>
            </a:r>
            <a:r>
              <a:rPr lang="en-US" sz="2000" cap="small"/>
              <a:t> da </a:t>
            </a:r>
            <a:r>
              <a:rPr lang="en-US" sz="2000" cap="small" err="1"/>
              <a:t>tabela</a:t>
            </a:r>
            <a:r>
              <a:rPr lang="en-US" sz="2000" cap="small"/>
              <a:t> da “</a:t>
            </a:r>
            <a:r>
              <a:rPr lang="en-US" sz="2000" cap="small" err="1"/>
              <a:t>direita</a:t>
            </a:r>
            <a:r>
              <a:rPr lang="en-US" sz="2000" cap="small"/>
              <a:t>” B que </a:t>
            </a:r>
            <a:r>
              <a:rPr lang="en-US" sz="2000" cap="small" err="1"/>
              <a:t>não</a:t>
            </a:r>
            <a:r>
              <a:rPr lang="en-US" sz="2000" cap="small"/>
              <a:t> </a:t>
            </a:r>
            <a:r>
              <a:rPr lang="en-US" sz="2000" cap="small" err="1"/>
              <a:t>satisfaça</a:t>
            </a:r>
            <a:r>
              <a:rPr lang="en-US" sz="2000" cap="small"/>
              <a:t> a </a:t>
            </a:r>
            <a:r>
              <a:rPr lang="en-US" sz="2000" cap="small" err="1"/>
              <a:t>condição</a:t>
            </a:r>
            <a:r>
              <a:rPr lang="en-US" sz="2000" cap="small"/>
              <a:t> de junto (FALSE).</a:t>
            </a:r>
            <a:endParaRPr lang="en-US" sz="2000">
              <a:cs typeface="Calibri" panose="020F0502020204030204"/>
            </a:endParaRPr>
          </a:p>
          <a:p>
            <a:pPr algn="l"/>
            <a:r>
              <a:rPr lang="en-US" sz="2000"/>
              <a:t>•</a:t>
            </a:r>
            <a:r>
              <a:rPr lang="en-US" sz="2000" cap="small" err="1"/>
              <a:t>Em</a:t>
            </a:r>
            <a:r>
              <a:rPr lang="en-US" sz="2000" cap="small"/>
              <a:t> </a:t>
            </a:r>
            <a:r>
              <a:rPr lang="en-US" sz="2000" cap="small" err="1"/>
              <a:t>resumo</a:t>
            </a:r>
            <a:r>
              <a:rPr lang="en-US" sz="2000" cap="small"/>
              <a:t>, a </a:t>
            </a:r>
            <a:r>
              <a:rPr lang="en-US" sz="2000" cap="small" err="1"/>
              <a:t>cláusula</a:t>
            </a:r>
            <a:r>
              <a:rPr lang="en-US" sz="2000" cap="small"/>
              <a:t> LEFT JOIN </a:t>
            </a:r>
            <a:r>
              <a:rPr lang="en-US" sz="2000" cap="small" err="1"/>
              <a:t>retorna</a:t>
            </a:r>
            <a:r>
              <a:rPr lang="en-US" sz="2000" cap="small"/>
              <a:t> </a:t>
            </a:r>
            <a:r>
              <a:rPr lang="en-US" sz="2000" cap="small" err="1"/>
              <a:t>todas</a:t>
            </a:r>
            <a:r>
              <a:rPr lang="en-US" sz="2000" cap="small"/>
              <a:t> as </a:t>
            </a:r>
            <a:r>
              <a:rPr lang="en-US" sz="2000" cap="small" err="1"/>
              <a:t>linhas</a:t>
            </a:r>
            <a:r>
              <a:rPr lang="en-US" sz="2000" cap="small"/>
              <a:t> da </a:t>
            </a:r>
            <a:r>
              <a:rPr lang="en-US" sz="2000" cap="small" err="1"/>
              <a:t>tabela</a:t>
            </a:r>
            <a:r>
              <a:rPr lang="en-US" sz="2000" cap="small"/>
              <a:t> “</a:t>
            </a:r>
            <a:r>
              <a:rPr lang="en-US" sz="2000" cap="small" err="1"/>
              <a:t>esquerda</a:t>
            </a:r>
            <a:r>
              <a:rPr lang="en-US" sz="2000" cap="small"/>
              <a:t>” A e as </a:t>
            </a:r>
            <a:r>
              <a:rPr lang="en-US" sz="2000" cap="small" err="1"/>
              <a:t>linhas</a:t>
            </a:r>
            <a:r>
              <a:rPr lang="en-US" sz="2000" cap="small"/>
              <a:t> </a:t>
            </a:r>
            <a:r>
              <a:rPr lang="en-US" sz="2000" cap="small" err="1"/>
              <a:t>correspondentes</a:t>
            </a:r>
            <a:r>
              <a:rPr lang="en-US" sz="2000" cap="small"/>
              <a:t> </a:t>
            </a:r>
            <a:r>
              <a:rPr lang="en-US" sz="2000" cap="small" err="1"/>
              <a:t>ou</a:t>
            </a:r>
            <a:r>
              <a:rPr lang="en-US" sz="2000" cap="small"/>
              <a:t> </a:t>
            </a:r>
            <a:r>
              <a:rPr lang="en-US" sz="2000" cap="small" err="1"/>
              <a:t>valores</a:t>
            </a:r>
            <a:r>
              <a:rPr lang="en-US" sz="2000" cap="small"/>
              <a:t> NULL da </a:t>
            </a:r>
            <a:r>
              <a:rPr lang="en-US" sz="2000" cap="small" err="1"/>
              <a:t>tabela</a:t>
            </a:r>
            <a:r>
              <a:rPr lang="en-US" sz="2000" cap="small"/>
              <a:t> “</a:t>
            </a:r>
            <a:r>
              <a:rPr lang="en-US" sz="2000" cap="small" err="1"/>
              <a:t>esquerda</a:t>
            </a:r>
            <a:r>
              <a:rPr lang="en-US" sz="2000" cap="small"/>
              <a:t>” A.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45482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1161" y="2462826"/>
            <a:ext cx="4775330" cy="2221021"/>
          </a:xfrm>
        </p:spPr>
        <p:txBody>
          <a:bodyPr>
            <a:normAutofit fontScale="90000"/>
          </a:bodyPr>
          <a:lstStyle/>
          <a:p>
            <a:pPr algn="l"/>
            <a:r>
              <a:rPr lang="es-ES">
                <a:ea typeface="Verdana"/>
                <a:cs typeface="Calibri Light"/>
              </a:rPr>
              <a:t>Consultas realizadas no Banco de Dados</a:t>
            </a:r>
            <a:endParaRPr lang="es-E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3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43F3B8F-044A-41D2-9DED-8F5AE0321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478" y="646628"/>
            <a:ext cx="3673613" cy="944715"/>
          </a:xfrm>
        </p:spPr>
        <p:txBody>
          <a:bodyPr>
            <a:normAutofit fontScale="90000"/>
          </a:bodyPr>
          <a:lstStyle/>
          <a:p>
            <a:pPr algn="l"/>
            <a:r>
              <a:rPr lang="es-ES">
                <a:solidFill>
                  <a:srgbClr val="000000"/>
                </a:solidFill>
                <a:cs typeface="Calibri Light"/>
              </a:rPr>
              <a:t>INNER JOIN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048DCE7-F6CC-472C-BDBE-8276053A1CBE}"/>
              </a:ext>
            </a:extLst>
          </p:cNvPr>
          <p:cNvSpPr txBox="1">
            <a:spLocks/>
          </p:cNvSpPr>
          <p:nvPr/>
        </p:nvSpPr>
        <p:spPr>
          <a:xfrm>
            <a:off x="616104" y="1862951"/>
            <a:ext cx="5197612" cy="844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>
                <a:solidFill>
                  <a:srgbClr val="000000"/>
                </a:solidFill>
                <a:cs typeface="Calibri Light"/>
              </a:rPr>
              <a:t>Como representado </a:t>
            </a:r>
            <a:r>
              <a:rPr lang="es-ES" sz="2400" err="1">
                <a:solidFill>
                  <a:srgbClr val="000000"/>
                </a:solidFill>
                <a:cs typeface="Calibri Light"/>
              </a:rPr>
              <a:t>ao</a:t>
            </a:r>
            <a:r>
              <a:rPr lang="es-ES" sz="2400">
                <a:solidFill>
                  <a:srgbClr val="000000"/>
                </a:solidFill>
                <a:cs typeface="Calibri Light"/>
              </a:rPr>
              <a:t> lado utilizamos o </a:t>
            </a:r>
            <a:r>
              <a:rPr lang="es-ES" sz="2400" err="1">
                <a:solidFill>
                  <a:srgbClr val="000000"/>
                </a:solidFill>
                <a:cs typeface="Calibri Light"/>
              </a:rPr>
              <a:t>seguinte</a:t>
            </a:r>
            <a:r>
              <a:rPr lang="es-ES" sz="2400">
                <a:solidFill>
                  <a:srgbClr val="000000"/>
                </a:solidFill>
                <a:cs typeface="Calibri Light"/>
              </a:rPr>
              <a:t> comando para consultar todos os </a:t>
            </a:r>
            <a:r>
              <a:rPr lang="es-ES" sz="2400" err="1">
                <a:solidFill>
                  <a:srgbClr val="000000"/>
                </a:solidFill>
                <a:cs typeface="Calibri Light"/>
              </a:rPr>
              <a:t>jogadores</a:t>
            </a:r>
            <a:r>
              <a:rPr lang="es-ES" sz="2400">
                <a:solidFill>
                  <a:srgbClr val="000000"/>
                </a:solidFill>
                <a:cs typeface="Calibri Light"/>
              </a:rPr>
              <a:t> e </a:t>
            </a:r>
            <a:r>
              <a:rPr lang="es-ES" sz="2400" err="1">
                <a:solidFill>
                  <a:srgbClr val="000000"/>
                </a:solidFill>
                <a:cs typeface="Calibri Light"/>
              </a:rPr>
              <a:t>suas</a:t>
            </a:r>
            <a:r>
              <a:rPr lang="es-ES" sz="2400">
                <a:solidFill>
                  <a:srgbClr val="000000"/>
                </a:solidFill>
                <a:cs typeface="Calibri Light"/>
              </a:rPr>
              <a:t> </a:t>
            </a:r>
            <a:r>
              <a:rPr lang="es-ES" sz="2400" err="1">
                <a:solidFill>
                  <a:srgbClr val="000000"/>
                </a:solidFill>
                <a:cs typeface="Calibri Light"/>
              </a:rPr>
              <a:t>posições</a:t>
            </a:r>
            <a:r>
              <a:rPr lang="es-ES" sz="2400">
                <a:solidFill>
                  <a:srgbClr val="000000"/>
                </a:solidFill>
                <a:cs typeface="Calibri Light"/>
              </a:rPr>
              <a:t>: </a:t>
            </a:r>
            <a:endParaRPr lang="es-ES">
              <a:solidFill>
                <a:srgbClr val="000000"/>
              </a:solidFill>
              <a:cs typeface="Calibri Light" panose="020F0302020204030204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450756C-1FC5-4176-8855-948FFA7BA6E2}"/>
              </a:ext>
            </a:extLst>
          </p:cNvPr>
          <p:cNvSpPr txBox="1">
            <a:spLocks/>
          </p:cNvSpPr>
          <p:nvPr/>
        </p:nvSpPr>
        <p:spPr>
          <a:xfrm>
            <a:off x="472331" y="2768725"/>
            <a:ext cx="5485159" cy="944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>
                <a:cs typeface="Calibri Light" panose="020F0302020204030204"/>
              </a:rPr>
              <a:t>SELECT </a:t>
            </a:r>
            <a:r>
              <a:rPr lang="es-ES" sz="2000" err="1">
                <a:cs typeface="Calibri Light" panose="020F0302020204030204"/>
              </a:rPr>
              <a:t>Jogador.NomeJogador</a:t>
            </a:r>
            <a:r>
              <a:rPr lang="es-ES" sz="2000">
                <a:cs typeface="Calibri Light" panose="020F0302020204030204"/>
              </a:rPr>
              <a:t>, </a:t>
            </a:r>
            <a:r>
              <a:rPr lang="es-ES" sz="2000" err="1">
                <a:cs typeface="Calibri Light" panose="020F0302020204030204"/>
              </a:rPr>
              <a:t>Posicao.Descricao</a:t>
            </a:r>
            <a:r>
              <a:rPr lang="es-ES" sz="2000">
                <a:cs typeface="Calibri Light" panose="020F0302020204030204"/>
              </a:rPr>
              <a:t> FROM </a:t>
            </a:r>
            <a:r>
              <a:rPr lang="es-ES" sz="2000" err="1">
                <a:cs typeface="Calibri Light" panose="020F0302020204030204"/>
              </a:rPr>
              <a:t>Jogador</a:t>
            </a:r>
            <a:r>
              <a:rPr lang="es-ES" sz="2000">
                <a:cs typeface="Calibri Light" panose="020F0302020204030204"/>
              </a:rPr>
              <a:t> INNER JOIN </a:t>
            </a:r>
            <a:r>
              <a:rPr lang="es-ES" sz="2000" err="1">
                <a:cs typeface="Calibri Light" panose="020F0302020204030204"/>
              </a:rPr>
              <a:t>Posicao</a:t>
            </a:r>
            <a:r>
              <a:rPr lang="es-ES" sz="2000">
                <a:cs typeface="Calibri Light" panose="020F0302020204030204"/>
              </a:rPr>
              <a:t> ON </a:t>
            </a:r>
            <a:r>
              <a:rPr lang="es-ES" sz="2000" err="1">
                <a:cs typeface="Calibri Light" panose="020F0302020204030204"/>
              </a:rPr>
              <a:t>jogador.PosicaoId</a:t>
            </a:r>
            <a:r>
              <a:rPr lang="es-ES" sz="2000">
                <a:cs typeface="Calibri Light" panose="020F0302020204030204"/>
              </a:rPr>
              <a:t> = </a:t>
            </a:r>
            <a:r>
              <a:rPr lang="es-ES" sz="2000" err="1">
                <a:cs typeface="Calibri Light" panose="020F0302020204030204"/>
              </a:rPr>
              <a:t>Posicao.IdPosicao</a:t>
            </a:r>
            <a:endParaRPr lang="es-ES" sz="2000">
              <a:cs typeface="Calibri Light" panose="020F0302020204030204"/>
            </a:endParaRPr>
          </a:p>
        </p:txBody>
      </p:sp>
      <p:pic>
        <p:nvPicPr>
          <p:cNvPr id="16" name="Imagen 1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7D2E35D-5907-44FB-9661-EDF3009CA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079" y="564365"/>
            <a:ext cx="5144218" cy="57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65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9EF0FD1-9364-4F68-9DC5-E29AE7EA4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079" y="559612"/>
            <a:ext cx="5144218" cy="573877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43F3B8F-044A-41D2-9DED-8F5AE0321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328" y="560363"/>
            <a:ext cx="3673613" cy="944715"/>
          </a:xfrm>
        </p:spPr>
        <p:txBody>
          <a:bodyPr>
            <a:normAutofit fontScale="90000"/>
          </a:bodyPr>
          <a:lstStyle/>
          <a:p>
            <a:pPr algn="l"/>
            <a:r>
              <a:rPr lang="es-ES">
                <a:solidFill>
                  <a:srgbClr val="000000"/>
                </a:solidFill>
                <a:cs typeface="Calibri Light"/>
              </a:rPr>
              <a:t>INNER JOIN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048DCE7-F6CC-472C-BDBE-8276053A1CBE}"/>
              </a:ext>
            </a:extLst>
          </p:cNvPr>
          <p:cNvSpPr txBox="1">
            <a:spLocks/>
          </p:cNvSpPr>
          <p:nvPr/>
        </p:nvSpPr>
        <p:spPr>
          <a:xfrm>
            <a:off x="529841" y="1805441"/>
            <a:ext cx="5039461" cy="10309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>
                <a:solidFill>
                  <a:srgbClr val="000000"/>
                </a:solidFill>
                <a:cs typeface="Calibri Light"/>
              </a:rPr>
              <a:t>Como representado </a:t>
            </a:r>
            <a:r>
              <a:rPr lang="es-ES" sz="2400" err="1">
                <a:solidFill>
                  <a:srgbClr val="000000"/>
                </a:solidFill>
                <a:cs typeface="Calibri Light"/>
              </a:rPr>
              <a:t>ao</a:t>
            </a:r>
            <a:r>
              <a:rPr lang="es-ES" sz="2400">
                <a:solidFill>
                  <a:srgbClr val="000000"/>
                </a:solidFill>
                <a:cs typeface="Calibri Light"/>
              </a:rPr>
              <a:t> lado utilizamos o </a:t>
            </a:r>
            <a:r>
              <a:rPr lang="es-ES" sz="2400" err="1">
                <a:solidFill>
                  <a:srgbClr val="000000"/>
                </a:solidFill>
                <a:cs typeface="Calibri Light"/>
              </a:rPr>
              <a:t>seguinte</a:t>
            </a:r>
            <a:r>
              <a:rPr lang="es-ES" sz="2400">
                <a:solidFill>
                  <a:srgbClr val="000000"/>
                </a:solidFill>
                <a:cs typeface="Calibri Light"/>
              </a:rPr>
              <a:t> comando para consultar os </a:t>
            </a:r>
            <a:r>
              <a:rPr lang="es-ES" sz="2400" err="1">
                <a:solidFill>
                  <a:srgbClr val="000000"/>
                </a:solidFill>
                <a:cs typeface="Calibri Light"/>
              </a:rPr>
              <a:t>nomes</a:t>
            </a:r>
            <a:r>
              <a:rPr lang="es-ES" sz="2400">
                <a:solidFill>
                  <a:srgbClr val="000000"/>
                </a:solidFill>
                <a:cs typeface="Calibri Light"/>
              </a:rPr>
              <a:t> dos </a:t>
            </a:r>
            <a:r>
              <a:rPr lang="es-ES" sz="2400" err="1">
                <a:solidFill>
                  <a:srgbClr val="000000"/>
                </a:solidFill>
                <a:cs typeface="Calibri Light"/>
              </a:rPr>
              <a:t>jogadores</a:t>
            </a:r>
            <a:r>
              <a:rPr lang="es-ES" sz="2400">
                <a:solidFill>
                  <a:srgbClr val="000000"/>
                </a:solidFill>
                <a:cs typeface="Calibri Light"/>
              </a:rPr>
              <a:t> e clube: </a:t>
            </a:r>
            <a:endParaRPr lang="es-ES">
              <a:solidFill>
                <a:srgbClr val="000000"/>
              </a:solidFill>
              <a:cs typeface="Calibri Light" panose="020F0302020204030204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450756C-1FC5-4176-8855-948FFA7BA6E2}"/>
              </a:ext>
            </a:extLst>
          </p:cNvPr>
          <p:cNvSpPr txBox="1">
            <a:spLocks/>
          </p:cNvSpPr>
          <p:nvPr/>
        </p:nvSpPr>
        <p:spPr>
          <a:xfrm>
            <a:off x="314181" y="3013138"/>
            <a:ext cx="5485159" cy="1131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>
                <a:ea typeface="+mj-lt"/>
                <a:cs typeface="+mj-lt"/>
              </a:rPr>
              <a:t>SELECT </a:t>
            </a:r>
            <a:r>
              <a:rPr lang="es-ES" sz="1800" err="1">
                <a:ea typeface="+mj-lt"/>
                <a:cs typeface="+mj-lt"/>
              </a:rPr>
              <a:t>Jogador.NomeJogador,Clube.NomeClube</a:t>
            </a:r>
            <a:r>
              <a:rPr lang="es-ES" sz="1800">
                <a:ea typeface="+mj-lt"/>
                <a:cs typeface="+mj-lt"/>
              </a:rPr>
              <a:t> AS Clube</a:t>
            </a:r>
          </a:p>
          <a:p>
            <a:r>
              <a:rPr lang="es-ES" sz="1800">
                <a:ea typeface="+mj-lt"/>
                <a:cs typeface="+mj-lt"/>
              </a:rPr>
              <a:t>FROM </a:t>
            </a:r>
            <a:r>
              <a:rPr lang="es-ES" sz="1800" err="1">
                <a:ea typeface="+mj-lt"/>
                <a:cs typeface="+mj-lt"/>
              </a:rPr>
              <a:t>Jogador</a:t>
            </a:r>
            <a:r>
              <a:rPr lang="es-ES" sz="1800">
                <a:ea typeface="+mj-lt"/>
                <a:cs typeface="+mj-lt"/>
              </a:rPr>
              <a:t> INNER JOIN Clube ON </a:t>
            </a:r>
            <a:r>
              <a:rPr lang="es-ES" sz="1800" err="1">
                <a:ea typeface="+mj-lt"/>
                <a:cs typeface="+mj-lt"/>
              </a:rPr>
              <a:t>Jogador.ClubeId</a:t>
            </a:r>
            <a:r>
              <a:rPr lang="es-ES" sz="1800">
                <a:ea typeface="+mj-lt"/>
                <a:cs typeface="+mj-lt"/>
              </a:rPr>
              <a:t> = </a:t>
            </a:r>
            <a:r>
              <a:rPr lang="es-ES" sz="1800" err="1">
                <a:ea typeface="+mj-lt"/>
                <a:cs typeface="+mj-lt"/>
              </a:rPr>
              <a:t>Clube.IdClube</a:t>
            </a:r>
            <a:endParaRPr lang="es-ES" sz="1800">
              <a:ea typeface="+mj-lt"/>
              <a:cs typeface="+mj-lt"/>
            </a:endParaRPr>
          </a:p>
          <a:p>
            <a:r>
              <a:rPr lang="es-ES" sz="1800">
                <a:ea typeface="+mj-lt"/>
                <a:cs typeface="+mj-lt"/>
              </a:rPr>
              <a:t>WHERE </a:t>
            </a:r>
            <a:r>
              <a:rPr lang="es-ES" sz="1800" err="1">
                <a:ea typeface="+mj-lt"/>
                <a:cs typeface="+mj-lt"/>
              </a:rPr>
              <a:t>ClubeId</a:t>
            </a:r>
            <a:r>
              <a:rPr lang="es-ES" sz="1800">
                <a:ea typeface="+mj-lt"/>
                <a:cs typeface="+mj-lt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69793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43F3B8F-044A-41D2-9DED-8F5AE0321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686" y="560364"/>
            <a:ext cx="3673613" cy="944715"/>
          </a:xfrm>
        </p:spPr>
        <p:txBody>
          <a:bodyPr>
            <a:normAutofit fontScale="90000"/>
          </a:bodyPr>
          <a:lstStyle/>
          <a:p>
            <a:r>
              <a:rPr lang="es-ES">
                <a:solidFill>
                  <a:srgbClr val="000000"/>
                </a:solidFill>
                <a:cs typeface="Calibri Light"/>
              </a:rPr>
              <a:t>INNER JOIN</a:t>
            </a:r>
            <a:endParaRPr lang="es-E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048DCE7-F6CC-472C-BDBE-8276053A1CBE}"/>
              </a:ext>
            </a:extLst>
          </p:cNvPr>
          <p:cNvSpPr txBox="1">
            <a:spLocks/>
          </p:cNvSpPr>
          <p:nvPr/>
        </p:nvSpPr>
        <p:spPr>
          <a:xfrm>
            <a:off x="429200" y="1719177"/>
            <a:ext cx="5039461" cy="1289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>
                <a:solidFill>
                  <a:srgbClr val="000000"/>
                </a:solidFill>
                <a:cs typeface="Calibri Light"/>
              </a:rPr>
              <a:t>Como representado </a:t>
            </a:r>
            <a:r>
              <a:rPr lang="es-ES" sz="2400" err="1">
                <a:solidFill>
                  <a:srgbClr val="000000"/>
                </a:solidFill>
                <a:cs typeface="Calibri Light"/>
              </a:rPr>
              <a:t>ao</a:t>
            </a:r>
            <a:r>
              <a:rPr lang="es-ES" sz="2400">
                <a:solidFill>
                  <a:srgbClr val="000000"/>
                </a:solidFill>
                <a:cs typeface="Calibri Light"/>
              </a:rPr>
              <a:t> lado utilizamos o </a:t>
            </a:r>
            <a:r>
              <a:rPr lang="es-ES" sz="2400" err="1">
                <a:solidFill>
                  <a:srgbClr val="000000"/>
                </a:solidFill>
                <a:cs typeface="Calibri Light"/>
              </a:rPr>
              <a:t>seguinte</a:t>
            </a:r>
            <a:r>
              <a:rPr lang="es-ES" sz="2400">
                <a:solidFill>
                  <a:srgbClr val="000000"/>
                </a:solidFill>
                <a:cs typeface="Calibri Light"/>
              </a:rPr>
              <a:t> comando para consultar os </a:t>
            </a:r>
            <a:r>
              <a:rPr lang="es-ES" sz="2400" err="1">
                <a:solidFill>
                  <a:srgbClr val="000000"/>
                </a:solidFill>
                <a:cs typeface="Calibri Light"/>
              </a:rPr>
              <a:t>gols</a:t>
            </a:r>
            <a:r>
              <a:rPr lang="es-ES" sz="2400">
                <a:solidFill>
                  <a:srgbClr val="000000"/>
                </a:solidFill>
                <a:cs typeface="Calibri Light"/>
              </a:rPr>
              <a:t> que o time mandante </a:t>
            </a:r>
            <a:r>
              <a:rPr lang="es-ES" sz="2400" err="1">
                <a:solidFill>
                  <a:srgbClr val="000000"/>
                </a:solidFill>
                <a:cs typeface="Calibri Light"/>
              </a:rPr>
              <a:t>fez</a:t>
            </a:r>
            <a:r>
              <a:rPr lang="es-ES" sz="2400">
                <a:solidFill>
                  <a:srgbClr val="000000"/>
                </a:solidFill>
                <a:cs typeface="Calibri Light"/>
              </a:rPr>
              <a:t> e o que o time visitante </a:t>
            </a:r>
            <a:r>
              <a:rPr lang="es-ES" sz="2400" err="1">
                <a:solidFill>
                  <a:srgbClr val="000000"/>
                </a:solidFill>
                <a:cs typeface="Calibri Light"/>
              </a:rPr>
              <a:t>fez</a:t>
            </a:r>
            <a:r>
              <a:rPr lang="es-ES" sz="2400">
                <a:solidFill>
                  <a:srgbClr val="000000"/>
                </a:solidFill>
                <a:cs typeface="Calibri Light"/>
              </a:rPr>
              <a:t>: </a:t>
            </a:r>
            <a:endParaRPr lang="es-ES">
              <a:solidFill>
                <a:srgbClr val="000000"/>
              </a:solidFill>
              <a:cs typeface="Calibri Light" panose="020F0302020204030204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450756C-1FC5-4176-8855-948FFA7BA6E2}"/>
              </a:ext>
            </a:extLst>
          </p:cNvPr>
          <p:cNvSpPr txBox="1">
            <a:spLocks/>
          </p:cNvSpPr>
          <p:nvPr/>
        </p:nvSpPr>
        <p:spPr>
          <a:xfrm>
            <a:off x="213538" y="3219875"/>
            <a:ext cx="5655953" cy="1668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>
                <a:ea typeface="+mj-lt"/>
                <a:cs typeface="+mj-lt"/>
              </a:rPr>
              <a:t>SELECT </a:t>
            </a:r>
            <a:endParaRPr lang="es-ES" sz="1400">
              <a:cs typeface="Calibri Light"/>
            </a:endParaRPr>
          </a:p>
          <a:p>
            <a:pPr algn="l"/>
            <a:r>
              <a:rPr lang="es-ES" sz="1400">
                <a:ea typeface="+mj-lt"/>
                <a:cs typeface="+mj-lt"/>
              </a:rPr>
              <a:t>    Mandante.NomeClube AS ClubeCasa,</a:t>
            </a:r>
            <a:endParaRPr lang="es-ES" sz="1400">
              <a:cs typeface="Calibri Light"/>
            </a:endParaRPr>
          </a:p>
          <a:p>
            <a:pPr algn="l"/>
            <a:r>
              <a:rPr lang="es-ES" sz="1400">
                <a:ea typeface="+mj-lt"/>
                <a:cs typeface="+mj-lt"/>
              </a:rPr>
              <a:t>    Partida.GolsCasa,</a:t>
            </a:r>
            <a:endParaRPr lang="es-ES" sz="1400">
              <a:cs typeface="Calibri Light"/>
            </a:endParaRPr>
          </a:p>
          <a:p>
            <a:pPr algn="l"/>
            <a:r>
              <a:rPr lang="es-ES" sz="1400">
                <a:ea typeface="+mj-lt"/>
                <a:cs typeface="+mj-lt"/>
              </a:rPr>
              <a:t>    Partida.GolsVisitante,</a:t>
            </a:r>
          </a:p>
          <a:p>
            <a:pPr algn="l"/>
            <a:r>
              <a:rPr lang="es-ES" sz="1400">
                <a:ea typeface="+mj-lt"/>
                <a:cs typeface="+mj-lt"/>
              </a:rPr>
              <a:t>    Visitante.NomeClube AS ClubeVisitante</a:t>
            </a:r>
            <a:endParaRPr lang="es-ES" sz="1400">
              <a:cs typeface="Calibri Light"/>
            </a:endParaRPr>
          </a:p>
          <a:p>
            <a:pPr algn="l"/>
            <a:r>
              <a:rPr lang="es-ES" sz="1400">
                <a:ea typeface="+mj-lt"/>
                <a:cs typeface="+mj-lt"/>
              </a:rPr>
              <a:t>FROM Partida</a:t>
            </a:r>
            <a:endParaRPr lang="es-ES" sz="1400">
              <a:cs typeface="Calibri Light"/>
            </a:endParaRPr>
          </a:p>
          <a:p>
            <a:pPr algn="l"/>
            <a:r>
              <a:rPr lang="es-ES" sz="1400">
                <a:ea typeface="+mj-lt"/>
                <a:cs typeface="+mj-lt"/>
              </a:rPr>
              <a:t>    INNER JOIN Clube Visitante ON Visitante.IdClube = Partida.IdTimeVisitante</a:t>
            </a:r>
            <a:endParaRPr lang="es-ES" sz="1400">
              <a:cs typeface="Calibri Light"/>
            </a:endParaRPr>
          </a:p>
          <a:p>
            <a:pPr algn="l"/>
            <a:r>
              <a:rPr lang="es-ES" sz="1400">
                <a:ea typeface="+mj-lt"/>
                <a:cs typeface="+mj-lt"/>
              </a:rPr>
              <a:t>    INNER JOIN Clube Mandante ON Mandante.IdClube = PartidA.IdTimeCasa</a:t>
            </a:r>
            <a:endParaRPr lang="es-ES" sz="1400">
              <a:cs typeface="Calibri Light" panose="020F0302020204030204"/>
            </a:endParaRPr>
          </a:p>
        </p:txBody>
      </p:sp>
      <p:pic>
        <p:nvPicPr>
          <p:cNvPr id="3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B671084-C25F-4E55-AB85-587B7886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848" y="562012"/>
            <a:ext cx="5134303" cy="57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9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38BFE4-702E-4DDC-A735-A62269FC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56" y="1396685"/>
            <a:ext cx="4361940" cy="4050251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  <a:cs typeface="Calibri Light"/>
              </a:rPr>
              <a:t>NChar e NVarChar</a:t>
            </a:r>
            <a:endParaRPr lang="es-ES">
              <a:cs typeface="Calibri Light" panose="020F0302020204030204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603E7-BE6F-472A-9218-4C0E852B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398" y="1712941"/>
            <a:ext cx="6413415" cy="40071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800">
                <a:ea typeface="+mn-lt"/>
                <a:cs typeface="+mn-lt"/>
              </a:rPr>
              <a:t> </a:t>
            </a:r>
            <a:r>
              <a:rPr lang="es-ES" sz="2000" b="1">
                <a:ea typeface="+mn-lt"/>
                <a:cs typeface="+mn-lt"/>
              </a:rPr>
              <a:t>NVARCHAR</a:t>
            </a:r>
            <a:r>
              <a:rPr lang="es-ES" sz="2000">
                <a:ea typeface="+mn-lt"/>
                <a:cs typeface="+mn-lt"/>
              </a:rPr>
              <a:t> têm o tamanho variável e vai alocar na memória só o que você usar</a:t>
            </a:r>
            <a:endParaRPr lang="es-ES">
              <a:cs typeface="Calibri" panose="020F0502020204030204"/>
            </a:endParaRPr>
          </a:p>
          <a:p>
            <a:r>
              <a:rPr lang="es-ES" sz="2000" b="1">
                <a:ea typeface="+mn-lt"/>
                <a:cs typeface="+mn-lt"/>
              </a:rPr>
              <a:t>NCHAR</a:t>
            </a:r>
            <a:r>
              <a:rPr lang="es-ES" sz="2000">
                <a:ea typeface="+mn-lt"/>
                <a:cs typeface="+mn-lt"/>
              </a:rPr>
              <a:t> e NVARCHAR são semelhantes a CHAR e VARCHAR a diferença é que eles armazenam dados no formato Unicode e utilizam para isso a representação de 1 byte para cada caractere usando assim uma representação de 16 bits.</a:t>
            </a:r>
            <a:endParaRPr lang="es-ES" sz="2000">
              <a:cs typeface="Calibri" panose="020F0502020204030204"/>
            </a:endParaRPr>
          </a:p>
          <a:p>
            <a:r>
              <a:rPr lang="es-ES" sz="2000">
                <a:cs typeface="Calibri" panose="020F0502020204030204"/>
              </a:rPr>
              <a:t>Se tiver uma coluna que você gravará quase sempre a mesma quantidade de texto, use </a:t>
            </a:r>
            <a:r>
              <a:rPr lang="es-ES" sz="2000" b="1">
                <a:cs typeface="Calibri" panose="020F0502020204030204"/>
              </a:rPr>
              <a:t>CHAR</a:t>
            </a:r>
            <a:r>
              <a:rPr lang="es-ES" sz="2000">
                <a:cs typeface="Calibri" panose="020F0502020204030204"/>
              </a:rPr>
              <a:t> ou </a:t>
            </a:r>
            <a:r>
              <a:rPr lang="es-ES" sz="2000" b="1">
                <a:cs typeface="Calibri" panose="020F0502020204030204"/>
              </a:rPr>
              <a:t>NCHAR</a:t>
            </a:r>
            <a:r>
              <a:rPr lang="es-ES" sz="2000">
                <a:cs typeface="Calibri" panose="020F0502020204030204"/>
              </a:rPr>
              <a:t>, pois nesse caso a performance será melhor do que se você usar os tipos </a:t>
            </a:r>
            <a:r>
              <a:rPr lang="es-ES" sz="2000" i="1">
                <a:cs typeface="Calibri" panose="020F0502020204030204"/>
              </a:rPr>
              <a:t>var</a:t>
            </a:r>
            <a:r>
              <a:rPr lang="es-ES" sz="2000">
                <a:cs typeface="Calibri" panose="020F0502020204030204"/>
              </a:rPr>
              <a:t>. Se a coluna variar muito de tamanho, use </a:t>
            </a:r>
            <a:r>
              <a:rPr lang="es-ES" sz="2000" b="1">
                <a:cs typeface="Calibri" panose="020F0502020204030204"/>
              </a:rPr>
              <a:t>VARCHAR</a:t>
            </a:r>
            <a:r>
              <a:rPr lang="es-ES" sz="2000">
                <a:cs typeface="Calibri" panose="020F0502020204030204"/>
              </a:rPr>
              <a:t> ou </a:t>
            </a:r>
            <a:r>
              <a:rPr lang="es-ES" sz="2000" b="1">
                <a:cs typeface="Calibri" panose="020F0502020204030204"/>
              </a:rPr>
              <a:t>NVARCHAR</a:t>
            </a:r>
            <a:r>
              <a:rPr lang="es-ES" sz="2000">
                <a:cs typeface="Calibri" panose="020F0502020204030204"/>
              </a:rPr>
              <a:t>.</a:t>
            </a:r>
          </a:p>
          <a:p>
            <a:pPr>
              <a:buFont typeface="Arial"/>
            </a:pPr>
            <a:endParaRPr lang="es-E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54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22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38BFE4-702E-4DDC-A735-A62269FC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  <a:cs typeface="Calibri Light"/>
              </a:rPr>
              <a:t>NText e Text</a:t>
            </a:r>
          </a:p>
        </p:txBody>
      </p:sp>
      <p:sp>
        <p:nvSpPr>
          <p:cNvPr id="22" name="Freeform: Shape 24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603E7-BE6F-472A-9218-4C0E852B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509" y="1180314"/>
            <a:ext cx="5257799" cy="224391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/>
            </a:pPr>
            <a:r>
              <a:rPr lang="es-ES">
                <a:cs typeface="Calibri" panose="020F0502020204030204"/>
              </a:rPr>
              <a:t>Text </a:t>
            </a:r>
            <a:r>
              <a:rPr lang="es-ES">
                <a:ea typeface="+mn-lt"/>
                <a:cs typeface="+mn-lt"/>
              </a:rPr>
              <a:t>não tem um limite específico de tamanho além do máximo do banco de dados. Ele é armazenado na área específica para </a:t>
            </a:r>
            <a:r>
              <a:rPr lang="es-ES" i="1">
                <a:ea typeface="+mn-lt"/>
                <a:cs typeface="+mn-lt"/>
              </a:rPr>
              <a:t>blobs</a:t>
            </a:r>
            <a:r>
              <a:rPr lang="es-ES">
                <a:ea typeface="+mn-lt"/>
                <a:cs typeface="+mn-lt"/>
              </a:rPr>
              <a:t> já que a expectativa é que ele será grande.</a:t>
            </a:r>
          </a:p>
          <a:p>
            <a:pPr algn="just"/>
            <a:r>
              <a:rPr lang="es-ES">
                <a:ea typeface="+mn-lt"/>
                <a:cs typeface="+mn-lt"/>
              </a:rPr>
              <a:t>NText Dados Unicode de comprimento variável com um comprimento máximo de cadeia</a:t>
            </a:r>
            <a:r>
              <a:rPr lang="es-ES">
                <a:cs typeface="Calibri" panose="020F0502020204030204"/>
              </a:rPr>
              <a:t> até 2GB de texto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9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2154" y="832731"/>
            <a:ext cx="5210120" cy="2991448"/>
          </a:xfrm>
        </p:spPr>
        <p:txBody>
          <a:bodyPr>
            <a:normAutofit fontScale="90000"/>
          </a:bodyPr>
          <a:lstStyle/>
          <a:p>
            <a:pPr algn="l"/>
            <a:r>
              <a:rPr lang="es-ES" sz="5400">
                <a:latin typeface="Calibri Light"/>
                <a:ea typeface="Verdana"/>
                <a:cs typeface="Calibri Light"/>
              </a:rPr>
              <a:t>Diferença de tipos de dados numérico</a:t>
            </a:r>
            <a:br>
              <a:rPr lang="es-ES" sz="5400">
                <a:latin typeface="Calibri Light"/>
                <a:ea typeface="Verdana"/>
                <a:cs typeface="Calibri Light"/>
              </a:rPr>
            </a:br>
            <a:r>
              <a:rPr lang="es-ES" sz="5400">
                <a:cs typeface="Calibri Light"/>
              </a:rPr>
              <a:t>SQL Serve</a:t>
            </a:r>
            <a:r>
              <a:rPr lang="es-ES" sz="5400">
                <a:ea typeface="+mj-lt"/>
                <a:cs typeface="+mj-lt"/>
              </a:rPr>
              <a:t>r.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42153" y="4203802"/>
            <a:ext cx="4203706" cy="1051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800">
                <a:cs typeface="Calibri"/>
              </a:rPr>
              <a:t>BigInt ; Decimal ; Float ; Int ; Money; Real; Small int</a:t>
            </a:r>
            <a:endParaRPr lang="es-ES">
              <a:cs typeface="Calibri" panose="020F0502020204030204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20A2DD-AE69-49A2-A285-83FC2285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90" y="1132600"/>
            <a:ext cx="4045637" cy="4064628"/>
          </a:xfrm>
        </p:spPr>
        <p:txBody>
          <a:bodyPr>
            <a:normAutofit/>
          </a:bodyPr>
          <a:lstStyle/>
          <a:p>
            <a:pPr algn="ctr"/>
            <a:r>
              <a:rPr lang="es-ES" sz="4000">
                <a:solidFill>
                  <a:srgbClr val="FFFFFF"/>
                </a:solidFill>
                <a:cs typeface="Calibri Light" panose="020F0302020204030204"/>
              </a:rPr>
              <a:t>BigInt, Int , TinyInt e SmallInt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863DD-9348-46FC-8537-EB982E2A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50919"/>
            <a:ext cx="5732251" cy="47599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>
                <a:ea typeface="+mn-lt"/>
                <a:cs typeface="+mn-lt"/>
              </a:rPr>
              <a:t> Utilizar </a:t>
            </a:r>
            <a:r>
              <a:rPr lang="es-ES">
                <a:latin typeface="Consolas"/>
                <a:ea typeface="+mn-lt"/>
                <a:cs typeface="+mn-lt"/>
              </a:rPr>
              <a:t>INT</a:t>
            </a:r>
            <a:r>
              <a:rPr lang="es-ES">
                <a:ea typeface="+mn-lt"/>
                <a:cs typeface="+mn-lt"/>
              </a:rPr>
              <a:t> ao invés de </a:t>
            </a:r>
            <a:r>
              <a:rPr lang="es-ES">
                <a:latin typeface="Consolas"/>
                <a:ea typeface="+mn-lt"/>
                <a:cs typeface="+mn-lt"/>
              </a:rPr>
              <a:t>BIGINT</a:t>
            </a:r>
            <a:r>
              <a:rPr lang="es-ES">
                <a:ea typeface="+mn-lt"/>
                <a:cs typeface="+mn-lt"/>
              </a:rPr>
              <a:t> pode reduzir significamente o uso em disco. Se somente esta opção de </a:t>
            </a:r>
            <a:r>
              <a:rPr lang="es-ES">
                <a:latin typeface="Consolas"/>
                <a:ea typeface="+mn-lt"/>
                <a:cs typeface="+mn-lt"/>
              </a:rPr>
              <a:t>INT</a:t>
            </a:r>
            <a:r>
              <a:rPr lang="es-ES">
                <a:ea typeface="+mn-lt"/>
                <a:cs typeface="+mn-lt"/>
              </a:rPr>
              <a:t> ao invés de </a:t>
            </a:r>
            <a:r>
              <a:rPr lang="es-ES">
                <a:latin typeface="Consolas"/>
                <a:ea typeface="+mn-lt"/>
                <a:cs typeface="+mn-lt"/>
              </a:rPr>
              <a:t>BIGINT</a:t>
            </a:r>
            <a:r>
              <a:rPr lang="es-ES">
                <a:ea typeface="+mn-lt"/>
                <a:cs typeface="+mn-lt"/>
              </a:rPr>
              <a:t> pode fazê-lo economizar de 10% a 20% de espaço em disco (dependendo da situação). </a:t>
            </a:r>
          </a:p>
          <a:p>
            <a:r>
              <a:rPr lang="es-ES">
                <a:ea typeface="+mn-lt"/>
                <a:cs typeface="+mn-lt"/>
              </a:rPr>
              <a:t>A maior diferença entre os tipos de dados, são o consumo de memória (em casos especificos) , desempenho e o tamanho em bytes de armazenamento.</a:t>
            </a:r>
          </a:p>
          <a:p>
            <a:endParaRPr lang="es-ES" sz="2400">
              <a:ea typeface="+mn-lt"/>
              <a:cs typeface="+mn-lt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7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38BFE4-702E-4DDC-A735-A62269FC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56" y="1396685"/>
            <a:ext cx="4361940" cy="4050251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  <a:cs typeface="Calibri Light"/>
              </a:rPr>
              <a:t> Money e SmallMoney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603E7-BE6F-472A-9218-4C0E852B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5" y="1842337"/>
            <a:ext cx="6413415" cy="31732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>
                <a:ea typeface="+mn-lt"/>
                <a:cs typeface="+mn-lt"/>
              </a:rPr>
              <a:t> S</a:t>
            </a:r>
            <a:r>
              <a:rPr lang="es-ES" b="1">
                <a:ea typeface="+mn-lt"/>
                <a:cs typeface="+mn-lt"/>
              </a:rPr>
              <a:t>mallmoney</a:t>
            </a:r>
            <a:r>
              <a:rPr lang="es-ES">
                <a:ea typeface="+mn-lt"/>
                <a:cs typeface="+mn-lt"/>
              </a:rPr>
              <a:t> é como </a:t>
            </a:r>
            <a:r>
              <a:rPr lang="es-ES" b="1">
                <a:ea typeface="+mn-lt"/>
                <a:cs typeface="+mn-lt"/>
              </a:rPr>
              <a:t>money</a:t>
            </a:r>
            <a:r>
              <a:rPr lang="es-ES">
                <a:ea typeface="+mn-lt"/>
                <a:cs typeface="+mn-lt"/>
              </a:rPr>
              <a:t>, porém menor. Especificamente </a:t>
            </a:r>
            <a:r>
              <a:rPr lang="es-ES" b="1">
                <a:ea typeface="+mn-lt"/>
                <a:cs typeface="+mn-lt"/>
              </a:rPr>
              <a:t>money</a:t>
            </a:r>
            <a:r>
              <a:rPr lang="es-ES">
                <a:ea typeface="+mn-lt"/>
                <a:cs typeface="+mn-lt"/>
              </a:rPr>
              <a:t> é um 8 bit Decimal, enquanto </a:t>
            </a:r>
            <a:r>
              <a:rPr lang="es-ES" b="1">
                <a:ea typeface="+mn-lt"/>
                <a:cs typeface="+mn-lt"/>
              </a:rPr>
              <a:t>smallmoney</a:t>
            </a:r>
            <a:r>
              <a:rPr lang="es-ES">
                <a:ea typeface="+mn-lt"/>
                <a:cs typeface="+mn-lt"/>
              </a:rPr>
              <a:t> é um 4 bit Decimal Para atribuir o valor R$ 34.654,79 devemos fornecê-lo como 34654.78 ou seja substituindo a vírgula por um ponto e eliminando os pontos dos milhares.</a:t>
            </a:r>
            <a:endParaRPr lang="es-ES">
              <a:cs typeface="Calibri" panose="020F0502020204030204"/>
            </a:endParaRPr>
          </a:p>
          <a:p>
            <a:pPr>
              <a:buFont typeface="Arial"/>
            </a:pPr>
            <a:endParaRPr lang="es-E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3238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22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38BFE4-702E-4DDC-A735-A62269FC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27346"/>
            <a:ext cx="3937298" cy="4166010"/>
          </a:xfrm>
        </p:spPr>
        <p:txBody>
          <a:bodyPr>
            <a:normAutofit/>
          </a:bodyPr>
          <a:lstStyle/>
          <a:p>
            <a:pPr algn="ctr"/>
            <a:r>
              <a:rPr lang="es-ES" sz="4800">
                <a:solidFill>
                  <a:srgbClr val="FFFFFF"/>
                </a:solidFill>
                <a:cs typeface="Calibri Light"/>
              </a:rPr>
              <a:t>Decimal, Float e Real</a:t>
            </a:r>
          </a:p>
        </p:txBody>
      </p:sp>
      <p:sp>
        <p:nvSpPr>
          <p:cNvPr id="22" name="Freeform: Shape 24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603E7-BE6F-472A-9218-4C0E852B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88918"/>
            <a:ext cx="5257799" cy="61976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</a:pPr>
            <a:r>
              <a:rPr lang="pt">
                <a:latin typeface="Calibri"/>
                <a:ea typeface="+mn-lt"/>
                <a:cs typeface="+mn-lt"/>
              </a:rPr>
              <a:t>O tipo de dados FLOAT é usado para armazenar números de ponto flutuante de precisão simples e dupla.</a:t>
            </a:r>
            <a:endParaRPr lang="pt">
              <a:latin typeface="Calibri"/>
              <a:cs typeface="Calibri"/>
            </a:endParaRPr>
          </a:p>
          <a:p>
            <a:pPr>
              <a:buFont typeface="Arial"/>
            </a:pPr>
            <a:r>
              <a:rPr lang="es-ES">
                <a:ea typeface="+mn-lt"/>
                <a:cs typeface="+mn-lt"/>
              </a:rPr>
              <a:t>O tipo de dados Decimal é simplesmente um tipo de ponto flutuante, qualquer número decimal pode ser construído para o valor exato ter que realizar aproximações.</a:t>
            </a:r>
          </a:p>
          <a:p>
            <a:pPr>
              <a:buFont typeface="Arial"/>
            </a:pPr>
            <a:r>
              <a:rPr lang="pt">
                <a:ea typeface="+mn-lt"/>
                <a:cs typeface="+mn-lt"/>
              </a:rPr>
              <a:t>Float é um número de ponto flutuante de precisão única.</a:t>
            </a:r>
            <a:endParaRPr lang="es-ES">
              <a:ea typeface="+mn-lt"/>
              <a:cs typeface="+mn-lt"/>
            </a:endParaRPr>
          </a:p>
          <a:p>
            <a:pPr>
              <a:buFont typeface="Arial"/>
            </a:pPr>
            <a:r>
              <a:rPr lang="es-ES" sz="2400" b="1">
                <a:ea typeface="+mn-lt"/>
                <a:cs typeface="+mn-lt"/>
              </a:rPr>
              <a:t>Esses tipos são chamados de ponto flutuante binários.</a:t>
            </a:r>
          </a:p>
          <a:p>
            <a:pPr algn="just">
              <a:buFont typeface="Arial"/>
            </a:pPr>
            <a:endParaRPr lang="es-ES">
              <a:cs typeface="Calibri" panose="020F0502020204030204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2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4645" y="2399863"/>
            <a:ext cx="5210120" cy="2373222"/>
          </a:xfrm>
        </p:spPr>
        <p:txBody>
          <a:bodyPr>
            <a:normAutofit/>
          </a:bodyPr>
          <a:lstStyle/>
          <a:p>
            <a:pPr algn="l"/>
            <a:r>
              <a:rPr lang="es-ES" sz="5400">
                <a:latin typeface="Calibri Light"/>
                <a:ea typeface="Verdana"/>
                <a:cs typeface="Calibri Light"/>
              </a:rPr>
              <a:t>Diferença entre DML e DDL</a:t>
            </a:r>
            <a:br>
              <a:rPr lang="es-ES" sz="5400">
                <a:latin typeface="Calibri Light"/>
                <a:ea typeface="Verdana"/>
                <a:cs typeface="Calibri Light"/>
              </a:rPr>
            </a:br>
            <a:r>
              <a:rPr lang="es-ES" sz="5400">
                <a:cs typeface="Calibri Light"/>
              </a:rPr>
              <a:t>SQL Serve</a:t>
            </a:r>
            <a:r>
              <a:rPr lang="es-ES" sz="5400">
                <a:ea typeface="+mj-lt"/>
                <a:cs typeface="+mj-lt"/>
              </a:rPr>
              <a:t>r.</a:t>
            </a:r>
            <a:endParaRPr lang="es-ES">
              <a:cs typeface="Calibri Light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1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Diferença de tipos de dados Texto SQL Server. </vt:lpstr>
      <vt:lpstr>Char e VarChar</vt:lpstr>
      <vt:lpstr>NChar e NVarChar</vt:lpstr>
      <vt:lpstr>NText e Text</vt:lpstr>
      <vt:lpstr>Diferença de tipos de dados numérico SQL Server.</vt:lpstr>
      <vt:lpstr>BigInt, Int , TinyInt e SmallInt</vt:lpstr>
      <vt:lpstr> Money e SmallMoney</vt:lpstr>
      <vt:lpstr>Decimal, Float e Real</vt:lpstr>
      <vt:lpstr>Diferença entre DML e DDL SQL Server.</vt:lpstr>
      <vt:lpstr>DDL</vt:lpstr>
      <vt:lpstr>DML</vt:lpstr>
      <vt:lpstr>Create Table</vt:lpstr>
      <vt:lpstr>Criando tabela</vt:lpstr>
      <vt:lpstr>O que é Primary Key e Forgein Key?</vt:lpstr>
      <vt:lpstr>Primary Key</vt:lpstr>
      <vt:lpstr>Foreign Key</vt:lpstr>
      <vt:lpstr>O que é Identity?</vt:lpstr>
      <vt:lpstr>Identity</vt:lpstr>
      <vt:lpstr>O que é Join?  E quais tipos de Join existem</vt:lpstr>
      <vt:lpstr>O que é JOIN ?</vt:lpstr>
      <vt:lpstr>INNER JOIN</vt:lpstr>
      <vt:lpstr>RIGHT JOIN</vt:lpstr>
      <vt:lpstr>LEFT JOIN</vt:lpstr>
      <vt:lpstr>Consultas realizadas no Banco de Dados</vt:lpstr>
      <vt:lpstr>INNER JOIN</vt:lpstr>
      <vt:lpstr>INNER JOIN</vt:lpstr>
      <vt:lpstr>INNER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29</cp:revision>
  <dcterms:created xsi:type="dcterms:W3CDTF">2020-10-27T18:16:36Z</dcterms:created>
  <dcterms:modified xsi:type="dcterms:W3CDTF">2020-10-28T18:59:59Z</dcterms:modified>
</cp:coreProperties>
</file>