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36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36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30859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36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3040" y="308592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3040" y="1368000"/>
            <a:ext cx="44272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920"/>
            <a:ext cx="90727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5080" cy="1205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36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7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Click to edit the outline text format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Second Outline Level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Third Outline Level</a:t>
            </a:r>
            <a:endParaRPr b="0" lang="pt-B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29" spc="-1" strike="noStrike">
                <a:latin typeface="Arial"/>
              </a:rPr>
              <a:t>Fourth Outline Level</a:t>
            </a:r>
            <a:endParaRPr b="0" lang="pt-BR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Fifth Outline Level</a:t>
            </a:r>
            <a:endParaRPr b="0" lang="pt-BR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Sixth Outline Level</a:t>
            </a:r>
            <a:endParaRPr b="0" lang="pt-BR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Seventh Outline Level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000" y="5165280"/>
            <a:ext cx="31953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7A79AF-5BB7-4D48-9DB5-172B29040FF7}" type="slidenum">
              <a:rPr b="0" lang="pt-BR" sz="1400" spc="-1" strike="noStrike"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144000" y="0"/>
            <a:ext cx="10223280" cy="5669280"/>
          </a:xfrm>
          <a:prstGeom prst="rect">
            <a:avLst/>
          </a:prstGeom>
          <a:solidFill>
            <a:srgbClr val="3465a4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angsananew"/>
                <a:ea typeface="DejaVu Sans"/>
              </a:rPr>
              <a:t>Monitor Mascara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16000"/>
            <a:ext cx="702036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Considerações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Integração com câmeras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Base de Dados para treinamento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Validade do Equipamento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qualidade de vídeo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3570" spc="-1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r>
              <a:rPr b="0" lang="pt-BR" sz="357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t-BR" sz="357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 o anuncio da Quarentena muitas empresas fecharam as portas e adotaram o Home Oficce, porem com a flexibilidade do isolamento social, algumas empresas estão querendo retomar suas atividades na empresa.</a:t>
            </a:r>
            <a:endParaRPr b="0" lang="pt-BR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Mas como garantir que as medidas de segurança serão seguidas ?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288000" y="1224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Conforme  Lei nº 14.019/2020, é obrigatorio o uso de mascara.</a:t>
            </a:r>
            <a:endParaRPr b="0" lang="pt-BR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Sendo aplicado uma multa a locais em que haja alguma pessoa sem o uso de mascara, esta multa pode ser de R$ 500,00 para pessoa e R$5,000,00 para o estabelecimento em que houve a permisão da entrada do mesmo sem o uso da mascara.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48000" y="216000"/>
            <a:ext cx="5400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Como é feito Hoje?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728000"/>
            <a:ext cx="9360000" cy="267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600" spc="-1" strike="noStrike">
                <a:latin typeface="arial"/>
              </a:rPr>
              <a:t>Atualmente o controle do uso de mascara nos estabelecimentos é feito através de uma pessoa que fica na entrada do mesmo monitorando, ou algum funcionario do estabelecimento, enquanto desempenha suas funções fica atento a quem esta usando mascara e quem não.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Em algumas das situações a pessoa fica sem mascara dentro do estabelecimento sem ser notada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177840"/>
            <a:ext cx="702036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Como podemos controlar o uso de mascara ?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 o uso de I.A. (Inteligência artificial). Podemos monitorar se as pessoas no estabelecimento estão usando mascara.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Com uma câmera posicionada estrategicamente podemos verificar cada Pessoa, e caso alguma não estaja com mascara, será gerado um alerta imediatamente ao dono do local para que tome providencias.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16000"/>
            <a:ext cx="702036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Valor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Menos preocupação se as pessoas que adentram no estabelecimento estão usando mascara ou não.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16000"/>
            <a:ext cx="702036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Target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Bares &amp; Restaurantes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Estabelecimentos comerciais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Empresas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Shoppings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Trems</a:t>
            </a:r>
            <a:endParaRPr b="0" lang="pt-BR" sz="26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latin typeface="Arial"/>
              </a:rPr>
              <a:t>órgão fiscalizador</a:t>
            </a:r>
            <a:endParaRPr b="0" lang="pt-BR" sz="4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16000"/>
            <a:ext cx="702036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Exigencias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Camera com resolução boa (que possa ser identificavel os EPIs)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mínimo de 250 imagens de teste (em diferentes posições)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Uso de 2 recursos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16000"/>
            <a:ext cx="702036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Premissas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368000"/>
            <a:ext cx="90727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Sistema Integrador já desenvolvido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Câmeras já posicionadas estrategicamente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Regras de Negócios já definidas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2020-09-14T20:19:35Z</dcterms:created>
  <dc:creator/>
  <dc:description/>
  <dc:language>pt-BR</dc:language>
  <cp:lastModifiedBy/>
  <dcterms:modified xsi:type="dcterms:W3CDTF">2020-09-16T20:32:21Z</dcterms:modified>
  <cp:revision>6</cp:revision>
  <dc:subject/>
  <dc:title>Bright Blue</dc:title>
</cp:coreProperties>
</file>