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497B33-739F-4818-B876-4A3FEE95F233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119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0C158A-9A8B-4B11-B852-D60936F287FB}" type="slidenum">
              <a:rPr lang="pt-B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24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/>
          <p:nvPr/>
        </p:nvPicPr>
        <p:blipFill>
          <a:blip r:embed="rId14" cstate="print"/>
          <a:stretch/>
        </p:blipFill>
        <p:spPr>
          <a:xfrm>
            <a:off x="0" y="0"/>
            <a:ext cx="9154800" cy="1052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 cstate="print"/>
          <a:stretch/>
        </p:blipFill>
        <p:spPr>
          <a:xfrm>
            <a:off x="8304840" y="6286680"/>
            <a:ext cx="821520" cy="571320"/>
          </a:xfrm>
          <a:prstGeom prst="rect">
            <a:avLst/>
          </a:prstGeom>
          <a:ln w="936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4554360" y="1079280"/>
            <a:ext cx="360" cy="57340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9600" y="1567080"/>
            <a:ext cx="4475160" cy="2098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Objetivo: Desenvolver um sistema automatizado para melhor organização, distribuição e maior aproveitamento do espaço vertical de um armazém.</a:t>
            </a:r>
            <a:endParaRPr lang="pt-BR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Metas: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Promover um processo ágil de solicitação</a:t>
            </a:r>
            <a:r>
              <a:rPr lang="pt-BR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material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Realizar a entrega de maneira automatizada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-56880" y="3867343"/>
            <a:ext cx="4571640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Recursos:</a:t>
            </a:r>
            <a:endParaRPr lang="pt-BR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810" indent="-1714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</a:t>
            </a:r>
          </a:p>
          <a:p>
            <a:pPr marL="171810" indent="-1714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microcontrolador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23480" y="1146600"/>
            <a:ext cx="24519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Descrição do projeto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-56880" y="4853952"/>
            <a:ext cx="4453560" cy="1651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Referências principais:</a:t>
            </a:r>
          </a:p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GUERREIRO, D. F.,PANIGHEL, J. V. de C., JUNIOR, S. L. M. Sistema de Armazenamento Vertical Automatizado. São B </a:t>
            </a:r>
            <a:r>
              <a:rPr lang="pt-BR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ernardo</a:t>
            </a: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Campo: FATEC-SBC,2018.</a:t>
            </a:r>
          </a:p>
          <a:p>
            <a:pPr>
              <a:lnSpc>
                <a:spcPct val="100000"/>
              </a:lnSpc>
            </a:pPr>
            <a:endParaRPr lang="pt-BR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Imagem 1"/>
          <p:cNvPicPr/>
          <p:nvPr/>
        </p:nvPicPr>
        <p:blipFill>
          <a:blip r:embed="rId3" cstate="print"/>
          <a:stretch/>
        </p:blipFill>
        <p:spPr>
          <a:xfrm>
            <a:off x="6176520" y="0"/>
            <a:ext cx="2955960" cy="100944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813960" y="52560"/>
            <a:ext cx="5240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Tecnologia em Mecatrônica Industrial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0" y="3716280"/>
            <a:ext cx="9144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4913640" y="3825360"/>
            <a:ext cx="1262520" cy="3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Cronograma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-39600" y="4642380"/>
            <a:ext cx="43484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Pontos de atenção: </a:t>
            </a: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ontagem da estrutura e desenvolvimento do software.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4704805" y="6095427"/>
            <a:ext cx="4249440" cy="82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Contato: Jonathan de Oliveira Gonçalves</a:t>
            </a:r>
          </a:p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Jonathan.deoliveira@outlook.com.br</a:t>
            </a:r>
          </a:p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Gustavo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Sasaki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4690440" y="5791197"/>
            <a:ext cx="4249440" cy="46265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Orientador: 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Prof. Eliel Wellington Marcelino</a:t>
            </a:r>
          </a:p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Coorientador: Prof. Fernando Dalbo Garup</a:t>
            </a: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</a:p>
        </p:txBody>
      </p:sp>
      <p:sp>
        <p:nvSpPr>
          <p:cNvPr id="54" name="CustomShape 12"/>
          <p:cNvSpPr/>
          <p:nvPr/>
        </p:nvSpPr>
        <p:spPr>
          <a:xfrm>
            <a:off x="145800" y="426240"/>
            <a:ext cx="599688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ALMOXARIFADO INTELIGENTE.</a:t>
            </a:r>
          </a:p>
        </p:txBody>
      </p:sp>
      <p:pic>
        <p:nvPicPr>
          <p:cNvPr id="55" name="Imagem 24"/>
          <p:cNvPicPr/>
          <p:nvPr/>
        </p:nvPicPr>
        <p:blipFill>
          <a:blip r:embed="rId4" cstate="print"/>
          <a:stretch/>
        </p:blipFill>
        <p:spPr>
          <a:xfrm>
            <a:off x="7845120" y="6297840"/>
            <a:ext cx="1296360" cy="559800"/>
          </a:xfrm>
          <a:prstGeom prst="rect">
            <a:avLst/>
          </a:prstGeom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B9BD74-5D7B-4B55-9780-2B177442D839}"/>
              </a:ext>
            </a:extLst>
          </p:cNvPr>
          <p:cNvSpPr/>
          <p:nvPr/>
        </p:nvSpPr>
        <p:spPr>
          <a:xfrm>
            <a:off x="6991075" y="3398690"/>
            <a:ext cx="454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Calibri" panose="020F0502020204030204" pitchFamily="34" charset="0"/>
              </a:rPr>
              <a:t>2019</a:t>
            </a:r>
            <a:r>
              <a:rPr lang="pt-BR" dirty="0"/>
              <a:t> 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E1E3005-A4B6-4BD3-82FE-57A34EBD5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07436"/>
              </p:ext>
            </p:extLst>
          </p:nvPr>
        </p:nvGraphicFramePr>
        <p:xfrm>
          <a:off x="4661649" y="4084580"/>
          <a:ext cx="4292596" cy="1543050"/>
        </p:xfrm>
        <a:graphic>
          <a:graphicData uri="http://schemas.openxmlformats.org/drawingml/2006/table">
            <a:tbl>
              <a:tblPr/>
              <a:tblGrid>
                <a:gridCol w="1240084">
                  <a:extLst>
                    <a:ext uri="{9D8B030D-6E8A-4147-A177-3AD203B41FA5}">
                      <a16:colId xmlns:a16="http://schemas.microsoft.com/office/drawing/2014/main" val="2456242892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4080533446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3276148836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3666293893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212567875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331175527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3580588434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2167841562"/>
                    </a:ext>
                  </a:extLst>
                </a:gridCol>
                <a:gridCol w="381564">
                  <a:extLst>
                    <a:ext uri="{9D8B030D-6E8A-4147-A177-3AD203B41FA5}">
                      <a16:colId xmlns:a16="http://schemas.microsoft.com/office/drawing/2014/main" val="3427209474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0842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89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Conceito e Pesquisa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95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Monografia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27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Desenvolvimento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6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10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Protótipo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772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18493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E6D766FB-64DB-4C8E-A1EE-3B3533310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144" y="1268660"/>
            <a:ext cx="4442926" cy="2203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154</Words>
  <Application>Microsoft Office PowerPoint</Application>
  <PresentationFormat>Apresentação na tela (4:3)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Hard</dc:creator>
  <cp:lastModifiedBy>Kylz</cp:lastModifiedBy>
  <cp:revision>130</cp:revision>
  <dcterms:created xsi:type="dcterms:W3CDTF">2016-12-24T00:23:01Z</dcterms:created>
  <dcterms:modified xsi:type="dcterms:W3CDTF">2019-10-31T02:37:48Z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