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9" r:id="rId2"/>
    <p:sldId id="300" r:id="rId3"/>
    <p:sldId id="302" r:id="rId4"/>
    <p:sldId id="301" r:id="rId5"/>
    <p:sldId id="303" r:id="rId6"/>
    <p:sldId id="3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62" autoAdjust="0"/>
  </p:normalViewPr>
  <p:slideViewPr>
    <p:cSldViewPr snapToGrid="0">
      <p:cViewPr varScale="1">
        <p:scale>
          <a:sx n="58" d="100"/>
          <a:sy n="58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AD057-EB2E-45BD-AEF4-8DB38F62031A}" type="datetimeFigureOut">
              <a:rPr lang="en-CA" smtClean="0"/>
              <a:t>2022-02-28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E44DA-E3C4-49DC-A84F-5D712C51AF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16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Light: waves have a “wavelength” – literally how long one of the waves is from peak to peak. Light waves have a wavelength from around 400nm (billionths of a meter) to 700nm. The different wavelengths give us the different colors. </a:t>
            </a:r>
          </a:p>
          <a:p>
            <a:r>
              <a:rPr lang="en-CA" dirty="0"/>
              <a:t>Waves can actually be longer and shorter than this. There is actually nothing special about light that makes it different to all these other waves – it’s just we happen to have evolved with detectors for detecting that range of wavelengths.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E44DA-E3C4-49DC-A84F-5D712C51AF4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83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might ask why that wavelength range.? The sun produces light across all the wavelengths, but the atmosphere absorbs almost all the wavelengths, there is a small range of wavelengths around the visible spectrum and another range out at radio wavelengths that allow the light through.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E44DA-E3C4-49DC-A84F-5D712C51AF4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00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E44DA-E3C4-49DC-A84F-5D712C51AF4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69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33DA-A8EE-4280-91BC-D46C07C8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F33C2-8511-4A90-86DC-10E11C1AD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2D5B-6791-41D9-BCBB-BBBD0D47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CD35-0969-458B-83E2-42700384ED70}" type="datetimeFigureOut">
              <a:rPr lang="en-CA" smtClean="0"/>
              <a:t>2022-02-28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38F3-54E7-4F90-9989-6C09AAC0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EF8B-AAF0-401C-9B38-218C227F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797C-B468-40D0-87A0-4D7AF818B8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17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006D-0C52-4A50-B60A-C5707762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7AAE2-4DF5-4412-B571-D525CDA5A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59F52-559D-4662-B10A-51EB076F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CD35-0969-458B-83E2-42700384ED70}" type="datetimeFigureOut">
              <a:rPr lang="en-CA" smtClean="0"/>
              <a:t>2022-02-28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C32E-FC1D-42C0-A8D5-CE57BD03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0AA6-285D-445D-9FC6-EA3CB259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797C-B468-40D0-87A0-4D7AF818B8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86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6E30F-ED70-4423-9537-7543A66EB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E48C6-77AE-4DC6-A9A7-64C26C95E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F13B-D04C-427E-B26F-35A27B54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CD35-0969-458B-83E2-42700384ED70}" type="datetimeFigureOut">
              <a:rPr lang="en-CA" smtClean="0"/>
              <a:t>2022-02-28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B8B7-8053-4001-8B15-C4330AB7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33C7-AACF-4330-8BCA-5AD4602B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797C-B468-40D0-87A0-4D7AF818B8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33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71C2-ACEC-4CE8-88D5-F9CB81F1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588F-84A4-434F-A1BE-4EA0D75E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C29DA-F38D-4382-9BD2-AA50D945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CD35-0969-458B-83E2-42700384ED70}" type="datetimeFigureOut">
              <a:rPr lang="en-CA" smtClean="0"/>
              <a:t>2022-02-28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3D88-27DD-4604-9867-A044E354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A8583-3F00-42AF-B409-7F8FE966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797C-B468-40D0-87A0-4D7AF818B8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85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63FF-F337-4DC0-A0BF-B35762DF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394D6-0BEC-4563-99D1-A3F36DF87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6C61-F4C8-4B65-B00D-7C8C6412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CD35-0969-458B-83E2-42700384ED70}" type="datetimeFigureOut">
              <a:rPr lang="en-CA" smtClean="0"/>
              <a:t>2022-02-28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C65B-E799-4213-BEE1-95D99981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1BB9-9411-42AF-BA57-DDEEB551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797C-B468-40D0-87A0-4D7AF818B8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9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CFD3-7959-416D-8E9F-D4B60FF6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048A-A2CB-4276-9B81-DEADBCB11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CEB9B-C90B-4CB6-AC05-5D5964D18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EF9E4-83CB-418A-97D4-77A1C586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CD35-0969-458B-83E2-42700384ED70}" type="datetimeFigureOut">
              <a:rPr lang="en-CA" smtClean="0"/>
              <a:t>2022-02-28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C2DD9-3004-43A8-A608-A1FF4367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49567-BD4E-4FA9-9B35-0420C134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797C-B468-40D0-87A0-4D7AF818B8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31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0E43-37A2-49D7-AA54-C1E2259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6B15-61E7-45E6-BD86-BFC541C2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82974-C319-4DB1-8E14-EAE009CD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FC256-6976-4444-BC6E-AE669005A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1FB4A-447E-47EE-A4C1-84E5BCCD2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787B9-62C9-4034-834D-084F7734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CD35-0969-458B-83E2-42700384ED70}" type="datetimeFigureOut">
              <a:rPr lang="en-CA" smtClean="0"/>
              <a:t>2022-02-28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F83A8-D8CA-47E3-AC11-501038DE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99F1C-2329-4EEE-BB5E-A817C0EB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797C-B468-40D0-87A0-4D7AF818B8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98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0BCD-FF24-4C06-AEFB-E7967F3D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B662E-27AE-42F5-81DB-E77CD204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CD35-0969-458B-83E2-42700384ED70}" type="datetimeFigureOut">
              <a:rPr lang="en-CA" smtClean="0"/>
              <a:t>2022-02-28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5AD32-4991-465C-9AB9-39440920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B11E7-7815-4A96-9AF7-B39486B0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797C-B468-40D0-87A0-4D7AF818B8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53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69AA6-576E-4DF7-A4FB-5C67249C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CD35-0969-458B-83E2-42700384ED70}" type="datetimeFigureOut">
              <a:rPr lang="en-CA" smtClean="0"/>
              <a:t>2022-02-28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004FF-B90C-409C-893D-1D2A569C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76540-61AC-4B38-937F-A9EB6100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797C-B468-40D0-87A0-4D7AF818B8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93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5447-8137-4273-B4E5-40AA615C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AF75-1B72-499C-AD20-450BBF880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9CDDC-39BA-4CBB-B1EE-19D3D4CF3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8701-E291-4346-86C0-C78AE7A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CD35-0969-458B-83E2-42700384ED70}" type="datetimeFigureOut">
              <a:rPr lang="en-CA" smtClean="0"/>
              <a:t>2022-02-28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8BB74-13DF-4D06-B5A9-F23060D6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F9479-EF7F-4CD7-BCFD-CBB9B737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797C-B468-40D0-87A0-4D7AF818B8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43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F9F6-1722-49D4-A746-BEAE6826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F91FB-1839-4730-9068-505F57378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37C9E-BFBC-41F5-8BDE-9506B6997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78B87-D5DF-4ED3-B198-447DD0B4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CD35-0969-458B-83E2-42700384ED70}" type="datetimeFigureOut">
              <a:rPr lang="en-CA" smtClean="0"/>
              <a:t>2022-02-28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B4F84-8375-47B0-A515-4A0F88C4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4DEF3-97F3-4464-AA6C-8BAE0EB8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797C-B468-40D0-87A0-4D7AF818B8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7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8C09F-976F-4DA7-B2EA-E810607F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FF715-8151-42F5-A88C-2C628E38A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093F-475B-4A29-B23D-FF7539C6F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CD35-0969-458B-83E2-42700384ED70}" type="datetimeFigureOut">
              <a:rPr lang="en-CA" smtClean="0"/>
              <a:t>2022-02-28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129D-C7CA-4475-97C4-3BDBA6D78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451D4-6322-4771-9BEC-C6A5C7AFE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9797C-B468-40D0-87A0-4D7AF818B8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12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upload.wikimedia.org/wikipedia/commons/thumb/f/f1/EM_spectrum.svg/1280px-EM_spectru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1141" cy="652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75FAC6-F39A-4884-9B06-A7EF16B5202F}"/>
              </a:ext>
            </a:extLst>
          </p:cNvPr>
          <p:cNvSpPr/>
          <p:nvPr/>
        </p:nvSpPr>
        <p:spPr>
          <a:xfrm>
            <a:off x="-1" y="-28134"/>
            <a:ext cx="12191141" cy="3671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olar EM radiation penetration in Earth's atmosphere">
            <a:extLst>
              <a:ext uri="{FF2B5EF4-FFF2-40B4-BE49-F238E27FC236}">
                <a16:creationId xmlns:a16="http://schemas.microsoft.com/office/drawing/2014/main" id="{5CD45612-94DD-4195-AF38-6AB86086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57652" cy="68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6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269F27F-5A77-4257-BCFD-54CDCCC74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12" y="1185808"/>
            <a:ext cx="7574698" cy="47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5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E109103-E195-4305-AD31-47747D9F8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911" y="345664"/>
            <a:ext cx="11448177" cy="308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rism will allow you to see the individual colors that comprise the source light. In this case, sunlight entering the prism is divided into the colors of a rainbow based upon the wavelength of each conponent.">
            <a:extLst>
              <a:ext uri="{FF2B5EF4-FFF2-40B4-BE49-F238E27FC236}">
                <a16:creationId xmlns:a16="http://schemas.microsoft.com/office/drawing/2014/main" id="{7FCC5B09-E124-4EC0-AC4D-5E87E15B75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0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144</Words>
  <Application>Microsoft Office PowerPoint</Application>
  <PresentationFormat>Widescreen</PresentationFormat>
  <Paragraphs>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Hoyland</dc:creator>
  <cp:lastModifiedBy>James Hoyland</cp:lastModifiedBy>
  <cp:revision>1</cp:revision>
  <dcterms:created xsi:type="dcterms:W3CDTF">2022-02-28T18:17:04Z</dcterms:created>
  <dcterms:modified xsi:type="dcterms:W3CDTF">2022-02-28T21:26:30Z</dcterms:modified>
</cp:coreProperties>
</file>