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4"/>
    <p:restoredTop sz="94648"/>
  </p:normalViewPr>
  <p:slideViewPr>
    <p:cSldViewPr snapToGrid="0">
      <p:cViewPr>
        <p:scale>
          <a:sx n="98" d="100"/>
          <a:sy n="98" d="100"/>
        </p:scale>
        <p:origin x="-14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99BD-3A66-5057-00E3-9F0F48AF4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AB61A-386F-F16C-8BC9-9FB187C0D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F4340-4D44-5022-90FC-65F531CE6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EA3A-F8E3-3D4F-9D9A-6E84C43349BB}" type="datetimeFigureOut">
              <a:rPr lang="en-NL" smtClean="0"/>
              <a:t>08/01/2023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9C53D-E919-0392-F99A-1C9A45BE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70615-FD46-A2FB-B84D-A499935D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F043-6797-D244-A9D6-8543561203F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6882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2EC7-C869-AF24-0A48-595C2047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034CB-8CF5-B203-069E-3DA9A3A23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8237D-85E9-9E05-B9E2-97F3007D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EA3A-F8E3-3D4F-9D9A-6E84C43349BB}" type="datetimeFigureOut">
              <a:rPr lang="en-NL" smtClean="0"/>
              <a:t>08/01/2023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AB434-0C6D-62BB-BDB1-D11C61BC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29B85-6B9A-0A83-296F-2A5F4C49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F043-6797-D244-A9D6-8543561203F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305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EEACE-EE7B-5092-79BD-4839BFE75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3A5AF-5B84-440D-35EE-4BE288234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89410-9C22-3BC0-D424-85905C6BB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EA3A-F8E3-3D4F-9D9A-6E84C43349BB}" type="datetimeFigureOut">
              <a:rPr lang="en-NL" smtClean="0"/>
              <a:t>08/01/2023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2F056-C715-56BD-11BF-B9A939AA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E8AB0-23C7-5D8B-EC41-B807D3731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F043-6797-D244-A9D6-8543561203F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14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05245-E5F7-86F3-59E3-E8C01966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B2D0C-6492-177E-E12F-8C9912068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F7DE6-52AC-8712-3DE8-F7CEFA38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EA3A-F8E3-3D4F-9D9A-6E84C43349BB}" type="datetimeFigureOut">
              <a:rPr lang="en-NL" smtClean="0"/>
              <a:t>08/01/2023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5B96B-546B-E12A-05DE-A11AE2D3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64CD8-60BE-EC60-F08A-143F087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F043-6797-D244-A9D6-8543561203F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633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E221-D501-D665-AD09-EE78708F9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2AF14-D248-9981-56BC-9D8312520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28E0A-B236-3984-827E-6ED69849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EA3A-F8E3-3D4F-9D9A-6E84C43349BB}" type="datetimeFigureOut">
              <a:rPr lang="en-NL" smtClean="0"/>
              <a:t>08/01/2023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6BC45-E84F-2AD7-43E0-FECF5181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D9E7A-91E0-6E6F-B7E6-EF9FEFCE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F043-6797-D244-A9D6-8543561203F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1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7D15C-63B1-0396-09EA-7160C364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4C726-DAD4-B518-28EB-35244785B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2345C-7D83-1B85-4DCC-B42082377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D2FD8-CB10-1E63-59B7-BE482A0A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EA3A-F8E3-3D4F-9D9A-6E84C43349BB}" type="datetimeFigureOut">
              <a:rPr lang="en-NL" smtClean="0"/>
              <a:t>08/01/2023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78B41-D2F2-4B91-4DF5-388C5AB4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4293A-86B1-7F13-4FFD-228F6900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F043-6797-D244-A9D6-8543561203F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833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ED83-2C36-F6C4-E01B-47B326E8E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E1BE1-09EF-7E57-620B-3D49BD709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DA6A7-B737-BDDF-0756-3076FFAC8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B5ABA-F218-A5A0-063B-17852104A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B896AF-0E8E-AE53-2D0A-5B57F03FC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1126BF-B0EF-5509-F84A-96DF35D5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EA3A-F8E3-3D4F-9D9A-6E84C43349BB}" type="datetimeFigureOut">
              <a:rPr lang="en-NL" smtClean="0"/>
              <a:t>08/01/2023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E02125-5906-FBAB-B9F1-4EDAFFC8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E89654-F08F-D8AC-099F-62A0340B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F043-6797-D244-A9D6-8543561203F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636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EFB4-FC09-C920-F3C7-D0AF9C6B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51077-6FDA-1B83-819E-CD36BD26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EA3A-F8E3-3D4F-9D9A-6E84C43349BB}" type="datetimeFigureOut">
              <a:rPr lang="en-NL" smtClean="0"/>
              <a:t>08/01/2023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780D2-F63D-B1C9-8F5D-674DEA0E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34210-C701-861C-3B6E-E884BF8A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F043-6797-D244-A9D6-8543561203F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390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8BA3C-2161-9441-06AA-04374299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EA3A-F8E3-3D4F-9D9A-6E84C43349BB}" type="datetimeFigureOut">
              <a:rPr lang="en-NL" smtClean="0"/>
              <a:t>08/01/2023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AB6DF-A2E4-60D4-4951-D4A6C17C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B0EC3-5179-422D-419F-C464F6F0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F043-6797-D244-A9D6-8543561203F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3164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F9B19-D542-370E-421B-53BE9D6B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14D96-DEDC-750F-F66F-5EE248274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FA672-89F4-A6DE-BC05-E2EE0B770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B2881-E2A9-3E72-B0BB-9D961EC8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EA3A-F8E3-3D4F-9D9A-6E84C43349BB}" type="datetimeFigureOut">
              <a:rPr lang="en-NL" smtClean="0"/>
              <a:t>08/01/2023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334FF-8F23-20E9-2D84-A6BE2031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66AA6-7D6B-1638-2180-E217C232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F043-6797-D244-A9D6-8543561203F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3674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D329-37EB-7D6A-A463-59ED9A92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6A217F-2821-3283-00F7-DD6019F4E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843FB-7EB8-FBF8-4BC8-2DF4CA231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CCF63-F0A4-B534-9933-D460CA91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EA3A-F8E3-3D4F-9D9A-6E84C43349BB}" type="datetimeFigureOut">
              <a:rPr lang="en-NL" smtClean="0"/>
              <a:t>08/01/2023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E1366-7F48-237E-0C60-03FBF717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8B41A-3DDB-202E-30D1-A8843615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F043-6797-D244-A9D6-8543561203F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356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20E98-7DB2-C2C6-A4BD-27CA9231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110DF-046D-F590-EED0-E7BCA0154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BA2D7-144F-A315-7B1A-3B46E1DCE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AEA3A-F8E3-3D4F-9D9A-6E84C43349BB}" type="datetimeFigureOut">
              <a:rPr lang="en-NL" smtClean="0"/>
              <a:t>08/01/2023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D21D2-7B2F-8E6A-288F-D250F053B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A2D67-3C38-37C6-1556-04DF5DE6B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0F043-6797-D244-A9D6-8543561203F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879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ite.elsevier.com/9780340741528/appendices/data-a/table-8/table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ite.elsevier.com/9780340741528/appendices/data-a/table-8/table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B25A0CA-C6F8-AE1B-BCB9-892D511C10F6}"/>
              </a:ext>
            </a:extLst>
          </p:cNvPr>
          <p:cNvGrpSpPr/>
          <p:nvPr/>
        </p:nvGrpSpPr>
        <p:grpSpPr>
          <a:xfrm rot="5400000">
            <a:off x="2643053" y="1111265"/>
            <a:ext cx="8474655" cy="9884829"/>
            <a:chOff x="2200469" y="1"/>
            <a:chExt cx="5865551" cy="6841573"/>
          </a:xfrm>
        </p:grpSpPr>
        <p:pic>
          <p:nvPicPr>
            <p:cNvPr id="5" name="Picture 4" descr="Diagram, engineering drawing&#10;&#10;Description automatically generated">
              <a:extLst>
                <a:ext uri="{FF2B5EF4-FFF2-40B4-BE49-F238E27FC236}">
                  <a16:creationId xmlns:a16="http://schemas.microsoft.com/office/drawing/2014/main" id="{2AF27924-751B-87DF-B2CC-321A3D31A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4534"/>
            <a:stretch/>
          </p:blipFill>
          <p:spPr>
            <a:xfrm>
              <a:off x="2200469" y="1"/>
              <a:ext cx="5865551" cy="684157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F204E92-63A6-EB09-B3E9-C83C90567C34}"/>
                </a:ext>
              </a:extLst>
            </p:cNvPr>
            <p:cNvCxnSpPr>
              <a:cxnSpLocks/>
            </p:cNvCxnSpPr>
            <p:nvPr/>
          </p:nvCxnSpPr>
          <p:spPr>
            <a:xfrm>
              <a:off x="4213913" y="4207518"/>
              <a:ext cx="965555" cy="44760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D008B4A-A524-C28A-377F-684BC9E20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4509" y="4172349"/>
              <a:ext cx="1080655" cy="51794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CCA5F2-FEF1-D14B-A0CD-ABDA262134F2}"/>
              </a:ext>
            </a:extLst>
          </p:cNvPr>
          <p:cNvCxnSpPr/>
          <p:nvPr/>
        </p:nvCxnSpPr>
        <p:spPr>
          <a:xfrm>
            <a:off x="2194526" y="3020359"/>
            <a:ext cx="8485200" cy="0"/>
          </a:xfrm>
          <a:prstGeom prst="line">
            <a:avLst/>
          </a:prstGeom>
          <a:ln w="34925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979D8C2-0C4A-FA8B-ECCF-0579F2EA2D02}"/>
              </a:ext>
            </a:extLst>
          </p:cNvPr>
          <p:cNvCxnSpPr>
            <a:cxnSpLocks/>
          </p:cNvCxnSpPr>
          <p:nvPr/>
        </p:nvCxnSpPr>
        <p:spPr>
          <a:xfrm>
            <a:off x="2194526" y="5964667"/>
            <a:ext cx="3005209" cy="0"/>
          </a:xfrm>
          <a:prstGeom prst="line">
            <a:avLst/>
          </a:prstGeom>
          <a:ln w="34925">
            <a:solidFill>
              <a:schemeClr val="accent2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10644C7-1E50-1631-BE12-1EA92145E74A}"/>
              </a:ext>
            </a:extLst>
          </p:cNvPr>
          <p:cNvSpPr txBox="1"/>
          <p:nvPr/>
        </p:nvSpPr>
        <p:spPr>
          <a:xfrm>
            <a:off x="2838870" y="245741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b="1" dirty="0"/>
              <a:t>23,57cm in </a:t>
            </a:r>
            <a:r>
              <a:rPr lang="en-NL" sz="1400" b="1" dirty="0"/>
              <a:t>PP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7A479D-DD17-AD0E-483B-438CADF81015}"/>
              </a:ext>
            </a:extLst>
          </p:cNvPr>
          <p:cNvSpPr txBox="1"/>
          <p:nvPr/>
        </p:nvSpPr>
        <p:spPr>
          <a:xfrm>
            <a:off x="8538949" y="2102480"/>
            <a:ext cx="365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NL" dirty="0"/>
              <a:t>atio = 30.905m/0.2357 =  1 : 131.12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70FED9-B6BE-33D5-5860-37CE691A438A}"/>
              </a:ext>
            </a:extLst>
          </p:cNvPr>
          <p:cNvCxnSpPr>
            <a:cxnSpLocks/>
          </p:cNvCxnSpPr>
          <p:nvPr/>
        </p:nvCxnSpPr>
        <p:spPr>
          <a:xfrm>
            <a:off x="2194526" y="4665435"/>
            <a:ext cx="3626581" cy="0"/>
          </a:xfrm>
          <a:prstGeom prst="line">
            <a:avLst/>
          </a:prstGeom>
          <a:ln w="34925">
            <a:solidFill>
              <a:schemeClr val="accent2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303665-838F-72EC-7858-F306A79D0AB0}"/>
              </a:ext>
            </a:extLst>
          </p:cNvPr>
          <p:cNvSpPr txBox="1"/>
          <p:nvPr/>
        </p:nvSpPr>
        <p:spPr>
          <a:xfrm>
            <a:off x="3296412" y="4297682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b="1" dirty="0"/>
              <a:t>13.20m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2422F1-7F11-9433-C775-95678A05A6CB}"/>
              </a:ext>
            </a:extLst>
          </p:cNvPr>
          <p:cNvSpPr txBox="1"/>
          <p:nvPr/>
        </p:nvSpPr>
        <p:spPr>
          <a:xfrm>
            <a:off x="3305035" y="5656890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b="1" dirty="0"/>
              <a:t>10.94 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FE9DEC-7399-7746-4E69-18D7B7960EF0}"/>
              </a:ext>
            </a:extLst>
          </p:cNvPr>
          <p:cNvCxnSpPr>
            <a:cxnSpLocks/>
          </p:cNvCxnSpPr>
          <p:nvPr/>
        </p:nvCxnSpPr>
        <p:spPr>
          <a:xfrm>
            <a:off x="5797550" y="4665435"/>
            <a:ext cx="1146175" cy="0"/>
          </a:xfrm>
          <a:prstGeom prst="line">
            <a:avLst/>
          </a:prstGeom>
          <a:ln w="34925">
            <a:solidFill>
              <a:schemeClr val="accent2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A3056A-7666-A163-B247-34BF31B38FA3}"/>
              </a:ext>
            </a:extLst>
          </p:cNvPr>
          <p:cNvCxnSpPr>
            <a:cxnSpLocks/>
          </p:cNvCxnSpPr>
          <p:nvPr/>
        </p:nvCxnSpPr>
        <p:spPr>
          <a:xfrm>
            <a:off x="6817038" y="5656890"/>
            <a:ext cx="126687" cy="169006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185DC9-90C9-E616-AE20-684AE942F9B2}"/>
              </a:ext>
            </a:extLst>
          </p:cNvPr>
          <p:cNvCxnSpPr>
            <a:cxnSpLocks/>
          </p:cNvCxnSpPr>
          <p:nvPr/>
        </p:nvCxnSpPr>
        <p:spPr>
          <a:xfrm flipH="1">
            <a:off x="6817038" y="4800600"/>
            <a:ext cx="97754" cy="150991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48E3CA-1241-1AF2-1CC0-6004077DCEEC}"/>
              </a:ext>
            </a:extLst>
          </p:cNvPr>
          <p:cNvCxnSpPr>
            <a:cxnSpLocks/>
          </p:cNvCxnSpPr>
          <p:nvPr/>
        </p:nvCxnSpPr>
        <p:spPr>
          <a:xfrm>
            <a:off x="5175250" y="5964667"/>
            <a:ext cx="1664326" cy="0"/>
          </a:xfrm>
          <a:prstGeom prst="line">
            <a:avLst/>
          </a:prstGeom>
          <a:ln w="34925">
            <a:solidFill>
              <a:schemeClr val="accent2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E472375-2FB1-9A2F-7348-9B1B7FF01724}"/>
              </a:ext>
            </a:extLst>
          </p:cNvPr>
          <p:cNvSpPr txBox="1"/>
          <p:nvPr/>
        </p:nvSpPr>
        <p:spPr>
          <a:xfrm>
            <a:off x="5601622" y="5659651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b="1" dirty="0"/>
              <a:t>6.05 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5A28E3-166C-2039-CEC6-D4F45823D9D8}"/>
              </a:ext>
            </a:extLst>
          </p:cNvPr>
          <p:cNvSpPr txBox="1"/>
          <p:nvPr/>
        </p:nvSpPr>
        <p:spPr>
          <a:xfrm>
            <a:off x="5948031" y="4236923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b="1" dirty="0"/>
              <a:t>4.16 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C41FD1-1FDD-C17B-0F40-27CF50AF0E79}"/>
              </a:ext>
            </a:extLst>
          </p:cNvPr>
          <p:cNvCxnSpPr>
            <a:cxnSpLocks/>
          </p:cNvCxnSpPr>
          <p:nvPr/>
        </p:nvCxnSpPr>
        <p:spPr>
          <a:xfrm>
            <a:off x="6715125" y="1967096"/>
            <a:ext cx="457200" cy="0"/>
          </a:xfrm>
          <a:prstGeom prst="line">
            <a:avLst/>
          </a:prstGeom>
          <a:ln w="34925">
            <a:solidFill>
              <a:schemeClr val="accent2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134BDC4-A719-E50B-5D53-65D64AE23929}"/>
              </a:ext>
            </a:extLst>
          </p:cNvPr>
          <p:cNvCxnSpPr>
            <a:cxnSpLocks/>
          </p:cNvCxnSpPr>
          <p:nvPr/>
        </p:nvCxnSpPr>
        <p:spPr>
          <a:xfrm>
            <a:off x="5383576" y="5473515"/>
            <a:ext cx="1462948" cy="0"/>
          </a:xfrm>
          <a:prstGeom prst="line">
            <a:avLst/>
          </a:prstGeom>
          <a:ln w="34925">
            <a:solidFill>
              <a:schemeClr val="accent2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A131234-EEE0-DBC1-D3A1-5C7A29A56398}"/>
              </a:ext>
            </a:extLst>
          </p:cNvPr>
          <p:cNvSpPr txBox="1"/>
          <p:nvPr/>
        </p:nvSpPr>
        <p:spPr>
          <a:xfrm>
            <a:off x="5677819" y="5109601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b="1" dirty="0"/>
              <a:t>5.41 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49005-2B90-1E71-46DD-9E7C0CCA8467}"/>
              </a:ext>
            </a:extLst>
          </p:cNvPr>
          <p:cNvSpPr txBox="1"/>
          <p:nvPr/>
        </p:nvSpPr>
        <p:spPr>
          <a:xfrm>
            <a:off x="6646546" y="1643495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b="1" dirty="0"/>
              <a:t>1.42m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3F6DEF4-D38D-4F4E-6339-1CC1A89F6B1F}"/>
              </a:ext>
            </a:extLst>
          </p:cNvPr>
          <p:cNvCxnSpPr>
            <a:cxnSpLocks/>
          </p:cNvCxnSpPr>
          <p:nvPr/>
        </p:nvCxnSpPr>
        <p:spPr>
          <a:xfrm>
            <a:off x="4775200" y="4665435"/>
            <a:ext cx="0" cy="1299232"/>
          </a:xfrm>
          <a:prstGeom prst="line">
            <a:avLst/>
          </a:prstGeom>
          <a:ln w="34925">
            <a:solidFill>
              <a:schemeClr val="accent2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6E97C8B-CC18-F376-D0CD-1F56D0DBDC57}"/>
              </a:ext>
            </a:extLst>
          </p:cNvPr>
          <p:cNvSpPr txBox="1"/>
          <p:nvPr/>
        </p:nvSpPr>
        <p:spPr>
          <a:xfrm>
            <a:off x="3965760" y="507449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b="1" dirty="0"/>
              <a:t>4.73m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56C90AA-DE96-D392-A950-123CF619489D}"/>
              </a:ext>
            </a:extLst>
          </p:cNvPr>
          <p:cNvCxnSpPr>
            <a:cxnSpLocks/>
          </p:cNvCxnSpPr>
          <p:nvPr/>
        </p:nvCxnSpPr>
        <p:spPr>
          <a:xfrm>
            <a:off x="5199735" y="1958101"/>
            <a:ext cx="21867" cy="2707334"/>
          </a:xfrm>
          <a:prstGeom prst="line">
            <a:avLst/>
          </a:prstGeom>
          <a:ln w="34925">
            <a:solidFill>
              <a:schemeClr val="accent2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A42A5AB-906F-308A-D0AD-4F1D17539BB1}"/>
              </a:ext>
            </a:extLst>
          </p:cNvPr>
          <p:cNvSpPr txBox="1"/>
          <p:nvPr/>
        </p:nvSpPr>
        <p:spPr>
          <a:xfrm>
            <a:off x="4530462" y="3554154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b="1" dirty="0"/>
              <a:t>9.31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DE214B-7E3D-E36D-A6EE-D9BB7B325FDF}"/>
              </a:ext>
            </a:extLst>
          </p:cNvPr>
          <p:cNvSpPr txBox="1"/>
          <p:nvPr/>
        </p:nvSpPr>
        <p:spPr>
          <a:xfrm>
            <a:off x="533755" y="262007"/>
            <a:ext cx="6100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https://booksite.elsevier.com/9780340741528/appendices/data-a/table-8/table.htm</a:t>
            </a:r>
            <a:endParaRPr lang="en-NL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035D331-EE6E-6A51-8C4C-A5C4D95BEA06}"/>
              </a:ext>
            </a:extLst>
          </p:cNvPr>
          <p:cNvCxnSpPr>
            <a:cxnSpLocks/>
          </p:cNvCxnSpPr>
          <p:nvPr/>
        </p:nvCxnSpPr>
        <p:spPr>
          <a:xfrm>
            <a:off x="2167930" y="1968805"/>
            <a:ext cx="4584938" cy="0"/>
          </a:xfrm>
          <a:prstGeom prst="line">
            <a:avLst/>
          </a:prstGeom>
          <a:ln w="34925">
            <a:solidFill>
              <a:schemeClr val="accent2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351B7E-2FB0-364F-6153-36F738A4360D}"/>
              </a:ext>
            </a:extLst>
          </p:cNvPr>
          <p:cNvCxnSpPr>
            <a:cxnSpLocks/>
          </p:cNvCxnSpPr>
          <p:nvPr/>
        </p:nvCxnSpPr>
        <p:spPr>
          <a:xfrm flipH="1">
            <a:off x="6194910" y="1964931"/>
            <a:ext cx="557958" cy="162892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A3BFA9-343B-8461-64DE-A81EDD283612}"/>
              </a:ext>
            </a:extLst>
          </p:cNvPr>
          <p:cNvCxnSpPr>
            <a:cxnSpLocks/>
          </p:cNvCxnSpPr>
          <p:nvPr/>
        </p:nvCxnSpPr>
        <p:spPr>
          <a:xfrm>
            <a:off x="2165593" y="1578840"/>
            <a:ext cx="0" cy="423194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ED5499E-6F82-6594-6EED-A83951157E2C}"/>
              </a:ext>
            </a:extLst>
          </p:cNvPr>
          <p:cNvSpPr txBox="1"/>
          <p:nvPr/>
        </p:nvSpPr>
        <p:spPr>
          <a:xfrm>
            <a:off x="3717167" y="1568203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b="1" dirty="0"/>
              <a:t>16.70 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62968A-2424-1BFF-EA72-8C682DA5C5B2}"/>
              </a:ext>
            </a:extLst>
          </p:cNvPr>
          <p:cNvCxnSpPr>
            <a:cxnSpLocks/>
          </p:cNvCxnSpPr>
          <p:nvPr/>
        </p:nvCxnSpPr>
        <p:spPr>
          <a:xfrm>
            <a:off x="5174586" y="4297682"/>
            <a:ext cx="0" cy="1710788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368B44-DC04-D1DF-FD13-2BA3BDD70136}"/>
              </a:ext>
            </a:extLst>
          </p:cNvPr>
          <p:cNvCxnSpPr>
            <a:cxnSpLocks/>
          </p:cNvCxnSpPr>
          <p:nvPr/>
        </p:nvCxnSpPr>
        <p:spPr>
          <a:xfrm>
            <a:off x="5794511" y="2183153"/>
            <a:ext cx="0" cy="242230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9CEDE955-392A-EAD8-7AAC-BDB3E8D84965}"/>
              </a:ext>
            </a:extLst>
          </p:cNvPr>
          <p:cNvSpPr/>
          <p:nvPr/>
        </p:nvSpPr>
        <p:spPr>
          <a:xfrm rot="19890559">
            <a:off x="5678342" y="3619311"/>
            <a:ext cx="504062" cy="488479"/>
          </a:xfrm>
          <a:prstGeom prst="arc">
            <a:avLst>
              <a:gd name="adj1" fmla="val 16200000"/>
              <a:gd name="adj2" fmla="val 20996187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FFC67D56-3EE2-0D09-CCF9-73CB0AAADFA9}"/>
              </a:ext>
            </a:extLst>
          </p:cNvPr>
          <p:cNvSpPr/>
          <p:nvPr/>
        </p:nvSpPr>
        <p:spPr>
          <a:xfrm rot="19890559">
            <a:off x="5050984" y="5077767"/>
            <a:ext cx="504062" cy="488479"/>
          </a:xfrm>
          <a:prstGeom prst="arc">
            <a:avLst>
              <a:gd name="adj1" fmla="val 16200000"/>
              <a:gd name="adj2" fmla="val 21205646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25767F-82B5-5D59-1B22-09C2254A2588}"/>
              </a:ext>
            </a:extLst>
          </p:cNvPr>
          <p:cNvSpPr txBox="1"/>
          <p:nvPr/>
        </p:nvSpPr>
        <p:spPr>
          <a:xfrm>
            <a:off x="5116361" y="4766712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b="1" dirty="0"/>
              <a:t>25.5 deg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8D8189-117A-EAEE-8213-19BAEE72B68F}"/>
              </a:ext>
            </a:extLst>
          </p:cNvPr>
          <p:cNvSpPr txBox="1"/>
          <p:nvPr/>
        </p:nvSpPr>
        <p:spPr>
          <a:xfrm>
            <a:off x="5798942" y="3223975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b="1" dirty="0"/>
              <a:t>20.6 deg</a:t>
            </a:r>
          </a:p>
        </p:txBody>
      </p:sp>
    </p:spTree>
    <p:extLst>
      <p:ext uri="{BB962C8B-B14F-4D97-AF65-F5344CB8AC3E}">
        <p14:creationId xmlns:p14="http://schemas.microsoft.com/office/powerpoint/2010/main" val="7304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2AF27924-751B-87DF-B2CC-321A3D31A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672"/>
          <a:stretch/>
        </p:blipFill>
        <p:spPr>
          <a:xfrm rot="5400000">
            <a:off x="4728326" y="-974009"/>
            <a:ext cx="4304107" cy="988482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04E92-63A6-EB09-B3E9-C83C90567C34}"/>
              </a:ext>
            </a:extLst>
          </p:cNvPr>
          <p:cNvCxnSpPr>
            <a:cxnSpLocks/>
          </p:cNvCxnSpPr>
          <p:nvPr/>
        </p:nvCxnSpPr>
        <p:spPr>
          <a:xfrm rot="5400000">
            <a:off x="4722816" y="5099582"/>
            <a:ext cx="1395051" cy="64671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08B4A-A524-C28A-377F-684BC9E20DBC}"/>
              </a:ext>
            </a:extLst>
          </p:cNvPr>
          <p:cNvCxnSpPr>
            <a:cxnSpLocks/>
          </p:cNvCxnSpPr>
          <p:nvPr/>
        </p:nvCxnSpPr>
        <p:spPr>
          <a:xfrm rot="5400000" flipV="1">
            <a:off x="4639666" y="6129704"/>
            <a:ext cx="1561350" cy="74833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3982624-95E0-DCB2-457D-896484349CEE}"/>
              </a:ext>
            </a:extLst>
          </p:cNvPr>
          <p:cNvSpPr/>
          <p:nvPr/>
        </p:nvSpPr>
        <p:spPr>
          <a:xfrm>
            <a:off x="3366655" y="2183153"/>
            <a:ext cx="1936360" cy="7401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CCA5F2-FEF1-D14B-A0CD-ABDA262134F2}"/>
              </a:ext>
            </a:extLst>
          </p:cNvPr>
          <p:cNvCxnSpPr/>
          <p:nvPr/>
        </p:nvCxnSpPr>
        <p:spPr>
          <a:xfrm>
            <a:off x="2194526" y="3020359"/>
            <a:ext cx="8485200" cy="0"/>
          </a:xfrm>
          <a:prstGeom prst="line">
            <a:avLst/>
          </a:prstGeom>
          <a:ln w="34925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87A479D-DD17-AD0E-483B-438CADF81015}"/>
              </a:ext>
            </a:extLst>
          </p:cNvPr>
          <p:cNvSpPr txBox="1"/>
          <p:nvPr/>
        </p:nvSpPr>
        <p:spPr>
          <a:xfrm>
            <a:off x="8538949" y="2102480"/>
            <a:ext cx="365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NL" dirty="0"/>
              <a:t>atio = 30.905m/0.2357 =  1 : 131.12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70FED9-B6BE-33D5-5860-37CE691A438A}"/>
              </a:ext>
            </a:extLst>
          </p:cNvPr>
          <p:cNvCxnSpPr>
            <a:cxnSpLocks/>
          </p:cNvCxnSpPr>
          <p:nvPr/>
        </p:nvCxnSpPr>
        <p:spPr>
          <a:xfrm>
            <a:off x="5174422" y="4665435"/>
            <a:ext cx="594553" cy="0"/>
          </a:xfrm>
          <a:prstGeom prst="line">
            <a:avLst/>
          </a:prstGeom>
          <a:ln w="34925">
            <a:solidFill>
              <a:schemeClr val="accent2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303665-838F-72EC-7858-F306A79D0AB0}"/>
              </a:ext>
            </a:extLst>
          </p:cNvPr>
          <p:cNvSpPr txBox="1"/>
          <p:nvPr/>
        </p:nvSpPr>
        <p:spPr>
          <a:xfrm>
            <a:off x="5188304" y="429971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b="1" dirty="0"/>
              <a:t>2.16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FE9DEC-7399-7746-4E69-18D7B7960EF0}"/>
              </a:ext>
            </a:extLst>
          </p:cNvPr>
          <p:cNvCxnSpPr>
            <a:cxnSpLocks/>
          </p:cNvCxnSpPr>
          <p:nvPr/>
        </p:nvCxnSpPr>
        <p:spPr>
          <a:xfrm>
            <a:off x="5797550" y="4665435"/>
            <a:ext cx="1146175" cy="0"/>
          </a:xfrm>
          <a:prstGeom prst="line">
            <a:avLst/>
          </a:prstGeom>
          <a:ln w="34925">
            <a:solidFill>
              <a:schemeClr val="accent2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A3056A-7666-A163-B247-34BF31B38FA3}"/>
              </a:ext>
            </a:extLst>
          </p:cNvPr>
          <p:cNvCxnSpPr>
            <a:cxnSpLocks/>
          </p:cNvCxnSpPr>
          <p:nvPr/>
        </p:nvCxnSpPr>
        <p:spPr>
          <a:xfrm>
            <a:off x="6817038" y="5656890"/>
            <a:ext cx="126687" cy="169006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185DC9-90C9-E616-AE20-684AE942F9B2}"/>
              </a:ext>
            </a:extLst>
          </p:cNvPr>
          <p:cNvCxnSpPr>
            <a:cxnSpLocks/>
          </p:cNvCxnSpPr>
          <p:nvPr/>
        </p:nvCxnSpPr>
        <p:spPr>
          <a:xfrm flipH="1">
            <a:off x="6817038" y="4800600"/>
            <a:ext cx="97754" cy="150991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48E3CA-1241-1AF2-1CC0-6004077DCEEC}"/>
              </a:ext>
            </a:extLst>
          </p:cNvPr>
          <p:cNvCxnSpPr>
            <a:cxnSpLocks/>
          </p:cNvCxnSpPr>
          <p:nvPr/>
        </p:nvCxnSpPr>
        <p:spPr>
          <a:xfrm>
            <a:off x="5173632" y="5964667"/>
            <a:ext cx="1664326" cy="0"/>
          </a:xfrm>
          <a:prstGeom prst="line">
            <a:avLst/>
          </a:prstGeom>
          <a:ln w="34925">
            <a:solidFill>
              <a:schemeClr val="accent2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E472375-2FB1-9A2F-7348-9B1B7FF01724}"/>
              </a:ext>
            </a:extLst>
          </p:cNvPr>
          <p:cNvSpPr txBox="1"/>
          <p:nvPr/>
        </p:nvSpPr>
        <p:spPr>
          <a:xfrm>
            <a:off x="5601622" y="5659651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b="1" dirty="0"/>
              <a:t>6.05 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5A28E3-166C-2039-CEC6-D4F45823D9D8}"/>
              </a:ext>
            </a:extLst>
          </p:cNvPr>
          <p:cNvSpPr txBox="1"/>
          <p:nvPr/>
        </p:nvSpPr>
        <p:spPr>
          <a:xfrm>
            <a:off x="5948031" y="4236923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b="1" dirty="0"/>
              <a:t>4.16 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C41FD1-1FDD-C17B-0F40-27CF50AF0E79}"/>
              </a:ext>
            </a:extLst>
          </p:cNvPr>
          <p:cNvCxnSpPr>
            <a:cxnSpLocks/>
          </p:cNvCxnSpPr>
          <p:nvPr/>
        </p:nvCxnSpPr>
        <p:spPr>
          <a:xfrm>
            <a:off x="6752868" y="1967096"/>
            <a:ext cx="406757" cy="0"/>
          </a:xfrm>
          <a:prstGeom prst="line">
            <a:avLst/>
          </a:prstGeom>
          <a:ln w="34925">
            <a:solidFill>
              <a:schemeClr val="accent2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9149005-2B90-1E71-46DD-9E7C0CCA8467}"/>
              </a:ext>
            </a:extLst>
          </p:cNvPr>
          <p:cNvSpPr txBox="1"/>
          <p:nvPr/>
        </p:nvSpPr>
        <p:spPr>
          <a:xfrm>
            <a:off x="6646546" y="1643495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b="1" dirty="0"/>
              <a:t>1.48m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3F6DEF4-D38D-4F4E-6339-1CC1A89F6B1F}"/>
              </a:ext>
            </a:extLst>
          </p:cNvPr>
          <p:cNvCxnSpPr>
            <a:cxnSpLocks/>
          </p:cNvCxnSpPr>
          <p:nvPr/>
        </p:nvCxnSpPr>
        <p:spPr>
          <a:xfrm>
            <a:off x="4440359" y="4665435"/>
            <a:ext cx="0" cy="1315769"/>
          </a:xfrm>
          <a:prstGeom prst="line">
            <a:avLst/>
          </a:prstGeom>
          <a:ln w="34925">
            <a:solidFill>
              <a:schemeClr val="accent2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6E97C8B-CC18-F376-D0CD-1F56D0DBDC57}"/>
              </a:ext>
            </a:extLst>
          </p:cNvPr>
          <p:cNvSpPr txBox="1"/>
          <p:nvPr/>
        </p:nvSpPr>
        <p:spPr>
          <a:xfrm>
            <a:off x="3787616" y="4877712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b="1" dirty="0"/>
              <a:t>4.79m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56C90AA-DE96-D392-A950-123CF619489D}"/>
              </a:ext>
            </a:extLst>
          </p:cNvPr>
          <p:cNvCxnSpPr>
            <a:cxnSpLocks/>
          </p:cNvCxnSpPr>
          <p:nvPr/>
        </p:nvCxnSpPr>
        <p:spPr>
          <a:xfrm>
            <a:off x="4418492" y="1951272"/>
            <a:ext cx="21867" cy="2707334"/>
          </a:xfrm>
          <a:prstGeom prst="line">
            <a:avLst/>
          </a:prstGeom>
          <a:ln w="34925">
            <a:solidFill>
              <a:schemeClr val="accent2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A42A5AB-906F-308A-D0AD-4F1D17539BB1}"/>
              </a:ext>
            </a:extLst>
          </p:cNvPr>
          <p:cNvSpPr txBox="1"/>
          <p:nvPr/>
        </p:nvSpPr>
        <p:spPr>
          <a:xfrm>
            <a:off x="3916992" y="355577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b="1" dirty="0"/>
              <a:t>9.86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DE214B-7E3D-E36D-A6EE-D9BB7B325FDF}"/>
              </a:ext>
            </a:extLst>
          </p:cNvPr>
          <p:cNvSpPr txBox="1"/>
          <p:nvPr/>
        </p:nvSpPr>
        <p:spPr>
          <a:xfrm>
            <a:off x="533755" y="262007"/>
            <a:ext cx="6100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https://booksite.elsevier.com/9780340741528/appendices/data-a/table-8/table.htm</a:t>
            </a:r>
            <a:endParaRPr lang="en-NL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035D331-EE6E-6A51-8C4C-A5C4D95BEA06}"/>
              </a:ext>
            </a:extLst>
          </p:cNvPr>
          <p:cNvCxnSpPr>
            <a:cxnSpLocks/>
          </p:cNvCxnSpPr>
          <p:nvPr/>
        </p:nvCxnSpPr>
        <p:spPr>
          <a:xfrm>
            <a:off x="5174586" y="1968805"/>
            <a:ext cx="1578282" cy="0"/>
          </a:xfrm>
          <a:prstGeom prst="line">
            <a:avLst/>
          </a:prstGeom>
          <a:ln w="34925">
            <a:solidFill>
              <a:schemeClr val="accent2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351B7E-2FB0-364F-6153-36F738A4360D}"/>
              </a:ext>
            </a:extLst>
          </p:cNvPr>
          <p:cNvCxnSpPr>
            <a:cxnSpLocks/>
          </p:cNvCxnSpPr>
          <p:nvPr/>
        </p:nvCxnSpPr>
        <p:spPr>
          <a:xfrm flipH="1">
            <a:off x="6194910" y="1964931"/>
            <a:ext cx="557958" cy="162892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A3BFA9-343B-8461-64DE-A81EDD283612}"/>
              </a:ext>
            </a:extLst>
          </p:cNvPr>
          <p:cNvCxnSpPr>
            <a:cxnSpLocks/>
          </p:cNvCxnSpPr>
          <p:nvPr/>
        </p:nvCxnSpPr>
        <p:spPr>
          <a:xfrm>
            <a:off x="2165593" y="1578840"/>
            <a:ext cx="0" cy="423194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ED5499E-6F82-6594-6EED-A83951157E2C}"/>
              </a:ext>
            </a:extLst>
          </p:cNvPr>
          <p:cNvSpPr txBox="1"/>
          <p:nvPr/>
        </p:nvSpPr>
        <p:spPr>
          <a:xfrm>
            <a:off x="5771956" y="1609653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b="1" dirty="0"/>
              <a:t>5.74 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62968A-2424-1BFF-EA72-8C682DA5C5B2}"/>
              </a:ext>
            </a:extLst>
          </p:cNvPr>
          <p:cNvCxnSpPr>
            <a:cxnSpLocks/>
          </p:cNvCxnSpPr>
          <p:nvPr/>
        </p:nvCxnSpPr>
        <p:spPr>
          <a:xfrm>
            <a:off x="5174586" y="1780458"/>
            <a:ext cx="0" cy="4228012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368B44-DC04-D1DF-FD13-2BA3BDD70136}"/>
              </a:ext>
            </a:extLst>
          </p:cNvPr>
          <p:cNvCxnSpPr>
            <a:cxnSpLocks/>
          </p:cNvCxnSpPr>
          <p:nvPr/>
        </p:nvCxnSpPr>
        <p:spPr>
          <a:xfrm>
            <a:off x="5794511" y="2183153"/>
            <a:ext cx="0" cy="242230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9CEDE955-392A-EAD8-7AAC-BDB3E8D84965}"/>
              </a:ext>
            </a:extLst>
          </p:cNvPr>
          <p:cNvSpPr/>
          <p:nvPr/>
        </p:nvSpPr>
        <p:spPr>
          <a:xfrm rot="19890559">
            <a:off x="5678342" y="3619311"/>
            <a:ext cx="504062" cy="488479"/>
          </a:xfrm>
          <a:prstGeom prst="arc">
            <a:avLst>
              <a:gd name="adj1" fmla="val 16200000"/>
              <a:gd name="adj2" fmla="val 20996187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FFC67D56-3EE2-0D09-CCF9-73CB0AAADFA9}"/>
              </a:ext>
            </a:extLst>
          </p:cNvPr>
          <p:cNvSpPr/>
          <p:nvPr/>
        </p:nvSpPr>
        <p:spPr>
          <a:xfrm rot="19890559">
            <a:off x="5050984" y="5077767"/>
            <a:ext cx="504062" cy="488479"/>
          </a:xfrm>
          <a:prstGeom prst="arc">
            <a:avLst>
              <a:gd name="adj1" fmla="val 16200000"/>
              <a:gd name="adj2" fmla="val 21205646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25767F-82B5-5D59-1B22-09C2254A2588}"/>
              </a:ext>
            </a:extLst>
          </p:cNvPr>
          <p:cNvSpPr txBox="1"/>
          <p:nvPr/>
        </p:nvSpPr>
        <p:spPr>
          <a:xfrm>
            <a:off x="5116361" y="4766712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b="1" dirty="0"/>
              <a:t>25.5 deg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8D8189-117A-EAEE-8213-19BAEE72B68F}"/>
              </a:ext>
            </a:extLst>
          </p:cNvPr>
          <p:cNvSpPr txBox="1"/>
          <p:nvPr/>
        </p:nvSpPr>
        <p:spPr>
          <a:xfrm>
            <a:off x="5798942" y="3223975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b="1" dirty="0"/>
              <a:t>20.6 deg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BBAA58-70C1-E027-98D7-B1FD10C6E77D}"/>
              </a:ext>
            </a:extLst>
          </p:cNvPr>
          <p:cNvCxnSpPr>
            <a:cxnSpLocks/>
          </p:cNvCxnSpPr>
          <p:nvPr/>
        </p:nvCxnSpPr>
        <p:spPr>
          <a:xfrm flipH="1">
            <a:off x="1936266" y="5981204"/>
            <a:ext cx="3305280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A1D4D7C-3FF5-5156-0434-C299A6270B7E}"/>
              </a:ext>
            </a:extLst>
          </p:cNvPr>
          <p:cNvCxnSpPr>
            <a:cxnSpLocks/>
          </p:cNvCxnSpPr>
          <p:nvPr/>
        </p:nvCxnSpPr>
        <p:spPr>
          <a:xfrm flipH="1">
            <a:off x="2891720" y="4665435"/>
            <a:ext cx="2282703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B20E4F-AE2D-8BF6-0054-24437F4187FA}"/>
              </a:ext>
            </a:extLst>
          </p:cNvPr>
          <p:cNvCxnSpPr>
            <a:cxnSpLocks/>
          </p:cNvCxnSpPr>
          <p:nvPr/>
        </p:nvCxnSpPr>
        <p:spPr>
          <a:xfrm flipH="1">
            <a:off x="2891719" y="3020867"/>
            <a:ext cx="2282703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D52B4DB-439D-AE71-7F95-2FAE9BA5B832}"/>
              </a:ext>
            </a:extLst>
          </p:cNvPr>
          <p:cNvCxnSpPr>
            <a:cxnSpLocks/>
          </p:cNvCxnSpPr>
          <p:nvPr/>
        </p:nvCxnSpPr>
        <p:spPr>
          <a:xfrm>
            <a:off x="2142980" y="1966591"/>
            <a:ext cx="3031442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7474BE3-2AC8-D9A5-5597-82F7952FD932}"/>
              </a:ext>
            </a:extLst>
          </p:cNvPr>
          <p:cNvSpPr/>
          <p:nvPr/>
        </p:nvSpPr>
        <p:spPr>
          <a:xfrm>
            <a:off x="10673583" y="4386189"/>
            <a:ext cx="1634138" cy="3211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791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606503D-0939-72C9-B063-D8C863137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200632" y="-266564"/>
            <a:ext cx="17947876" cy="8668703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3A9CE6-F5FF-4D15-13E3-5E2BA7F68AFC}"/>
              </a:ext>
            </a:extLst>
          </p:cNvPr>
          <p:cNvCxnSpPr>
            <a:cxnSpLocks/>
          </p:cNvCxnSpPr>
          <p:nvPr/>
        </p:nvCxnSpPr>
        <p:spPr>
          <a:xfrm flipH="1">
            <a:off x="1773306" y="4067787"/>
            <a:ext cx="829280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16A839-8160-1A28-1C65-893A322973DA}"/>
              </a:ext>
            </a:extLst>
          </p:cNvPr>
          <p:cNvCxnSpPr>
            <a:cxnSpLocks/>
          </p:cNvCxnSpPr>
          <p:nvPr/>
        </p:nvCxnSpPr>
        <p:spPr>
          <a:xfrm>
            <a:off x="4329914" y="3644738"/>
            <a:ext cx="0" cy="399302"/>
          </a:xfrm>
          <a:prstGeom prst="line">
            <a:avLst/>
          </a:prstGeom>
          <a:ln w="34925">
            <a:solidFill>
              <a:schemeClr val="accent2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DA2F12-E632-11F2-C37B-F469931CA1F6}"/>
              </a:ext>
            </a:extLst>
          </p:cNvPr>
          <p:cNvCxnSpPr>
            <a:cxnSpLocks/>
          </p:cNvCxnSpPr>
          <p:nvPr/>
        </p:nvCxnSpPr>
        <p:spPr>
          <a:xfrm flipH="1">
            <a:off x="1773306" y="3332747"/>
            <a:ext cx="8292809" cy="469232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FE3814-E389-62CC-4321-1967F908CD8F}"/>
              </a:ext>
            </a:extLst>
          </p:cNvPr>
          <p:cNvCxnSpPr>
            <a:cxnSpLocks/>
          </p:cNvCxnSpPr>
          <p:nvPr/>
        </p:nvCxnSpPr>
        <p:spPr>
          <a:xfrm flipH="1">
            <a:off x="1773306" y="-850758"/>
            <a:ext cx="0" cy="7200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EC6D5D-44D7-E5A6-E981-161700009B4D}"/>
              </a:ext>
            </a:extLst>
          </p:cNvPr>
          <p:cNvCxnSpPr>
            <a:cxnSpLocks/>
          </p:cNvCxnSpPr>
          <p:nvPr/>
        </p:nvCxnSpPr>
        <p:spPr>
          <a:xfrm flipH="1">
            <a:off x="1444756" y="3801979"/>
            <a:ext cx="1923394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0CF316-1285-0F01-F6CB-2FE473B6038D}"/>
              </a:ext>
            </a:extLst>
          </p:cNvPr>
          <p:cNvCxnSpPr/>
          <p:nvPr/>
        </p:nvCxnSpPr>
        <p:spPr>
          <a:xfrm>
            <a:off x="3111591" y="3429000"/>
            <a:ext cx="52628" cy="26807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54A6379-67BE-49F3-935B-A7A971340913}"/>
              </a:ext>
            </a:extLst>
          </p:cNvPr>
          <p:cNvCxnSpPr>
            <a:cxnSpLocks/>
          </p:cNvCxnSpPr>
          <p:nvPr/>
        </p:nvCxnSpPr>
        <p:spPr>
          <a:xfrm flipV="1">
            <a:off x="3164219" y="3801979"/>
            <a:ext cx="0" cy="24206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CC156C2-2B62-F5FB-7F50-D2B1A309D56A}"/>
              </a:ext>
            </a:extLst>
          </p:cNvPr>
          <p:cNvSpPr txBox="1"/>
          <p:nvPr/>
        </p:nvSpPr>
        <p:spPr>
          <a:xfrm>
            <a:off x="2415237" y="2189847"/>
            <a:ext cx="1365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b="1" dirty="0"/>
              <a:t>3 degrees dihedral</a:t>
            </a:r>
            <a:endParaRPr lang="en-NL" sz="1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28D736-712A-3675-58FB-847A48CE5218}"/>
              </a:ext>
            </a:extLst>
          </p:cNvPr>
          <p:cNvSpPr txBox="1"/>
          <p:nvPr/>
        </p:nvSpPr>
        <p:spPr>
          <a:xfrm>
            <a:off x="4055877" y="3065689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b="1" dirty="0"/>
              <a:t>0.698 m</a:t>
            </a:r>
            <a:endParaRPr lang="en-NL" sz="1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DEC032-5D6F-A8E2-22DE-0A2D665117A3}"/>
              </a:ext>
            </a:extLst>
          </p:cNvPr>
          <p:cNvSpPr txBox="1"/>
          <p:nvPr/>
        </p:nvSpPr>
        <p:spPr>
          <a:xfrm>
            <a:off x="9414389" y="2952186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b="1" dirty="0"/>
              <a:t>1.184 m</a:t>
            </a:r>
            <a:endParaRPr lang="en-NL" sz="1400" b="1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B65C00-1904-ECC5-4F80-108006B396E3}"/>
              </a:ext>
            </a:extLst>
          </p:cNvPr>
          <p:cNvCxnSpPr>
            <a:cxnSpLocks/>
          </p:cNvCxnSpPr>
          <p:nvPr/>
        </p:nvCxnSpPr>
        <p:spPr>
          <a:xfrm>
            <a:off x="1773306" y="3801979"/>
            <a:ext cx="0" cy="265808"/>
          </a:xfrm>
          <a:prstGeom prst="line">
            <a:avLst/>
          </a:prstGeom>
          <a:ln w="34925">
            <a:solidFill>
              <a:schemeClr val="accent2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4892D56-1111-3322-686E-BA0952F7B538}"/>
              </a:ext>
            </a:extLst>
          </p:cNvPr>
          <p:cNvCxnSpPr>
            <a:cxnSpLocks/>
          </p:cNvCxnSpPr>
          <p:nvPr/>
        </p:nvCxnSpPr>
        <p:spPr>
          <a:xfrm flipH="1">
            <a:off x="10064345" y="3342688"/>
            <a:ext cx="1770" cy="727639"/>
          </a:xfrm>
          <a:prstGeom prst="line">
            <a:avLst/>
          </a:prstGeom>
          <a:ln w="34925">
            <a:solidFill>
              <a:schemeClr val="accent2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F8A50ED-EF9D-568F-0A2D-3D0F6491B051}"/>
              </a:ext>
            </a:extLst>
          </p:cNvPr>
          <p:cNvSpPr txBox="1"/>
          <p:nvPr/>
        </p:nvSpPr>
        <p:spPr>
          <a:xfrm>
            <a:off x="3543857" y="1116775"/>
            <a:ext cx="1213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R</a:t>
            </a:r>
            <a:r>
              <a:rPr lang="en-NL" sz="1200" b="1" dirty="0"/>
              <a:t>atio = 1 : 60.76</a:t>
            </a:r>
            <a:endParaRPr lang="en-NL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3C5EB3-F9CA-A826-2A5F-74F3323ECD82}"/>
              </a:ext>
            </a:extLst>
          </p:cNvPr>
          <p:cNvSpPr txBox="1"/>
          <p:nvPr/>
        </p:nvSpPr>
        <p:spPr>
          <a:xfrm>
            <a:off x="1245063" y="3316233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b="1" dirty="0"/>
              <a:t>0.450 m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406442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073935-4DDD-BC43-A398-9576C49A0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2940050"/>
            <a:ext cx="7772400" cy="90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4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4804</TotalTime>
  <Words>108</Words>
  <Application>Microsoft Macintosh PowerPoint</Application>
  <PresentationFormat>Widescreen</PresentationFormat>
  <Paragraphs>30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 2013 - 2022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van Dijk</dc:creator>
  <cp:lastModifiedBy>Guillaume van Dijk</cp:lastModifiedBy>
  <cp:revision>4</cp:revision>
  <dcterms:created xsi:type="dcterms:W3CDTF">2022-12-22T14:31:52Z</dcterms:created>
  <dcterms:modified xsi:type="dcterms:W3CDTF">2023-01-10T12:59:18Z</dcterms:modified>
</cp:coreProperties>
</file>