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428" autoAdjust="0"/>
  </p:normalViewPr>
  <p:slideViewPr>
    <p:cSldViewPr>
      <p:cViewPr varScale="1">
        <p:scale>
          <a:sx n="74" d="100"/>
          <a:sy n="74" d="100"/>
        </p:scale>
        <p:origin x="-102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A4D78-F648-45DD-81CB-F0325351BEAE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A069-9A5A-418F-B2DE-4ADF0566F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동영상 저절로 재생되니까 </a:t>
            </a:r>
            <a:r>
              <a:rPr lang="ko-KR" altLang="en-US" dirty="0" err="1" smtClean="0"/>
              <a:t>걍</a:t>
            </a:r>
            <a:r>
              <a:rPr lang="ko-KR" altLang="en-US" dirty="0" smtClean="0"/>
              <a:t> 기다려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4A069-9A5A-418F-B2DE-4ADF0566F24D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처음에 사진이고 다음이 동영상 나와</a:t>
            </a:r>
            <a:endParaRPr lang="en-US" altLang="ko-KR" dirty="0" smtClean="0"/>
          </a:p>
          <a:p>
            <a:r>
              <a:rPr lang="ko-KR" altLang="en-US" dirty="0" err="1" smtClean="0"/>
              <a:t>글구</a:t>
            </a:r>
            <a:r>
              <a:rPr lang="ko-KR" altLang="en-US" dirty="0" smtClean="0"/>
              <a:t> 동영상은 </a:t>
            </a:r>
            <a:r>
              <a:rPr lang="ko-KR" altLang="en-US" dirty="0" err="1" smtClean="0"/>
              <a:t>걍</a:t>
            </a:r>
            <a:r>
              <a:rPr lang="ko-KR" altLang="en-US" dirty="0" smtClean="0"/>
              <a:t> 가만히 </a:t>
            </a:r>
            <a:r>
              <a:rPr lang="ko-KR" altLang="en-US" dirty="0" err="1" smtClean="0"/>
              <a:t>잇으면</a:t>
            </a:r>
            <a:r>
              <a:rPr lang="ko-KR" altLang="en-US" dirty="0" smtClean="0"/>
              <a:t> 저절로 재생되니까 </a:t>
            </a:r>
            <a:r>
              <a:rPr lang="ko-KR" altLang="en-US" dirty="0" err="1" smtClean="0"/>
              <a:t>걍</a:t>
            </a:r>
            <a:r>
              <a:rPr lang="ko-KR" altLang="en-US" dirty="0" smtClean="0"/>
              <a:t> 기다리면 </a:t>
            </a:r>
            <a:r>
              <a:rPr lang="ko-KR" altLang="en-US" dirty="0" err="1" smtClean="0"/>
              <a:t>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4A069-9A5A-418F-B2DE-4ADF0566F24D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D932-FA69-4A28-80C0-2E693EC34B36}" type="datetimeFigureOut">
              <a:rPr lang="ko-KR" altLang="en-US" smtClean="0"/>
              <a:t>2016-02-18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9098-DCB8-4E2B-8130-427617130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_A150\Desktop\&#49437;&#54868;\bandicam%202016-02-18%2023-34-36-214.avi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_A150\Desktop\&#49437;&#54868;\bandicam%202016-02-18%2023-57-44-318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1604" y="1643050"/>
            <a:ext cx="6000792" cy="1470025"/>
          </a:xfrm>
        </p:spPr>
        <p:txBody>
          <a:bodyPr/>
          <a:lstStyle/>
          <a:p>
            <a:r>
              <a:rPr lang="en-US" altLang="ko-KR" b="1" dirty="0" smtClean="0">
                <a:latin typeface="Agency FB" pitchFamily="34" charset="0"/>
              </a:rPr>
              <a:t>Snake   game</a:t>
            </a:r>
            <a:endParaRPr lang="ko-KR" altLang="en-US" b="1" dirty="0">
              <a:latin typeface="Agency FB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3286124"/>
            <a:ext cx="2986086" cy="14954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            </a:t>
            </a:r>
            <a:r>
              <a:rPr lang="en-US" altLang="ko-KR" sz="2000" b="1" dirty="0" smtClean="0"/>
              <a:t>C++</a:t>
            </a:r>
            <a:endParaRPr lang="en-US" altLang="ko-KR" b="1" dirty="0" smtClean="0"/>
          </a:p>
          <a:p>
            <a:r>
              <a:rPr lang="ko-KR" altLang="en-US" dirty="0" smtClean="0"/>
              <a:t>박정현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이석화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1285852" y="1357298"/>
            <a:ext cx="6572296" cy="3786214"/>
            <a:chOff x="1285852" y="1357298"/>
            <a:chExt cx="6572296" cy="3786214"/>
          </a:xfrm>
        </p:grpSpPr>
        <p:sp>
          <p:nvSpPr>
            <p:cNvPr id="5" name="직사각형 4"/>
            <p:cNvSpPr/>
            <p:nvPr/>
          </p:nvSpPr>
          <p:spPr>
            <a:xfrm>
              <a:off x="128585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8585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85852" y="157161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85852" y="178592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85852" y="200024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85852" y="221455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85852" y="242886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5852" y="264318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85852" y="285749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5852" y="307181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85852" y="328612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85852" y="350043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85852" y="371475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85852" y="392906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85852" y="414338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85852" y="435769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85852" y="457200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85852" y="478632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0016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1448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92879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4310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5742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57173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8605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0036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1467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2899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4330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85762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7193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8624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0056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1487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2919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4350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35781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57213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8644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0076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1507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2938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4370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85801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07233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8664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50095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71527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15272" y="157161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5272" y="178592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15272" y="200024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715272" y="221455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715272" y="242886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5272" y="264318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715272" y="285749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715272" y="307181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15272" y="328612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5272" y="350043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715272" y="371475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715272" y="392906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715272" y="414338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5272" y="435769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715272" y="457200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715272" y="478632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71527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50095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28664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07233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85801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64370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42938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21507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0076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78644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57213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35781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14350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92919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71487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50056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28624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7193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85762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64330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2899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21467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00036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78605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57173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35742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14310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92879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71448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50016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071670" y="2857496"/>
            <a:ext cx="5357850" cy="1857388"/>
            <a:chOff x="2071670" y="2857496"/>
            <a:chExt cx="5357850" cy="1857388"/>
          </a:xfrm>
        </p:grpSpPr>
        <p:sp>
          <p:nvSpPr>
            <p:cNvPr id="99" name="직사각형 98"/>
            <p:cNvSpPr/>
            <p:nvPr/>
          </p:nvSpPr>
          <p:spPr>
            <a:xfrm>
              <a:off x="2071670" y="2857496"/>
              <a:ext cx="2071702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071670" y="2857496"/>
              <a:ext cx="142876" cy="8572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071670" y="3571876"/>
              <a:ext cx="121444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43240" y="3571876"/>
              <a:ext cx="142876" cy="1143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43240" y="4572008"/>
              <a:ext cx="4286280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6215074" y="2500306"/>
            <a:ext cx="142876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8143900" y="0"/>
            <a:ext cx="10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Agency FB" pitchFamily="34" charset="0"/>
              </a:rPr>
              <a:t>Fullstack</a:t>
            </a:r>
            <a:endParaRPr lang="ko-KR" altLang="en-US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6182" y="3214686"/>
            <a:ext cx="3257544" cy="1143000"/>
          </a:xfrm>
        </p:spPr>
        <p:txBody>
          <a:bodyPr/>
          <a:lstStyle/>
          <a:p>
            <a:r>
              <a:rPr lang="en-US" altLang="ko-KR" b="1" dirty="0" smtClean="0"/>
              <a:t>Q &amp; A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43900" y="0"/>
            <a:ext cx="10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Agency FB" pitchFamily="34" charset="0"/>
              </a:rPr>
              <a:t>Fullstack</a:t>
            </a:r>
            <a:endParaRPr lang="ko-KR" altLang="en-US" b="1" dirty="0">
              <a:latin typeface="Agency FB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85852" y="1357298"/>
            <a:ext cx="6572296" cy="3786214"/>
            <a:chOff x="1285852" y="1357298"/>
            <a:chExt cx="6572296" cy="3786214"/>
          </a:xfrm>
        </p:grpSpPr>
        <p:sp>
          <p:nvSpPr>
            <p:cNvPr id="6" name="직사각형 5"/>
            <p:cNvSpPr/>
            <p:nvPr/>
          </p:nvSpPr>
          <p:spPr>
            <a:xfrm>
              <a:off x="128585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8585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85852" y="157161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85852" y="178592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85852" y="200024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85852" y="221455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5852" y="242886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85852" y="264318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5852" y="285749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85852" y="307181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85852" y="328612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85852" y="350043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85852" y="371475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85852" y="392906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85852" y="414338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85852" y="435769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85852" y="457200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85852" y="478632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50016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1448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2879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4310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5742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7173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8605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00036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1467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2899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4330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5762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7193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8624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0056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1487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2919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4350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35781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7213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78644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0076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21507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2938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64370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858016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072330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286644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00958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15272" y="135729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5272" y="157161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15272" y="178592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715272" y="200024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715272" y="221455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5272" y="242886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715272" y="264318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715272" y="285749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15272" y="307181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5272" y="328612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715272" y="350043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715272" y="371475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715272" y="392906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5272" y="4143380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715272" y="4357694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715272" y="4572008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715272" y="478632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71527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50095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28664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07233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85801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370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2938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1507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00076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78644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57213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35781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14350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92919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71487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50056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28624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7193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85762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64330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42899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21467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00036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8605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57173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357422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43108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928794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14480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500166" y="5000636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071670" y="2857496"/>
            <a:ext cx="5357850" cy="1857388"/>
            <a:chOff x="2071670" y="2857496"/>
            <a:chExt cx="5357850" cy="1857388"/>
          </a:xfrm>
        </p:grpSpPr>
        <p:sp>
          <p:nvSpPr>
            <p:cNvPr id="101" name="직사각형 100"/>
            <p:cNvSpPr/>
            <p:nvPr/>
          </p:nvSpPr>
          <p:spPr>
            <a:xfrm>
              <a:off x="2071670" y="2857496"/>
              <a:ext cx="2071702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071670" y="2857496"/>
              <a:ext cx="142876" cy="8572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071670" y="3571876"/>
              <a:ext cx="121444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43240" y="3571876"/>
              <a:ext cx="142876" cy="1143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43240" y="4572008"/>
              <a:ext cx="4286280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6215074" y="2500306"/>
            <a:ext cx="142876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9058" y="1785926"/>
            <a:ext cx="3429024" cy="35719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완성</a:t>
            </a: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발생한 문제</a:t>
            </a:r>
            <a:endParaRPr lang="en-US" altLang="ko-KR" sz="3600" dirty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문제 해결</a:t>
            </a:r>
            <a:endParaRPr lang="en-US" altLang="ko-KR" sz="3600" dirty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개선할 사항</a:t>
            </a: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14602" cy="1143000"/>
          </a:xfrm>
        </p:spPr>
        <p:txBody>
          <a:bodyPr/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목</a:t>
            </a:r>
            <a:r>
              <a:rPr lang="ko-KR" altLang="en-US" sz="48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차</a:t>
            </a:r>
            <a:endParaRPr lang="ko-KR" altLang="en-US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3900" y="0"/>
            <a:ext cx="10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Agency FB" pitchFamily="34" charset="0"/>
              </a:rPr>
              <a:t>Fullstack</a:t>
            </a:r>
            <a:endParaRPr lang="ko-KR" altLang="en-US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290" y="500042"/>
            <a:ext cx="2000264" cy="1000132"/>
          </a:xfrm>
        </p:spPr>
        <p:txBody>
          <a:bodyPr/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완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성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42844" y="142852"/>
            <a:ext cx="5357850" cy="1428760"/>
            <a:chOff x="357158" y="214290"/>
            <a:chExt cx="5357850" cy="1428760"/>
          </a:xfrm>
        </p:grpSpPr>
        <p:grpSp>
          <p:nvGrpSpPr>
            <p:cNvPr id="4" name="그룹 3"/>
            <p:cNvGrpSpPr/>
            <p:nvPr/>
          </p:nvGrpSpPr>
          <p:grpSpPr>
            <a:xfrm>
              <a:off x="357158" y="214290"/>
              <a:ext cx="5357850" cy="1428760"/>
              <a:chOff x="2071670" y="2857496"/>
              <a:chExt cx="5357850" cy="185738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071670" y="2857496"/>
                <a:ext cx="2071702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071670" y="2857496"/>
                <a:ext cx="142876" cy="857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071670" y="3571876"/>
                <a:ext cx="1214446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143240" y="3571876"/>
                <a:ext cx="142876" cy="11430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143240" y="4572008"/>
                <a:ext cx="4286280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357554" y="50004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71472" y="2285992"/>
            <a:ext cx="3071834" cy="3714776"/>
            <a:chOff x="571472" y="2285992"/>
            <a:chExt cx="3071834" cy="3714776"/>
          </a:xfrm>
        </p:grpSpPr>
        <p:sp>
          <p:nvSpPr>
            <p:cNvPr id="14" name="오각형 13"/>
            <p:cNvSpPr/>
            <p:nvPr/>
          </p:nvSpPr>
          <p:spPr>
            <a:xfrm>
              <a:off x="571472" y="3643314"/>
              <a:ext cx="3071834" cy="1000132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각형 14"/>
            <p:cNvSpPr/>
            <p:nvPr/>
          </p:nvSpPr>
          <p:spPr>
            <a:xfrm>
              <a:off x="571472" y="5000636"/>
              <a:ext cx="3071834" cy="1000132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71472" y="2285992"/>
              <a:ext cx="3071834" cy="1000132"/>
              <a:chOff x="571472" y="2285992"/>
              <a:chExt cx="3071834" cy="1000132"/>
            </a:xfrm>
          </p:grpSpPr>
          <p:sp>
            <p:nvSpPr>
              <p:cNvPr id="13" name="오각형 12"/>
              <p:cNvSpPr/>
              <p:nvPr/>
            </p:nvSpPr>
            <p:spPr>
              <a:xfrm>
                <a:off x="571472" y="2285992"/>
                <a:ext cx="3071834" cy="1000132"/>
              </a:xfrm>
              <a:prstGeom prst="homePlat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2910" y="2428868"/>
                <a:ext cx="26432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b="1" dirty="0" smtClean="0">
                    <a:latin typeface="HY강B" pitchFamily="18" charset="-127"/>
                    <a:ea typeface="HY강B" pitchFamily="18" charset="-127"/>
                  </a:rPr>
                  <a:t>뱀의 움직임</a:t>
                </a:r>
                <a:endParaRPr lang="ko-KR" altLang="en-US" sz="3600" b="1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357290" y="3786190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HY강B" pitchFamily="18" charset="-127"/>
                  <a:ea typeface="HY강B" pitchFamily="18" charset="-127"/>
                </a:rPr>
                <a:t>먹이</a:t>
              </a:r>
              <a:endParaRPr lang="ko-KR" altLang="en-US" sz="3600" b="1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910" y="5143512"/>
              <a:ext cx="2643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latin typeface="HY강B" pitchFamily="18" charset="-127"/>
                  <a:ea typeface="HY강B" pitchFamily="18" charset="-127"/>
                </a:rPr>
                <a:t>GAME OVER</a:t>
              </a:r>
              <a:endParaRPr lang="ko-KR" altLang="en-US" sz="3600" b="1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57620" y="2285992"/>
            <a:ext cx="478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한 방향으로 </a:t>
            </a:r>
            <a:r>
              <a:rPr lang="ko-KR" altLang="en-US" sz="2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자동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으로 움직이기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500" dirty="0" smtClean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키보드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입력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을 받아 방향 전환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7620" y="3929066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먹이를 </a:t>
            </a:r>
            <a:r>
              <a:rPr lang="ko-KR" altLang="en-US" sz="2400" dirty="0" err="1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랜덤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하게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위치시키기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620" y="5077438"/>
            <a:ext cx="478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벽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에 닿으면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GAME OVER</a:t>
            </a:r>
          </a:p>
          <a:p>
            <a:pPr>
              <a:buFont typeface="Arial" pitchFamily="34" charset="0"/>
              <a:buChar char="•"/>
            </a:pPr>
            <a:endParaRPr lang="en-US" altLang="ko-KR" sz="500" dirty="0" smtClean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몸통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에 닿으면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GAME OVER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428604"/>
            <a:ext cx="3829048" cy="1143000"/>
          </a:xfrm>
        </p:spPr>
        <p:txBody>
          <a:bodyPr/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완성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영상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2844" y="142852"/>
            <a:ext cx="5357850" cy="1428760"/>
            <a:chOff x="357158" y="214290"/>
            <a:chExt cx="5357850" cy="1428760"/>
          </a:xfrm>
        </p:grpSpPr>
        <p:grpSp>
          <p:nvGrpSpPr>
            <p:cNvPr id="5" name="그룹 3"/>
            <p:cNvGrpSpPr/>
            <p:nvPr/>
          </p:nvGrpSpPr>
          <p:grpSpPr>
            <a:xfrm>
              <a:off x="357158" y="214298"/>
              <a:ext cx="5357850" cy="1428765"/>
              <a:chOff x="2071670" y="2857496"/>
              <a:chExt cx="5357850" cy="185738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071670" y="2857496"/>
                <a:ext cx="2071702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1670" y="2857496"/>
                <a:ext cx="142876" cy="857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71670" y="3571876"/>
                <a:ext cx="1214446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143240" y="3571876"/>
                <a:ext cx="142876" cy="11430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143240" y="4572008"/>
                <a:ext cx="4286280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357554" y="50004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bandicam 2016-02-18 23-34-36-214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28728" y="1928802"/>
            <a:ext cx="6096000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3900" y="0"/>
            <a:ext cx="10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Agency FB" pitchFamily="34" charset="0"/>
              </a:rPr>
              <a:t>Fullstack</a:t>
            </a:r>
            <a:endParaRPr lang="ko-KR" altLang="en-US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3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143900" y="0"/>
            <a:ext cx="10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Agency FB" pitchFamily="34" charset="0"/>
              </a:rPr>
              <a:t>Fullstack</a:t>
            </a:r>
            <a:endParaRPr lang="ko-KR" altLang="en-US" b="1" dirty="0">
              <a:latin typeface="Agency FB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428612"/>
            <a:ext cx="3614734" cy="1143000"/>
          </a:xfrm>
        </p:spPr>
        <p:txBody>
          <a:bodyPr/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발생한 문제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2844" y="142852"/>
            <a:ext cx="5357850" cy="1428760"/>
            <a:chOff x="357158" y="214290"/>
            <a:chExt cx="5357850" cy="1428760"/>
          </a:xfrm>
        </p:grpSpPr>
        <p:grpSp>
          <p:nvGrpSpPr>
            <p:cNvPr id="5" name="그룹 3"/>
            <p:cNvGrpSpPr/>
            <p:nvPr/>
          </p:nvGrpSpPr>
          <p:grpSpPr>
            <a:xfrm>
              <a:off x="357158" y="214298"/>
              <a:ext cx="5357850" cy="1428765"/>
              <a:chOff x="2071670" y="2857496"/>
              <a:chExt cx="5357850" cy="185738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071670" y="2857496"/>
                <a:ext cx="2071702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1670" y="2857496"/>
                <a:ext cx="142876" cy="857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71670" y="3571876"/>
                <a:ext cx="1214446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143240" y="3571876"/>
                <a:ext cx="142876" cy="11430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143240" y="4572008"/>
                <a:ext cx="4286280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357554" y="50004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71472" y="2285992"/>
            <a:ext cx="3071834" cy="3714776"/>
            <a:chOff x="571472" y="2285992"/>
            <a:chExt cx="3071834" cy="3714776"/>
          </a:xfrm>
        </p:grpSpPr>
        <p:sp>
          <p:nvSpPr>
            <p:cNvPr id="13" name="오각형 12"/>
            <p:cNvSpPr/>
            <p:nvPr/>
          </p:nvSpPr>
          <p:spPr>
            <a:xfrm>
              <a:off x="571472" y="3643314"/>
              <a:ext cx="3071834" cy="1000132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각형 13"/>
            <p:cNvSpPr/>
            <p:nvPr/>
          </p:nvSpPr>
          <p:spPr>
            <a:xfrm>
              <a:off x="571472" y="5000636"/>
              <a:ext cx="3071834" cy="1000132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6"/>
            <p:cNvGrpSpPr/>
            <p:nvPr/>
          </p:nvGrpSpPr>
          <p:grpSpPr>
            <a:xfrm>
              <a:off x="571472" y="2285992"/>
              <a:ext cx="3071834" cy="1000132"/>
              <a:chOff x="571472" y="2285992"/>
              <a:chExt cx="3071834" cy="1000132"/>
            </a:xfrm>
          </p:grpSpPr>
          <p:sp>
            <p:nvSpPr>
              <p:cNvPr id="18" name="오각형 17"/>
              <p:cNvSpPr/>
              <p:nvPr/>
            </p:nvSpPr>
            <p:spPr>
              <a:xfrm>
                <a:off x="571472" y="2285992"/>
                <a:ext cx="3071834" cy="1000132"/>
              </a:xfrm>
              <a:prstGeom prst="homePlat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42910" y="2428868"/>
                <a:ext cx="26432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b="1" dirty="0" smtClean="0">
                    <a:latin typeface="HY강B" pitchFamily="18" charset="-127"/>
                    <a:ea typeface="HY강B" pitchFamily="18" charset="-127"/>
                  </a:rPr>
                  <a:t>뱀의 움직임</a:t>
                </a:r>
                <a:endParaRPr lang="ko-KR" altLang="en-US" sz="3600" b="1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57290" y="3786190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HY강B" pitchFamily="18" charset="-127"/>
                  <a:ea typeface="HY강B" pitchFamily="18" charset="-127"/>
                </a:rPr>
                <a:t>먹이</a:t>
              </a:r>
              <a:endParaRPr lang="ko-KR" altLang="en-US" sz="3600" b="1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5143512"/>
              <a:ext cx="2643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latin typeface="HY강B" pitchFamily="18" charset="-127"/>
                  <a:ea typeface="HY강B" pitchFamily="18" charset="-127"/>
                </a:rPr>
                <a:t>GAME OVER</a:t>
              </a:r>
              <a:endParaRPr lang="ko-KR" altLang="en-US" sz="3600" b="1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57620" y="3929066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→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뱀의 몸통 위에 먹이가 생성됨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5324789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→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몸통에 닿아도 게임이 진행됨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14744" y="2571744"/>
            <a:ext cx="53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→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어떻게 자동으로 움직이게 하는가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3" name="그림 22" descr="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388" y="214290"/>
            <a:ext cx="5461414" cy="3557583"/>
          </a:xfrm>
          <a:prstGeom prst="rect">
            <a:avLst/>
          </a:prstGeom>
        </p:spPr>
      </p:pic>
      <p:pic>
        <p:nvPicPr>
          <p:cNvPr id="24" name="bandicam 2016-02-18 23-57-44-318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85984" y="642918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1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428604"/>
            <a:ext cx="3500462" cy="1143000"/>
          </a:xfrm>
        </p:spPr>
        <p:txBody>
          <a:bodyPr/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문제 해결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2844" y="142852"/>
            <a:ext cx="5357850" cy="1428760"/>
            <a:chOff x="357158" y="214290"/>
            <a:chExt cx="5357850" cy="1428760"/>
          </a:xfrm>
        </p:grpSpPr>
        <p:grpSp>
          <p:nvGrpSpPr>
            <p:cNvPr id="5" name="그룹 3"/>
            <p:cNvGrpSpPr/>
            <p:nvPr/>
          </p:nvGrpSpPr>
          <p:grpSpPr>
            <a:xfrm>
              <a:off x="357158" y="214298"/>
              <a:ext cx="5357850" cy="1428765"/>
              <a:chOff x="2071670" y="2857496"/>
              <a:chExt cx="5357850" cy="185738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071670" y="2857496"/>
                <a:ext cx="2071702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1670" y="2857496"/>
                <a:ext cx="142876" cy="857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71670" y="3571876"/>
                <a:ext cx="1214446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143240" y="3571876"/>
                <a:ext cx="142876" cy="11430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143240" y="4572008"/>
                <a:ext cx="4286280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357554" y="50004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596" y="2143116"/>
            <a:ext cx="3071834" cy="1000132"/>
            <a:chOff x="571472" y="2285992"/>
            <a:chExt cx="3071834" cy="1000132"/>
          </a:xfrm>
        </p:grpSpPr>
        <p:sp>
          <p:nvSpPr>
            <p:cNvPr id="12" name="오각형 11"/>
            <p:cNvSpPr/>
            <p:nvPr/>
          </p:nvSpPr>
          <p:spPr>
            <a:xfrm>
              <a:off x="571472" y="2285992"/>
              <a:ext cx="3071834" cy="1000132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910" y="2428868"/>
              <a:ext cx="2643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HY강B" pitchFamily="18" charset="-127"/>
                  <a:ea typeface="HY강B" pitchFamily="18" charset="-127"/>
                </a:rPr>
                <a:t>뱀의 움직임</a:t>
              </a:r>
              <a:endParaRPr lang="ko-KR" altLang="en-US" sz="3600" b="1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00166" y="3643314"/>
            <a:ext cx="64294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2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문을 이용해서 한 방향으로 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진행할 수 있게 설계</a:t>
            </a:r>
            <a:endParaRPr lang="en-US" altLang="ko-KR" sz="3200" dirty="0" smtClean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문이 너무 빨리 실행되어서 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32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Sleep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을 이용해서 속도 조절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3306" y="2428868"/>
            <a:ext cx="53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→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어떻게 자동으로 움직이게 하는가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43900" y="0"/>
            <a:ext cx="10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Agency FB" pitchFamily="34" charset="0"/>
              </a:rPr>
              <a:t>Fullstack</a:t>
            </a:r>
            <a:endParaRPr lang="ko-KR" altLang="en-US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28596" y="2143116"/>
            <a:ext cx="3071834" cy="1000132"/>
            <a:chOff x="571472" y="3643314"/>
            <a:chExt cx="3071834" cy="1000132"/>
          </a:xfrm>
        </p:grpSpPr>
        <p:sp>
          <p:nvSpPr>
            <p:cNvPr id="4" name="오각형 3"/>
            <p:cNvSpPr/>
            <p:nvPr/>
          </p:nvSpPr>
          <p:spPr>
            <a:xfrm>
              <a:off x="571472" y="3643314"/>
              <a:ext cx="3071834" cy="1000132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57290" y="3786190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HY강B" pitchFamily="18" charset="-127"/>
                  <a:ea typeface="HY강B" pitchFamily="18" charset="-127"/>
                </a:rPr>
                <a:t>먹이</a:t>
              </a:r>
              <a:endParaRPr lang="ko-KR" altLang="en-US" sz="3600" b="1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" name="제목 1"/>
          <p:cNvSpPr txBox="1">
            <a:spLocks/>
          </p:cNvSpPr>
          <p:nvPr/>
        </p:nvSpPr>
        <p:spPr>
          <a:xfrm>
            <a:off x="1142976" y="428604"/>
            <a:ext cx="3500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문제 해결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42844" y="142852"/>
            <a:ext cx="5357850" cy="1428760"/>
            <a:chOff x="357158" y="214290"/>
            <a:chExt cx="5357850" cy="1428760"/>
          </a:xfrm>
        </p:grpSpPr>
        <p:grpSp>
          <p:nvGrpSpPr>
            <p:cNvPr id="8" name="그룹 3"/>
            <p:cNvGrpSpPr/>
            <p:nvPr/>
          </p:nvGrpSpPr>
          <p:grpSpPr>
            <a:xfrm>
              <a:off x="357158" y="214298"/>
              <a:ext cx="5357850" cy="1428765"/>
              <a:chOff x="2071670" y="2857496"/>
              <a:chExt cx="5357850" cy="185738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071670" y="2857496"/>
                <a:ext cx="2071702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071670" y="2857496"/>
                <a:ext cx="142876" cy="857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71670" y="3571876"/>
                <a:ext cx="1214446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143240" y="3571876"/>
                <a:ext cx="142876" cy="11430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143240" y="4572008"/>
                <a:ext cx="4286280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3357554" y="50004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14744" y="2428868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→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뱀의 몸통 위에 먹이가 생성됨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4414" y="3786190"/>
            <a:ext cx="6786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지나온 </a:t>
            </a:r>
            <a:r>
              <a:rPr lang="ko-KR" altLang="en-US" sz="32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좌표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를 배열로 </a:t>
            </a:r>
            <a:r>
              <a:rPr lang="ko-KR" altLang="en-US" sz="32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저장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endParaRPr lang="en-US" altLang="ko-KR" sz="1500" dirty="0" smtClean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처음 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: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 최근 좌표가 뒤에 저장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endParaRPr lang="en-US" altLang="ko-KR" sz="1500" dirty="0" smtClean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수정 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2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최근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좌표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가 가장 </a:t>
            </a:r>
            <a:r>
              <a:rPr lang="ko-KR" altLang="en-US" sz="32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앞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에 저장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43900" y="0"/>
            <a:ext cx="10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Agency FB" pitchFamily="34" charset="0"/>
              </a:rPr>
              <a:t>Fullstack</a:t>
            </a:r>
            <a:endParaRPr lang="ko-KR" altLang="en-US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28596" y="2143116"/>
            <a:ext cx="3071834" cy="1000132"/>
            <a:chOff x="571472" y="5000636"/>
            <a:chExt cx="3071834" cy="1000132"/>
          </a:xfrm>
        </p:grpSpPr>
        <p:sp>
          <p:nvSpPr>
            <p:cNvPr id="4" name="오각형 3"/>
            <p:cNvSpPr/>
            <p:nvPr/>
          </p:nvSpPr>
          <p:spPr>
            <a:xfrm>
              <a:off x="571472" y="5000636"/>
              <a:ext cx="3071834" cy="1000132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5143512"/>
              <a:ext cx="2643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latin typeface="HY강B" pitchFamily="18" charset="-127"/>
                  <a:ea typeface="HY강B" pitchFamily="18" charset="-127"/>
                </a:rPr>
                <a:t>GAME OVER</a:t>
              </a:r>
              <a:endParaRPr lang="ko-KR" altLang="en-US" sz="3600" b="1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" name="제목 1"/>
          <p:cNvSpPr txBox="1">
            <a:spLocks/>
          </p:cNvSpPr>
          <p:nvPr/>
        </p:nvSpPr>
        <p:spPr>
          <a:xfrm>
            <a:off x="1142976" y="428604"/>
            <a:ext cx="3500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강B" pitchFamily="18" charset="-127"/>
                <a:ea typeface="HY강B" pitchFamily="18" charset="-127"/>
                <a:cs typeface="+mj-cs"/>
              </a:rPr>
              <a:t>문제 해결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42844" y="142852"/>
            <a:ext cx="5357850" cy="1428760"/>
            <a:chOff x="357158" y="214290"/>
            <a:chExt cx="5357850" cy="1428760"/>
          </a:xfrm>
        </p:grpSpPr>
        <p:grpSp>
          <p:nvGrpSpPr>
            <p:cNvPr id="8" name="그룹 7"/>
            <p:cNvGrpSpPr/>
            <p:nvPr/>
          </p:nvGrpSpPr>
          <p:grpSpPr>
            <a:xfrm>
              <a:off x="357158" y="214298"/>
              <a:ext cx="5357850" cy="1428765"/>
              <a:chOff x="2071670" y="2857496"/>
              <a:chExt cx="5357850" cy="185738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071670" y="2857496"/>
                <a:ext cx="2071702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071670" y="2857496"/>
                <a:ext cx="142876" cy="857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71670" y="3571876"/>
                <a:ext cx="1214446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143240" y="3571876"/>
                <a:ext cx="142876" cy="11430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143240" y="4572008"/>
                <a:ext cx="4286280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3357554" y="50004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86182" y="2428868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→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몸통에 닿아도 게임이 진행됨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4414" y="3786190"/>
            <a:ext cx="678661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지나온 </a:t>
            </a:r>
            <a:r>
              <a:rPr lang="ko-KR" altLang="en-US" sz="32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좌표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를 배열로 </a:t>
            </a:r>
            <a:r>
              <a:rPr lang="ko-KR" altLang="en-US" sz="32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저장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endParaRPr lang="en-US" altLang="ko-KR" sz="1500" dirty="0" smtClean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현재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 머리의 </a:t>
            </a:r>
            <a:r>
              <a:rPr lang="ko-KR" altLang="en-US" sz="32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좌표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와 </a:t>
            </a:r>
            <a:r>
              <a:rPr lang="ko-KR" altLang="en-US" sz="32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저장된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좌표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가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같다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면 게임이 끝나도록 설계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43900" y="0"/>
            <a:ext cx="10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Agency FB" pitchFamily="34" charset="0"/>
              </a:rPr>
              <a:t>Fullstack</a:t>
            </a:r>
            <a:endParaRPr lang="ko-KR" altLang="en-US" b="1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290" y="428604"/>
            <a:ext cx="3614734" cy="1143000"/>
          </a:xfrm>
        </p:spPr>
        <p:txBody>
          <a:bodyPr/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개선할 사항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2844" y="142852"/>
            <a:ext cx="5357850" cy="1428760"/>
            <a:chOff x="357158" y="214290"/>
            <a:chExt cx="5357850" cy="1428760"/>
          </a:xfrm>
        </p:grpSpPr>
        <p:grpSp>
          <p:nvGrpSpPr>
            <p:cNvPr id="5" name="그룹 7"/>
            <p:cNvGrpSpPr/>
            <p:nvPr/>
          </p:nvGrpSpPr>
          <p:grpSpPr>
            <a:xfrm>
              <a:off x="357158" y="214298"/>
              <a:ext cx="5357850" cy="1428765"/>
              <a:chOff x="2071670" y="2857496"/>
              <a:chExt cx="5357850" cy="185738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071670" y="2857496"/>
                <a:ext cx="2071702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71670" y="2857496"/>
                <a:ext cx="142876" cy="85725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71670" y="3571876"/>
                <a:ext cx="1214446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143240" y="3571876"/>
                <a:ext cx="142876" cy="11430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143240" y="4572008"/>
                <a:ext cx="4286280" cy="1428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357554" y="500042"/>
              <a:ext cx="142876" cy="142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43900" y="0"/>
            <a:ext cx="10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Agency FB" pitchFamily="34" charset="0"/>
              </a:rPr>
              <a:t>Fullstack</a:t>
            </a:r>
            <a:endParaRPr lang="ko-KR" altLang="en-US" b="1" dirty="0">
              <a:latin typeface="Agency FB" pitchFamily="34" charset="0"/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500034" y="2714620"/>
            <a:ext cx="8215370" cy="1071570"/>
          </a:xfrm>
          <a:prstGeom prst="snip1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348" y="3000372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일정 점수를 넘으면 </a:t>
            </a:r>
            <a:r>
              <a:rPr lang="ko-KR" altLang="en-US" sz="2800" dirty="0" err="1" smtClean="0">
                <a:latin typeface="HY강B" pitchFamily="18" charset="-127"/>
                <a:ea typeface="HY강B" pitchFamily="18" charset="-127"/>
              </a:rPr>
              <a:t>맵이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 어려워지도록 </a:t>
            </a:r>
            <a:r>
              <a:rPr lang="ko-KR" altLang="en-US" sz="2800" dirty="0" err="1" smtClean="0">
                <a:latin typeface="HY강B" pitchFamily="18" charset="-127"/>
                <a:ea typeface="HY강B" pitchFamily="18" charset="-127"/>
              </a:rPr>
              <a:t>맵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 강화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500034" y="4286256"/>
            <a:ext cx="8215370" cy="1071570"/>
          </a:xfrm>
          <a:prstGeom prst="snip1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14546" y="4572008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먹이를 먹으면 뱀의 속도 증가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166</Words>
  <Application>Microsoft Office PowerPoint</Application>
  <PresentationFormat>화면 슬라이드 쇼(4:3)</PresentationFormat>
  <Paragraphs>65</Paragraphs>
  <Slides>10</Slides>
  <Notes>2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Snake   game</vt:lpstr>
      <vt:lpstr>목차</vt:lpstr>
      <vt:lpstr>완성</vt:lpstr>
      <vt:lpstr>완성 영상</vt:lpstr>
      <vt:lpstr>발생한 문제</vt:lpstr>
      <vt:lpstr>문제 해결</vt:lpstr>
      <vt:lpstr>슬라이드 7</vt:lpstr>
      <vt:lpstr>슬라이드 8</vt:lpstr>
      <vt:lpstr>개선할 사항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USER_A150</dc:creator>
  <cp:lastModifiedBy>USER_A150</cp:lastModifiedBy>
  <cp:revision>15</cp:revision>
  <dcterms:created xsi:type="dcterms:W3CDTF">2016-02-18T13:17:57Z</dcterms:created>
  <dcterms:modified xsi:type="dcterms:W3CDTF">2016-02-18T15:44:58Z</dcterms:modified>
</cp:coreProperties>
</file>