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1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890"/>
    <a:srgbClr val="3A68EA"/>
    <a:srgbClr val="0099CC"/>
    <a:srgbClr val="CC00FF"/>
    <a:srgbClr val="00FFFF"/>
    <a:srgbClr val="660066"/>
    <a:srgbClr val="009E47"/>
    <a:srgbClr val="CCFFCC"/>
    <a:srgbClr val="99FF99"/>
    <a:srgbClr val="EBFCE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97"/>
    <p:restoredTop sz="71242" autoAdjust="0"/>
  </p:normalViewPr>
  <p:slideViewPr>
    <p:cSldViewPr snapToGrid="0" snapToObjects="1">
      <p:cViewPr>
        <p:scale>
          <a:sx n="80" d="100"/>
          <a:sy n="80" d="100"/>
        </p:scale>
        <p:origin x="-2766" y="-882"/>
      </p:cViewPr>
      <p:guideLst>
        <p:guide orient="horz" pos="2160"/>
        <p:guide pos="384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128" y="16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BF97A-9BC8-4876-A001-2E38B9C9FC7C}" type="doc">
      <dgm:prSet loTypeId="urn:microsoft.com/office/officeart/2005/8/layout/hProcess9" loCatId="process" qsTypeId="urn:microsoft.com/office/officeart/2005/8/quickstyle/3d5" qsCatId="3D" csTypeId="urn:microsoft.com/office/officeart/2005/8/colors/colorful4" csCatId="colorful" phldr="1"/>
      <dgm:spPr/>
    </dgm:pt>
    <dgm:pt modelId="{B88F54AB-893F-4CE5-8864-DC36757A33FC}">
      <dgm:prSet phldrT="[텍스트]" custT="1"/>
      <dgm:spPr/>
      <dgm:t>
        <a:bodyPr/>
        <a:lstStyle/>
        <a:p>
          <a:pPr latinLnBrk="1"/>
          <a:r>
            <a:rPr lang="ko-KR" altLang="en-US" sz="2800" dirty="0" smtClean="0"/>
            <a:t>커서 이동</a:t>
          </a:r>
          <a:endParaRPr lang="ko-KR" altLang="en-US" sz="2800" dirty="0"/>
        </a:p>
      </dgm:t>
    </dgm:pt>
    <dgm:pt modelId="{63ECB594-36A0-4614-A8BD-96FEDDCBFA60}" type="parTrans" cxnId="{92DC660B-16AE-4414-AE76-B1F99ECA78FD}">
      <dgm:prSet/>
      <dgm:spPr/>
    </dgm:pt>
    <dgm:pt modelId="{2F2F7DE3-94AF-4AB1-B3BC-B808CE54B528}" type="sibTrans" cxnId="{92DC660B-16AE-4414-AE76-B1F99ECA78FD}">
      <dgm:prSet/>
      <dgm:spPr/>
    </dgm:pt>
    <dgm:pt modelId="{834C8519-5B1C-44F5-A229-9CE6DD12A282}">
      <dgm:prSet phldrT="[텍스트]" custT="1"/>
      <dgm:spPr/>
      <dgm:t>
        <a:bodyPr/>
        <a:lstStyle/>
        <a:p>
          <a:pPr latinLnBrk="1"/>
          <a:r>
            <a:rPr lang="ko-KR" altLang="en-US" sz="2800" dirty="0" smtClean="0"/>
            <a:t>돌을 화면에 출력</a:t>
          </a:r>
          <a:endParaRPr lang="ko-KR" altLang="en-US" sz="2800" dirty="0"/>
        </a:p>
      </dgm:t>
    </dgm:pt>
    <dgm:pt modelId="{988C18C9-EEC8-4532-B5BC-3552248773C1}" type="parTrans" cxnId="{63E29EB5-7712-419F-9B33-A4E6AA523045}">
      <dgm:prSet/>
      <dgm:spPr/>
    </dgm:pt>
    <dgm:pt modelId="{2A6A95C0-4EB1-4DED-85C2-90A9BD7E1B59}" type="sibTrans" cxnId="{63E29EB5-7712-419F-9B33-A4E6AA523045}">
      <dgm:prSet/>
      <dgm:spPr/>
    </dgm:pt>
    <dgm:pt modelId="{E4F3CFBD-8AD5-48B5-90F2-7A1A65421308}">
      <dgm:prSet phldrT="[텍스트]" custT="1"/>
      <dgm:spPr/>
      <dgm:t>
        <a:bodyPr/>
        <a:lstStyle/>
        <a:p>
          <a:pPr latinLnBrk="1"/>
          <a:r>
            <a:rPr lang="ko-KR" altLang="en-US" sz="2800" dirty="0" smtClean="0"/>
            <a:t>색깔 선처리 작업</a:t>
          </a:r>
          <a:endParaRPr lang="ko-KR" altLang="en-US" sz="2800" dirty="0"/>
        </a:p>
      </dgm:t>
    </dgm:pt>
    <dgm:pt modelId="{5C35688A-DA85-4072-AD26-C77FC58745A5}" type="sibTrans" cxnId="{A0BE2928-81EF-4E9A-A6A7-E68F65134D62}">
      <dgm:prSet/>
      <dgm:spPr/>
    </dgm:pt>
    <dgm:pt modelId="{327368D7-C5D1-46F5-81BD-D28065EFA919}" type="parTrans" cxnId="{A0BE2928-81EF-4E9A-A6A7-E68F65134D62}">
      <dgm:prSet/>
      <dgm:spPr/>
    </dgm:pt>
    <dgm:pt modelId="{B6EFD64D-F0B2-43B0-9FB2-BE573A5F7EE7}" type="pres">
      <dgm:prSet presAssocID="{6C8BF97A-9BC8-4876-A001-2E38B9C9FC7C}" presName="CompostProcess" presStyleCnt="0">
        <dgm:presLayoutVars>
          <dgm:dir/>
          <dgm:resizeHandles val="exact"/>
        </dgm:presLayoutVars>
      </dgm:prSet>
      <dgm:spPr/>
    </dgm:pt>
    <dgm:pt modelId="{2A4280F3-072F-49C8-952C-2DB32AE4DED7}" type="pres">
      <dgm:prSet presAssocID="{6C8BF97A-9BC8-4876-A001-2E38B9C9FC7C}" presName="arrow" presStyleLbl="bgShp" presStyleIdx="0" presStyleCnt="1"/>
      <dgm:spPr/>
    </dgm:pt>
    <dgm:pt modelId="{DB08C17B-C523-4B99-A6C4-C133531E945F}" type="pres">
      <dgm:prSet presAssocID="{6C8BF97A-9BC8-4876-A001-2E38B9C9FC7C}" presName="linearProcess" presStyleCnt="0"/>
      <dgm:spPr/>
    </dgm:pt>
    <dgm:pt modelId="{EF9CACDA-4F06-49C2-99BD-8013F1BF6C00}" type="pres">
      <dgm:prSet presAssocID="{B88F54AB-893F-4CE5-8864-DC36757A33FC}" presName="textNode" presStyleLbl="node1" presStyleIdx="0" presStyleCnt="3">
        <dgm:presLayoutVars>
          <dgm:bulletEnabled val="1"/>
        </dgm:presLayoutVars>
      </dgm:prSet>
      <dgm:spPr/>
    </dgm:pt>
    <dgm:pt modelId="{5C9DD95E-36D2-4BB6-B954-4A2471958383}" type="pres">
      <dgm:prSet presAssocID="{2F2F7DE3-94AF-4AB1-B3BC-B808CE54B528}" presName="sibTrans" presStyleCnt="0"/>
      <dgm:spPr/>
    </dgm:pt>
    <dgm:pt modelId="{51ED754A-E251-4EC2-9B1E-0BCD78234F5A}" type="pres">
      <dgm:prSet presAssocID="{E4F3CFBD-8AD5-48B5-90F2-7A1A6542130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A03C3E-D4F0-4EE3-BAF9-F09477343F0A}" type="pres">
      <dgm:prSet presAssocID="{5C35688A-DA85-4072-AD26-C77FC58745A5}" presName="sibTrans" presStyleCnt="0"/>
      <dgm:spPr/>
    </dgm:pt>
    <dgm:pt modelId="{53CE650D-059F-4DA0-AC80-A4776B556645}" type="pres">
      <dgm:prSet presAssocID="{834C8519-5B1C-44F5-A229-9CE6DD12A282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1DB19D1-8164-4706-8DC0-1D1486E22EC8}" type="presOf" srcId="{834C8519-5B1C-44F5-A229-9CE6DD12A282}" destId="{53CE650D-059F-4DA0-AC80-A4776B556645}" srcOrd="0" destOrd="0" presId="urn:microsoft.com/office/officeart/2005/8/layout/hProcess9"/>
    <dgm:cxn modelId="{63E29EB5-7712-419F-9B33-A4E6AA523045}" srcId="{6C8BF97A-9BC8-4876-A001-2E38B9C9FC7C}" destId="{834C8519-5B1C-44F5-A229-9CE6DD12A282}" srcOrd="2" destOrd="0" parTransId="{988C18C9-EEC8-4532-B5BC-3552248773C1}" sibTransId="{2A6A95C0-4EB1-4DED-85C2-90A9BD7E1B59}"/>
    <dgm:cxn modelId="{92DC660B-16AE-4414-AE76-B1F99ECA78FD}" srcId="{6C8BF97A-9BC8-4876-A001-2E38B9C9FC7C}" destId="{B88F54AB-893F-4CE5-8864-DC36757A33FC}" srcOrd="0" destOrd="0" parTransId="{63ECB594-36A0-4614-A8BD-96FEDDCBFA60}" sibTransId="{2F2F7DE3-94AF-4AB1-B3BC-B808CE54B528}"/>
    <dgm:cxn modelId="{A0BE2928-81EF-4E9A-A6A7-E68F65134D62}" srcId="{6C8BF97A-9BC8-4876-A001-2E38B9C9FC7C}" destId="{E4F3CFBD-8AD5-48B5-90F2-7A1A65421308}" srcOrd="1" destOrd="0" parTransId="{327368D7-C5D1-46F5-81BD-D28065EFA919}" sibTransId="{5C35688A-DA85-4072-AD26-C77FC58745A5}"/>
    <dgm:cxn modelId="{2553107D-CE57-4226-A64E-88E392C3C172}" type="presOf" srcId="{6C8BF97A-9BC8-4876-A001-2E38B9C9FC7C}" destId="{B6EFD64D-F0B2-43B0-9FB2-BE573A5F7EE7}" srcOrd="0" destOrd="0" presId="urn:microsoft.com/office/officeart/2005/8/layout/hProcess9"/>
    <dgm:cxn modelId="{71827B63-6E6C-4619-BB92-A0CC4C3F9585}" type="presOf" srcId="{B88F54AB-893F-4CE5-8864-DC36757A33FC}" destId="{EF9CACDA-4F06-49C2-99BD-8013F1BF6C00}" srcOrd="0" destOrd="0" presId="urn:microsoft.com/office/officeart/2005/8/layout/hProcess9"/>
    <dgm:cxn modelId="{8F1E4B80-3130-4FC3-A091-B70374752962}" type="presOf" srcId="{E4F3CFBD-8AD5-48B5-90F2-7A1A65421308}" destId="{51ED754A-E251-4EC2-9B1E-0BCD78234F5A}" srcOrd="0" destOrd="0" presId="urn:microsoft.com/office/officeart/2005/8/layout/hProcess9"/>
    <dgm:cxn modelId="{71F26867-1D73-4E18-A30B-1CC0F78801D7}" type="presParOf" srcId="{B6EFD64D-F0B2-43B0-9FB2-BE573A5F7EE7}" destId="{2A4280F3-072F-49C8-952C-2DB32AE4DED7}" srcOrd="0" destOrd="0" presId="urn:microsoft.com/office/officeart/2005/8/layout/hProcess9"/>
    <dgm:cxn modelId="{122726D8-85D5-4257-9988-BC5F3B2E372A}" type="presParOf" srcId="{B6EFD64D-F0B2-43B0-9FB2-BE573A5F7EE7}" destId="{DB08C17B-C523-4B99-A6C4-C133531E945F}" srcOrd="1" destOrd="0" presId="urn:microsoft.com/office/officeart/2005/8/layout/hProcess9"/>
    <dgm:cxn modelId="{1D098DE9-FCAE-448F-B232-EEBA2BF845B4}" type="presParOf" srcId="{DB08C17B-C523-4B99-A6C4-C133531E945F}" destId="{EF9CACDA-4F06-49C2-99BD-8013F1BF6C00}" srcOrd="0" destOrd="0" presId="urn:microsoft.com/office/officeart/2005/8/layout/hProcess9"/>
    <dgm:cxn modelId="{9C275D8D-AF91-48CB-AC95-B7125937ADB0}" type="presParOf" srcId="{DB08C17B-C523-4B99-A6C4-C133531E945F}" destId="{5C9DD95E-36D2-4BB6-B954-4A2471958383}" srcOrd="1" destOrd="0" presId="urn:microsoft.com/office/officeart/2005/8/layout/hProcess9"/>
    <dgm:cxn modelId="{CABD9B5F-6AB2-4ED5-9BAA-A7E75A52CEF2}" type="presParOf" srcId="{DB08C17B-C523-4B99-A6C4-C133531E945F}" destId="{51ED754A-E251-4EC2-9B1E-0BCD78234F5A}" srcOrd="2" destOrd="0" presId="urn:microsoft.com/office/officeart/2005/8/layout/hProcess9"/>
    <dgm:cxn modelId="{EAD2D217-B542-439D-9766-DEE1AFB0A0A5}" type="presParOf" srcId="{DB08C17B-C523-4B99-A6C4-C133531E945F}" destId="{D3A03C3E-D4F0-4EE3-BAF9-F09477343F0A}" srcOrd="3" destOrd="0" presId="urn:microsoft.com/office/officeart/2005/8/layout/hProcess9"/>
    <dgm:cxn modelId="{C685F23E-1C60-49E3-A43C-940849BD1A28}" type="presParOf" srcId="{DB08C17B-C523-4B99-A6C4-C133531E945F}" destId="{53CE650D-059F-4DA0-AC80-A4776B556645}" srcOrd="4" destOrd="0" presId="urn:microsoft.com/office/officeart/2005/8/layout/hProcess9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984FFD-1260-4928-AC66-D1ED733D1AF0}" type="doc">
      <dgm:prSet loTypeId="urn:microsoft.com/office/officeart/2005/8/layout/process2" loCatId="process" qsTypeId="urn:microsoft.com/office/officeart/2005/8/quickstyle/3d3" qsCatId="3D" csTypeId="urn:microsoft.com/office/officeart/2005/8/colors/colorful1" csCatId="colorful" phldr="1"/>
      <dgm:spPr/>
    </dgm:pt>
    <dgm:pt modelId="{A24CB7A2-8246-4519-859B-05E856E9C8C1}">
      <dgm:prSet phldrT="[텍스트]"/>
      <dgm:spPr/>
      <dgm:t>
        <a:bodyPr/>
        <a:lstStyle/>
        <a:p>
          <a:pPr latinLnBrk="1"/>
          <a:r>
            <a:rPr lang="ko-KR" altLang="en-US" dirty="0" smtClean="0"/>
            <a:t>턴 변수 선언</a:t>
          </a:r>
          <a:r>
            <a:rPr lang="en-US" altLang="ko-KR" dirty="0" smtClean="0"/>
            <a:t>(</a:t>
          </a:r>
          <a:r>
            <a:rPr lang="ko-KR" altLang="en-US" dirty="0" smtClean="0"/>
            <a:t>전역변수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D6563A99-7DB7-46A6-93E8-794262FB75C0}" type="parTrans" cxnId="{63BF0D18-264E-4958-990A-3D8EB5268A17}">
      <dgm:prSet/>
      <dgm:spPr/>
      <dgm:t>
        <a:bodyPr/>
        <a:lstStyle/>
        <a:p>
          <a:pPr latinLnBrk="1"/>
          <a:endParaRPr lang="ko-KR" altLang="en-US"/>
        </a:p>
      </dgm:t>
    </dgm:pt>
    <dgm:pt modelId="{32806089-B989-445A-BA8D-738EF6078C38}" type="sibTrans" cxnId="{63BF0D18-264E-4958-990A-3D8EB5268A17}">
      <dgm:prSet/>
      <dgm:spPr/>
      <dgm:t>
        <a:bodyPr/>
        <a:lstStyle/>
        <a:p>
          <a:pPr latinLnBrk="1"/>
          <a:endParaRPr lang="ko-KR" altLang="en-US"/>
        </a:p>
      </dgm:t>
    </dgm:pt>
    <dgm:pt modelId="{54B498D8-2B66-4D24-9254-0E77960F8F34}">
      <dgm:prSet phldrT="[텍스트]"/>
      <dgm:spPr/>
      <dgm:t>
        <a:bodyPr/>
        <a:lstStyle/>
        <a:p>
          <a:pPr latinLnBrk="1"/>
          <a:r>
            <a:rPr lang="ko-KR" altLang="en-US" dirty="0" smtClean="0"/>
            <a:t>조건 분기</a:t>
          </a:r>
          <a:endParaRPr lang="ko-KR" altLang="en-US" dirty="0"/>
        </a:p>
      </dgm:t>
    </dgm:pt>
    <dgm:pt modelId="{28F2740B-449C-40B3-A9BE-B8DE36FC0D09}" type="parTrans" cxnId="{2CE95AFA-8BD4-4ADD-8378-46E29CF1EE39}">
      <dgm:prSet/>
      <dgm:spPr/>
      <dgm:t>
        <a:bodyPr/>
        <a:lstStyle/>
        <a:p>
          <a:pPr latinLnBrk="1"/>
          <a:endParaRPr lang="ko-KR" altLang="en-US"/>
        </a:p>
      </dgm:t>
    </dgm:pt>
    <dgm:pt modelId="{E1E6AFFC-1B39-48C4-88B9-60040C780A03}" type="sibTrans" cxnId="{2CE95AFA-8BD4-4ADD-8378-46E29CF1EE39}">
      <dgm:prSet/>
      <dgm:spPr/>
      <dgm:t>
        <a:bodyPr/>
        <a:lstStyle/>
        <a:p>
          <a:pPr latinLnBrk="1"/>
          <a:endParaRPr lang="ko-KR" altLang="en-US"/>
        </a:p>
      </dgm:t>
    </dgm:pt>
    <dgm:pt modelId="{2E30D093-135A-49AD-B56D-E38158B91ACA}">
      <dgm:prSet phldrT="[텍스트]"/>
      <dgm:spPr/>
      <dgm:t>
        <a:bodyPr/>
        <a:lstStyle/>
        <a:p>
          <a:pPr latinLnBrk="1"/>
          <a:r>
            <a:rPr lang="ko-KR" altLang="en-US" dirty="0" smtClean="0"/>
            <a:t>턴 변수 변경</a:t>
          </a:r>
          <a:endParaRPr lang="ko-KR" altLang="en-US" dirty="0"/>
        </a:p>
      </dgm:t>
    </dgm:pt>
    <dgm:pt modelId="{E158CDDE-4066-417F-B4CB-DA86F508EA5E}" type="parTrans" cxnId="{E5EE56BB-8498-4BAA-908A-A1F0ED8EBA3A}">
      <dgm:prSet/>
      <dgm:spPr/>
      <dgm:t>
        <a:bodyPr/>
        <a:lstStyle/>
        <a:p>
          <a:pPr latinLnBrk="1"/>
          <a:endParaRPr lang="ko-KR" altLang="en-US"/>
        </a:p>
      </dgm:t>
    </dgm:pt>
    <dgm:pt modelId="{0DC50C9C-9987-47EE-8F24-B8C799B5D557}" type="sibTrans" cxnId="{E5EE56BB-8498-4BAA-908A-A1F0ED8EBA3A}">
      <dgm:prSet/>
      <dgm:spPr/>
      <dgm:t>
        <a:bodyPr/>
        <a:lstStyle/>
        <a:p>
          <a:pPr latinLnBrk="1"/>
          <a:endParaRPr lang="ko-KR" altLang="en-US"/>
        </a:p>
      </dgm:t>
    </dgm:pt>
    <dgm:pt modelId="{4030A25A-93BF-4B3C-A3DE-B0AF7E70531F}" type="pres">
      <dgm:prSet presAssocID="{38984FFD-1260-4928-AC66-D1ED733D1AF0}" presName="linearFlow" presStyleCnt="0">
        <dgm:presLayoutVars>
          <dgm:resizeHandles val="exact"/>
        </dgm:presLayoutVars>
      </dgm:prSet>
      <dgm:spPr/>
    </dgm:pt>
    <dgm:pt modelId="{9B4AF18A-E08F-400F-B019-992A78786761}" type="pres">
      <dgm:prSet presAssocID="{A24CB7A2-8246-4519-859B-05E856E9C8C1}" presName="node" presStyleLbl="node1" presStyleIdx="0" presStyleCnt="3">
        <dgm:presLayoutVars>
          <dgm:bulletEnabled val="1"/>
        </dgm:presLayoutVars>
      </dgm:prSet>
      <dgm:spPr/>
    </dgm:pt>
    <dgm:pt modelId="{98C4CC96-A7D0-4CD3-AB81-5CD8F15B4F7B}" type="pres">
      <dgm:prSet presAssocID="{32806089-B989-445A-BA8D-738EF6078C38}" presName="sibTrans" presStyleLbl="sibTrans2D1" presStyleIdx="0" presStyleCnt="2"/>
      <dgm:spPr/>
    </dgm:pt>
    <dgm:pt modelId="{D49AF7A4-B66B-4E15-AD8A-A901C08A20D0}" type="pres">
      <dgm:prSet presAssocID="{32806089-B989-445A-BA8D-738EF6078C38}" presName="connectorText" presStyleLbl="sibTrans2D1" presStyleIdx="0" presStyleCnt="2"/>
      <dgm:spPr/>
    </dgm:pt>
    <dgm:pt modelId="{6B265C7F-8065-47E9-8883-810886260C59}" type="pres">
      <dgm:prSet presAssocID="{54B498D8-2B66-4D24-9254-0E77960F8F34}" presName="node" presStyleLbl="node1" presStyleIdx="1" presStyleCnt="3">
        <dgm:presLayoutVars>
          <dgm:bulletEnabled val="1"/>
        </dgm:presLayoutVars>
      </dgm:prSet>
      <dgm:spPr/>
    </dgm:pt>
    <dgm:pt modelId="{97F797C1-DE76-4215-BC65-1076CEB0FD1D}" type="pres">
      <dgm:prSet presAssocID="{E1E6AFFC-1B39-48C4-88B9-60040C780A03}" presName="sibTrans" presStyleLbl="sibTrans2D1" presStyleIdx="1" presStyleCnt="2"/>
      <dgm:spPr/>
    </dgm:pt>
    <dgm:pt modelId="{FF5130A0-0C5E-41FF-8E92-14850DC77D4D}" type="pres">
      <dgm:prSet presAssocID="{E1E6AFFC-1B39-48C4-88B9-60040C780A03}" presName="connectorText" presStyleLbl="sibTrans2D1" presStyleIdx="1" presStyleCnt="2"/>
      <dgm:spPr/>
    </dgm:pt>
    <dgm:pt modelId="{10897500-9FB4-45BB-BAA2-B598B8CA6268}" type="pres">
      <dgm:prSet presAssocID="{2E30D093-135A-49AD-B56D-E38158B91ACA}" presName="node" presStyleLbl="node1" presStyleIdx="2" presStyleCnt="3">
        <dgm:presLayoutVars>
          <dgm:bulletEnabled val="1"/>
        </dgm:presLayoutVars>
      </dgm:prSet>
      <dgm:spPr/>
    </dgm:pt>
  </dgm:ptLst>
  <dgm:cxnLst>
    <dgm:cxn modelId="{95758A68-4B8E-474A-955E-FC467BF7FDCB}" type="presOf" srcId="{54B498D8-2B66-4D24-9254-0E77960F8F34}" destId="{6B265C7F-8065-47E9-8883-810886260C59}" srcOrd="0" destOrd="0" presId="urn:microsoft.com/office/officeart/2005/8/layout/process2"/>
    <dgm:cxn modelId="{07D0D97A-9083-4621-A34B-9C8FB82EA091}" type="presOf" srcId="{2E30D093-135A-49AD-B56D-E38158B91ACA}" destId="{10897500-9FB4-45BB-BAA2-B598B8CA6268}" srcOrd="0" destOrd="0" presId="urn:microsoft.com/office/officeart/2005/8/layout/process2"/>
    <dgm:cxn modelId="{E5EE56BB-8498-4BAA-908A-A1F0ED8EBA3A}" srcId="{38984FFD-1260-4928-AC66-D1ED733D1AF0}" destId="{2E30D093-135A-49AD-B56D-E38158B91ACA}" srcOrd="2" destOrd="0" parTransId="{E158CDDE-4066-417F-B4CB-DA86F508EA5E}" sibTransId="{0DC50C9C-9987-47EE-8F24-B8C799B5D557}"/>
    <dgm:cxn modelId="{2CE95AFA-8BD4-4ADD-8378-46E29CF1EE39}" srcId="{38984FFD-1260-4928-AC66-D1ED733D1AF0}" destId="{54B498D8-2B66-4D24-9254-0E77960F8F34}" srcOrd="1" destOrd="0" parTransId="{28F2740B-449C-40B3-A9BE-B8DE36FC0D09}" sibTransId="{E1E6AFFC-1B39-48C4-88B9-60040C780A03}"/>
    <dgm:cxn modelId="{48D2E27A-36D9-4292-AB06-7BFCE4E3A238}" type="presOf" srcId="{38984FFD-1260-4928-AC66-D1ED733D1AF0}" destId="{4030A25A-93BF-4B3C-A3DE-B0AF7E70531F}" srcOrd="0" destOrd="0" presId="urn:microsoft.com/office/officeart/2005/8/layout/process2"/>
    <dgm:cxn modelId="{A606415A-CAE8-44B2-ADB1-2A7103A33A04}" type="presOf" srcId="{32806089-B989-445A-BA8D-738EF6078C38}" destId="{98C4CC96-A7D0-4CD3-AB81-5CD8F15B4F7B}" srcOrd="0" destOrd="0" presId="urn:microsoft.com/office/officeart/2005/8/layout/process2"/>
    <dgm:cxn modelId="{63BF0D18-264E-4958-990A-3D8EB5268A17}" srcId="{38984FFD-1260-4928-AC66-D1ED733D1AF0}" destId="{A24CB7A2-8246-4519-859B-05E856E9C8C1}" srcOrd="0" destOrd="0" parTransId="{D6563A99-7DB7-46A6-93E8-794262FB75C0}" sibTransId="{32806089-B989-445A-BA8D-738EF6078C38}"/>
    <dgm:cxn modelId="{819E3FD4-9F8B-4D9B-A715-28309FFD69E7}" type="presOf" srcId="{E1E6AFFC-1B39-48C4-88B9-60040C780A03}" destId="{97F797C1-DE76-4215-BC65-1076CEB0FD1D}" srcOrd="0" destOrd="0" presId="urn:microsoft.com/office/officeart/2005/8/layout/process2"/>
    <dgm:cxn modelId="{DAFBC8AE-1525-405A-AFD3-DD2D7E89B1B0}" type="presOf" srcId="{E1E6AFFC-1B39-48C4-88B9-60040C780A03}" destId="{FF5130A0-0C5E-41FF-8E92-14850DC77D4D}" srcOrd="1" destOrd="0" presId="urn:microsoft.com/office/officeart/2005/8/layout/process2"/>
    <dgm:cxn modelId="{A15D855E-31F7-49D2-A1EB-245185BC8B8C}" type="presOf" srcId="{32806089-B989-445A-BA8D-738EF6078C38}" destId="{D49AF7A4-B66B-4E15-AD8A-A901C08A20D0}" srcOrd="1" destOrd="0" presId="urn:microsoft.com/office/officeart/2005/8/layout/process2"/>
    <dgm:cxn modelId="{E7054721-24A4-4531-9BC3-01D9C8E8A63F}" type="presOf" srcId="{A24CB7A2-8246-4519-859B-05E856E9C8C1}" destId="{9B4AF18A-E08F-400F-B019-992A78786761}" srcOrd="0" destOrd="0" presId="urn:microsoft.com/office/officeart/2005/8/layout/process2"/>
    <dgm:cxn modelId="{DE58F38F-0A5F-4E93-AA9E-6B43A5365020}" type="presParOf" srcId="{4030A25A-93BF-4B3C-A3DE-B0AF7E70531F}" destId="{9B4AF18A-E08F-400F-B019-992A78786761}" srcOrd="0" destOrd="0" presId="urn:microsoft.com/office/officeart/2005/8/layout/process2"/>
    <dgm:cxn modelId="{E728DE6C-4AF7-4DB0-867B-206ACCEBC5DA}" type="presParOf" srcId="{4030A25A-93BF-4B3C-A3DE-B0AF7E70531F}" destId="{98C4CC96-A7D0-4CD3-AB81-5CD8F15B4F7B}" srcOrd="1" destOrd="0" presId="urn:microsoft.com/office/officeart/2005/8/layout/process2"/>
    <dgm:cxn modelId="{9C96F237-2E72-40CE-99CF-37B719DE1603}" type="presParOf" srcId="{98C4CC96-A7D0-4CD3-AB81-5CD8F15B4F7B}" destId="{D49AF7A4-B66B-4E15-AD8A-A901C08A20D0}" srcOrd="0" destOrd="0" presId="urn:microsoft.com/office/officeart/2005/8/layout/process2"/>
    <dgm:cxn modelId="{20265E76-518A-4AE9-8DC8-8E292FD808DC}" type="presParOf" srcId="{4030A25A-93BF-4B3C-A3DE-B0AF7E70531F}" destId="{6B265C7F-8065-47E9-8883-810886260C59}" srcOrd="2" destOrd="0" presId="urn:microsoft.com/office/officeart/2005/8/layout/process2"/>
    <dgm:cxn modelId="{895F17C7-2FAD-407E-BA9F-E45AB13F3610}" type="presParOf" srcId="{4030A25A-93BF-4B3C-A3DE-B0AF7E70531F}" destId="{97F797C1-DE76-4215-BC65-1076CEB0FD1D}" srcOrd="3" destOrd="0" presId="urn:microsoft.com/office/officeart/2005/8/layout/process2"/>
    <dgm:cxn modelId="{D97818C4-ADAC-4B2E-A72C-327FCA50A1A5}" type="presParOf" srcId="{97F797C1-DE76-4215-BC65-1076CEB0FD1D}" destId="{FF5130A0-0C5E-41FF-8E92-14850DC77D4D}" srcOrd="0" destOrd="0" presId="urn:microsoft.com/office/officeart/2005/8/layout/process2"/>
    <dgm:cxn modelId="{8F4E7F15-7F3F-4641-BCDF-A1405286A561}" type="presParOf" srcId="{4030A25A-93BF-4B3C-A3DE-B0AF7E70531F}" destId="{10897500-9FB4-45BB-BAA2-B598B8CA6268}" srcOrd="4" destOrd="0" presId="urn:microsoft.com/office/officeart/2005/8/layout/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984FFD-1260-4928-AC66-D1ED733D1AF0}" type="doc">
      <dgm:prSet loTypeId="urn:microsoft.com/office/officeart/2005/8/layout/process2" loCatId="process" qsTypeId="urn:microsoft.com/office/officeart/2005/8/quickstyle/3d3" qsCatId="3D" csTypeId="urn:microsoft.com/office/officeart/2005/8/colors/colorful3" csCatId="colorful" phldr="1"/>
      <dgm:spPr/>
    </dgm:pt>
    <dgm:pt modelId="{A24CB7A2-8246-4519-859B-05E856E9C8C1}">
      <dgm:prSet phldrT="[텍스트]"/>
      <dgm:spPr/>
      <dgm:t>
        <a:bodyPr/>
        <a:lstStyle/>
        <a:p>
          <a:pPr latinLnBrk="1"/>
          <a:r>
            <a:rPr lang="ko-KR" altLang="en-US" dirty="0" smtClean="0"/>
            <a:t>조건 분기</a:t>
          </a:r>
          <a:endParaRPr lang="ko-KR" altLang="en-US" dirty="0"/>
        </a:p>
      </dgm:t>
    </dgm:pt>
    <dgm:pt modelId="{D6563A99-7DB7-46A6-93E8-794262FB75C0}" type="parTrans" cxnId="{63BF0D18-264E-4958-990A-3D8EB5268A17}">
      <dgm:prSet/>
      <dgm:spPr/>
      <dgm:t>
        <a:bodyPr/>
        <a:lstStyle/>
        <a:p>
          <a:pPr latinLnBrk="1"/>
          <a:endParaRPr lang="ko-KR" altLang="en-US"/>
        </a:p>
      </dgm:t>
    </dgm:pt>
    <dgm:pt modelId="{32806089-B989-445A-BA8D-738EF6078C38}" type="sibTrans" cxnId="{63BF0D18-264E-4958-990A-3D8EB5268A17}">
      <dgm:prSet/>
      <dgm:spPr/>
      <dgm:t>
        <a:bodyPr/>
        <a:lstStyle/>
        <a:p>
          <a:pPr latinLnBrk="1"/>
          <a:endParaRPr lang="ko-KR" altLang="en-US"/>
        </a:p>
      </dgm:t>
    </dgm:pt>
    <dgm:pt modelId="{54B498D8-2B66-4D24-9254-0E77960F8F34}">
      <dgm:prSet phldrT="[텍스트]"/>
      <dgm:spPr/>
      <dgm:t>
        <a:bodyPr/>
        <a:lstStyle/>
        <a:p>
          <a:pPr latinLnBrk="1"/>
          <a:r>
            <a:rPr lang="ko-KR" altLang="en-US" dirty="0" smtClean="0"/>
            <a:t>색 변경</a:t>
          </a:r>
          <a:endParaRPr lang="ko-KR" altLang="en-US" dirty="0"/>
        </a:p>
      </dgm:t>
    </dgm:pt>
    <dgm:pt modelId="{28F2740B-449C-40B3-A9BE-B8DE36FC0D09}" type="parTrans" cxnId="{2CE95AFA-8BD4-4ADD-8378-46E29CF1EE39}">
      <dgm:prSet/>
      <dgm:spPr/>
      <dgm:t>
        <a:bodyPr/>
        <a:lstStyle/>
        <a:p>
          <a:pPr latinLnBrk="1"/>
          <a:endParaRPr lang="ko-KR" altLang="en-US"/>
        </a:p>
      </dgm:t>
    </dgm:pt>
    <dgm:pt modelId="{E1E6AFFC-1B39-48C4-88B9-60040C780A03}" type="sibTrans" cxnId="{2CE95AFA-8BD4-4ADD-8378-46E29CF1EE39}">
      <dgm:prSet/>
      <dgm:spPr/>
      <dgm:t>
        <a:bodyPr/>
        <a:lstStyle/>
        <a:p>
          <a:pPr latinLnBrk="1"/>
          <a:endParaRPr lang="ko-KR" altLang="en-US"/>
        </a:p>
      </dgm:t>
    </dgm:pt>
    <dgm:pt modelId="{2E30D093-135A-49AD-B56D-E38158B91ACA}">
      <dgm:prSet phldrT="[텍스트]"/>
      <dgm:spPr/>
      <dgm:t>
        <a:bodyPr/>
        <a:lstStyle/>
        <a:p>
          <a:pPr latinLnBrk="1"/>
          <a:r>
            <a:rPr lang="ko-KR" altLang="en-US" dirty="0" smtClean="0"/>
            <a:t>돌 두기</a:t>
          </a:r>
          <a:endParaRPr lang="ko-KR" altLang="en-US" dirty="0"/>
        </a:p>
      </dgm:t>
    </dgm:pt>
    <dgm:pt modelId="{E158CDDE-4066-417F-B4CB-DA86F508EA5E}" type="parTrans" cxnId="{E5EE56BB-8498-4BAA-908A-A1F0ED8EBA3A}">
      <dgm:prSet/>
      <dgm:spPr/>
      <dgm:t>
        <a:bodyPr/>
        <a:lstStyle/>
        <a:p>
          <a:pPr latinLnBrk="1"/>
          <a:endParaRPr lang="ko-KR" altLang="en-US"/>
        </a:p>
      </dgm:t>
    </dgm:pt>
    <dgm:pt modelId="{0DC50C9C-9987-47EE-8F24-B8C799B5D557}" type="sibTrans" cxnId="{E5EE56BB-8498-4BAA-908A-A1F0ED8EBA3A}">
      <dgm:prSet/>
      <dgm:spPr/>
      <dgm:t>
        <a:bodyPr/>
        <a:lstStyle/>
        <a:p>
          <a:pPr latinLnBrk="1"/>
          <a:endParaRPr lang="ko-KR" altLang="en-US"/>
        </a:p>
      </dgm:t>
    </dgm:pt>
    <dgm:pt modelId="{4030A25A-93BF-4B3C-A3DE-B0AF7E70531F}" type="pres">
      <dgm:prSet presAssocID="{38984FFD-1260-4928-AC66-D1ED733D1AF0}" presName="linearFlow" presStyleCnt="0">
        <dgm:presLayoutVars>
          <dgm:resizeHandles val="exact"/>
        </dgm:presLayoutVars>
      </dgm:prSet>
      <dgm:spPr/>
    </dgm:pt>
    <dgm:pt modelId="{9B4AF18A-E08F-400F-B019-992A78786761}" type="pres">
      <dgm:prSet presAssocID="{A24CB7A2-8246-4519-859B-05E856E9C8C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C4CC96-A7D0-4CD3-AB81-5CD8F15B4F7B}" type="pres">
      <dgm:prSet presAssocID="{32806089-B989-445A-BA8D-738EF6078C38}" presName="sibTrans" presStyleLbl="sibTrans2D1" presStyleIdx="0" presStyleCnt="2"/>
      <dgm:spPr/>
    </dgm:pt>
    <dgm:pt modelId="{D49AF7A4-B66B-4E15-AD8A-A901C08A20D0}" type="pres">
      <dgm:prSet presAssocID="{32806089-B989-445A-BA8D-738EF6078C38}" presName="connectorText" presStyleLbl="sibTrans2D1" presStyleIdx="0" presStyleCnt="2"/>
      <dgm:spPr/>
    </dgm:pt>
    <dgm:pt modelId="{6B265C7F-8065-47E9-8883-810886260C59}" type="pres">
      <dgm:prSet presAssocID="{54B498D8-2B66-4D24-9254-0E77960F8F34}" presName="node" presStyleLbl="node1" presStyleIdx="1" presStyleCnt="3">
        <dgm:presLayoutVars>
          <dgm:bulletEnabled val="1"/>
        </dgm:presLayoutVars>
      </dgm:prSet>
      <dgm:spPr/>
    </dgm:pt>
    <dgm:pt modelId="{97F797C1-DE76-4215-BC65-1076CEB0FD1D}" type="pres">
      <dgm:prSet presAssocID="{E1E6AFFC-1B39-48C4-88B9-60040C780A03}" presName="sibTrans" presStyleLbl="sibTrans2D1" presStyleIdx="1" presStyleCnt="2"/>
      <dgm:spPr/>
    </dgm:pt>
    <dgm:pt modelId="{FF5130A0-0C5E-41FF-8E92-14850DC77D4D}" type="pres">
      <dgm:prSet presAssocID="{E1E6AFFC-1B39-48C4-88B9-60040C780A03}" presName="connectorText" presStyleLbl="sibTrans2D1" presStyleIdx="1" presStyleCnt="2"/>
      <dgm:spPr/>
    </dgm:pt>
    <dgm:pt modelId="{10897500-9FB4-45BB-BAA2-B598B8CA6268}" type="pres">
      <dgm:prSet presAssocID="{2E30D093-135A-49AD-B56D-E38158B91ACA}" presName="node" presStyleLbl="node1" presStyleIdx="2" presStyleCnt="3">
        <dgm:presLayoutVars>
          <dgm:bulletEnabled val="1"/>
        </dgm:presLayoutVars>
      </dgm:prSet>
      <dgm:spPr/>
    </dgm:pt>
  </dgm:ptLst>
  <dgm:cxnLst>
    <dgm:cxn modelId="{38FFFD22-CE82-41F4-A7C3-25BE90C41216}" type="presOf" srcId="{32806089-B989-445A-BA8D-738EF6078C38}" destId="{98C4CC96-A7D0-4CD3-AB81-5CD8F15B4F7B}" srcOrd="0" destOrd="0" presId="urn:microsoft.com/office/officeart/2005/8/layout/process2"/>
    <dgm:cxn modelId="{D17673DA-E3E0-4597-A45E-145C3430A217}" type="presOf" srcId="{38984FFD-1260-4928-AC66-D1ED733D1AF0}" destId="{4030A25A-93BF-4B3C-A3DE-B0AF7E70531F}" srcOrd="0" destOrd="0" presId="urn:microsoft.com/office/officeart/2005/8/layout/process2"/>
    <dgm:cxn modelId="{64B405E1-802F-4B0E-B3EE-E86DDB57BF87}" type="presOf" srcId="{E1E6AFFC-1B39-48C4-88B9-60040C780A03}" destId="{FF5130A0-0C5E-41FF-8E92-14850DC77D4D}" srcOrd="1" destOrd="0" presId="urn:microsoft.com/office/officeart/2005/8/layout/process2"/>
    <dgm:cxn modelId="{E5EE56BB-8498-4BAA-908A-A1F0ED8EBA3A}" srcId="{38984FFD-1260-4928-AC66-D1ED733D1AF0}" destId="{2E30D093-135A-49AD-B56D-E38158B91ACA}" srcOrd="2" destOrd="0" parTransId="{E158CDDE-4066-417F-B4CB-DA86F508EA5E}" sibTransId="{0DC50C9C-9987-47EE-8F24-B8C799B5D557}"/>
    <dgm:cxn modelId="{2CE95AFA-8BD4-4ADD-8378-46E29CF1EE39}" srcId="{38984FFD-1260-4928-AC66-D1ED733D1AF0}" destId="{54B498D8-2B66-4D24-9254-0E77960F8F34}" srcOrd="1" destOrd="0" parTransId="{28F2740B-449C-40B3-A9BE-B8DE36FC0D09}" sibTransId="{E1E6AFFC-1B39-48C4-88B9-60040C780A03}"/>
    <dgm:cxn modelId="{CCECE0C4-4005-4E6F-A5B8-43664FAC096F}" type="presOf" srcId="{E1E6AFFC-1B39-48C4-88B9-60040C780A03}" destId="{97F797C1-DE76-4215-BC65-1076CEB0FD1D}" srcOrd="0" destOrd="0" presId="urn:microsoft.com/office/officeart/2005/8/layout/process2"/>
    <dgm:cxn modelId="{FD3751DB-5848-4064-ADF5-B95E88103BB7}" type="presOf" srcId="{54B498D8-2B66-4D24-9254-0E77960F8F34}" destId="{6B265C7F-8065-47E9-8883-810886260C59}" srcOrd="0" destOrd="0" presId="urn:microsoft.com/office/officeart/2005/8/layout/process2"/>
    <dgm:cxn modelId="{C87E91F5-AF16-4400-B582-C33037DD0CB0}" type="presOf" srcId="{2E30D093-135A-49AD-B56D-E38158B91ACA}" destId="{10897500-9FB4-45BB-BAA2-B598B8CA6268}" srcOrd="0" destOrd="0" presId="urn:microsoft.com/office/officeart/2005/8/layout/process2"/>
    <dgm:cxn modelId="{63BF0D18-264E-4958-990A-3D8EB5268A17}" srcId="{38984FFD-1260-4928-AC66-D1ED733D1AF0}" destId="{A24CB7A2-8246-4519-859B-05E856E9C8C1}" srcOrd="0" destOrd="0" parTransId="{D6563A99-7DB7-46A6-93E8-794262FB75C0}" sibTransId="{32806089-B989-445A-BA8D-738EF6078C38}"/>
    <dgm:cxn modelId="{9EDC0CB3-F11A-45E0-874C-18882CA9DC6E}" type="presOf" srcId="{A24CB7A2-8246-4519-859B-05E856E9C8C1}" destId="{9B4AF18A-E08F-400F-B019-992A78786761}" srcOrd="0" destOrd="0" presId="urn:microsoft.com/office/officeart/2005/8/layout/process2"/>
    <dgm:cxn modelId="{B080E0FE-7432-483F-A827-511299ECA145}" type="presOf" srcId="{32806089-B989-445A-BA8D-738EF6078C38}" destId="{D49AF7A4-B66B-4E15-AD8A-A901C08A20D0}" srcOrd="1" destOrd="0" presId="urn:microsoft.com/office/officeart/2005/8/layout/process2"/>
    <dgm:cxn modelId="{0B03B2F7-141F-4CBB-899F-ACDDB0124F8D}" type="presParOf" srcId="{4030A25A-93BF-4B3C-A3DE-B0AF7E70531F}" destId="{9B4AF18A-E08F-400F-B019-992A78786761}" srcOrd="0" destOrd="0" presId="urn:microsoft.com/office/officeart/2005/8/layout/process2"/>
    <dgm:cxn modelId="{61C1C675-C9C5-4F73-8B6E-43272FC4EE22}" type="presParOf" srcId="{4030A25A-93BF-4B3C-A3DE-B0AF7E70531F}" destId="{98C4CC96-A7D0-4CD3-AB81-5CD8F15B4F7B}" srcOrd="1" destOrd="0" presId="urn:microsoft.com/office/officeart/2005/8/layout/process2"/>
    <dgm:cxn modelId="{73319C01-0E70-4CFE-98BA-F1254090DCCE}" type="presParOf" srcId="{98C4CC96-A7D0-4CD3-AB81-5CD8F15B4F7B}" destId="{D49AF7A4-B66B-4E15-AD8A-A901C08A20D0}" srcOrd="0" destOrd="0" presId="urn:microsoft.com/office/officeart/2005/8/layout/process2"/>
    <dgm:cxn modelId="{514068E1-96F1-4EE0-B70D-583BB51A4931}" type="presParOf" srcId="{4030A25A-93BF-4B3C-A3DE-B0AF7E70531F}" destId="{6B265C7F-8065-47E9-8883-810886260C59}" srcOrd="2" destOrd="0" presId="urn:microsoft.com/office/officeart/2005/8/layout/process2"/>
    <dgm:cxn modelId="{C0880F13-CF68-4799-B844-6E9B42898542}" type="presParOf" srcId="{4030A25A-93BF-4B3C-A3DE-B0AF7E70531F}" destId="{97F797C1-DE76-4215-BC65-1076CEB0FD1D}" srcOrd="3" destOrd="0" presId="urn:microsoft.com/office/officeart/2005/8/layout/process2"/>
    <dgm:cxn modelId="{4E9951FC-7BEC-4A11-93FD-27F089CDC673}" type="presParOf" srcId="{97F797C1-DE76-4215-BC65-1076CEB0FD1D}" destId="{FF5130A0-0C5E-41FF-8E92-14850DC77D4D}" srcOrd="0" destOrd="0" presId="urn:microsoft.com/office/officeart/2005/8/layout/process2"/>
    <dgm:cxn modelId="{046BD651-379D-421D-AABB-A06CB09D7BC7}" type="presParOf" srcId="{4030A25A-93BF-4B3C-A3DE-B0AF7E70531F}" destId="{10897500-9FB4-45BB-BAA2-B598B8CA6268}" srcOrd="4" destOrd="0" presId="urn:microsoft.com/office/officeart/2005/8/layout/process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95411A-7BD9-4900-9B93-FB8E86897F50}" type="doc">
      <dgm:prSet loTypeId="urn:microsoft.com/office/officeart/2005/8/layout/arrow6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pPr latinLnBrk="1"/>
          <a:endParaRPr lang="ko-KR" altLang="en-US"/>
        </a:p>
      </dgm:t>
    </dgm:pt>
    <dgm:pt modelId="{4062F5EC-87F4-4929-AB57-6CAC863A9FA7}">
      <dgm:prSet phldrT="[텍스트]"/>
      <dgm:spPr/>
      <dgm:t>
        <a:bodyPr/>
        <a:lstStyle/>
        <a:p>
          <a:pPr latinLnBrk="1"/>
          <a:r>
            <a:rPr lang="ko-KR" altLang="en-US" dirty="0" smtClean="0"/>
            <a:t>돌을 둘 곳에 이미 돌이 </a:t>
          </a:r>
          <a:r>
            <a:rPr lang="ko-KR" altLang="en-US" dirty="0" smtClean="0">
              <a:solidFill>
                <a:srgbClr val="FF0000"/>
              </a:solidFill>
            </a:rPr>
            <a:t>있다</a:t>
          </a:r>
          <a:endParaRPr lang="ko-KR" altLang="en-US" dirty="0">
            <a:solidFill>
              <a:srgbClr val="FF0000"/>
            </a:solidFill>
          </a:endParaRPr>
        </a:p>
      </dgm:t>
    </dgm:pt>
    <dgm:pt modelId="{49213D19-4FA7-491C-8ABD-52A73469F71D}" type="parTrans" cxnId="{D819C164-2347-4917-975B-C2A31055EBAF}">
      <dgm:prSet/>
      <dgm:spPr/>
      <dgm:t>
        <a:bodyPr/>
        <a:lstStyle/>
        <a:p>
          <a:pPr latinLnBrk="1"/>
          <a:endParaRPr lang="ko-KR" altLang="en-US"/>
        </a:p>
      </dgm:t>
    </dgm:pt>
    <dgm:pt modelId="{FA78B4F9-9F11-411C-AA3E-9BC0CD74B5CD}" type="sibTrans" cxnId="{D819C164-2347-4917-975B-C2A31055EBAF}">
      <dgm:prSet/>
      <dgm:spPr/>
      <dgm:t>
        <a:bodyPr/>
        <a:lstStyle/>
        <a:p>
          <a:pPr latinLnBrk="1"/>
          <a:endParaRPr lang="ko-KR" altLang="en-US"/>
        </a:p>
      </dgm:t>
    </dgm:pt>
    <dgm:pt modelId="{6CE3635E-694E-4321-808C-6E6C74489E42}">
      <dgm:prSet phldrT="[텍스트]"/>
      <dgm:spPr/>
      <dgm:t>
        <a:bodyPr/>
        <a:lstStyle/>
        <a:p>
          <a:pPr latinLnBrk="1"/>
          <a:r>
            <a:rPr lang="ko-KR" altLang="en-US" dirty="0" smtClean="0"/>
            <a:t>돌을 둘 곳에 돌이 </a:t>
          </a:r>
          <a:r>
            <a:rPr lang="ko-KR" altLang="en-US" dirty="0" smtClean="0">
              <a:solidFill>
                <a:srgbClr val="FF0000"/>
              </a:solidFill>
            </a:rPr>
            <a:t>없다</a:t>
          </a:r>
          <a:endParaRPr lang="ko-KR" altLang="en-US" dirty="0">
            <a:solidFill>
              <a:srgbClr val="FF0000"/>
            </a:solidFill>
          </a:endParaRPr>
        </a:p>
      </dgm:t>
    </dgm:pt>
    <dgm:pt modelId="{13C748CD-771C-410E-B4E2-92B745601575}" type="parTrans" cxnId="{3A95E499-0082-4490-8062-93BC03CF076D}">
      <dgm:prSet/>
      <dgm:spPr/>
      <dgm:t>
        <a:bodyPr/>
        <a:lstStyle/>
        <a:p>
          <a:pPr latinLnBrk="1"/>
          <a:endParaRPr lang="ko-KR" altLang="en-US"/>
        </a:p>
      </dgm:t>
    </dgm:pt>
    <dgm:pt modelId="{6792867E-458F-4CC0-A340-78494515DC5F}" type="sibTrans" cxnId="{3A95E499-0082-4490-8062-93BC03CF076D}">
      <dgm:prSet/>
      <dgm:spPr/>
      <dgm:t>
        <a:bodyPr/>
        <a:lstStyle/>
        <a:p>
          <a:pPr latinLnBrk="1"/>
          <a:endParaRPr lang="ko-KR" altLang="en-US"/>
        </a:p>
      </dgm:t>
    </dgm:pt>
    <dgm:pt modelId="{186F250D-CA9E-448B-99C4-335B9F3EAF7A}" type="pres">
      <dgm:prSet presAssocID="{ED95411A-7BD9-4900-9B93-FB8E86897F50}" presName="compositeShape" presStyleCnt="0">
        <dgm:presLayoutVars>
          <dgm:chMax val="2"/>
          <dgm:dir/>
          <dgm:resizeHandles val="exact"/>
        </dgm:presLayoutVars>
      </dgm:prSet>
      <dgm:spPr/>
    </dgm:pt>
    <dgm:pt modelId="{F09A14BC-360F-4A2E-9A9E-5F0C93958D43}" type="pres">
      <dgm:prSet presAssocID="{ED95411A-7BD9-4900-9B93-FB8E86897F50}" presName="ribbon" presStyleLbl="node1" presStyleIdx="0" presStyleCnt="1"/>
      <dgm:spPr/>
    </dgm:pt>
    <dgm:pt modelId="{3BA183BC-07A9-412B-A349-143AE5D193C2}" type="pres">
      <dgm:prSet presAssocID="{ED95411A-7BD9-4900-9B93-FB8E86897F50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7B9D23-9037-4AB7-9FAD-E2B9B94AC68E}" type="pres">
      <dgm:prSet presAssocID="{ED95411A-7BD9-4900-9B93-FB8E86897F50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95E499-0082-4490-8062-93BC03CF076D}" srcId="{ED95411A-7BD9-4900-9B93-FB8E86897F50}" destId="{6CE3635E-694E-4321-808C-6E6C74489E42}" srcOrd="1" destOrd="0" parTransId="{13C748CD-771C-410E-B4E2-92B745601575}" sibTransId="{6792867E-458F-4CC0-A340-78494515DC5F}"/>
    <dgm:cxn modelId="{2F5CD8D7-AB31-4A49-95A1-69F7DEAC17A7}" type="presOf" srcId="{4062F5EC-87F4-4929-AB57-6CAC863A9FA7}" destId="{3BA183BC-07A9-412B-A349-143AE5D193C2}" srcOrd="0" destOrd="0" presId="urn:microsoft.com/office/officeart/2005/8/layout/arrow6"/>
    <dgm:cxn modelId="{D819C164-2347-4917-975B-C2A31055EBAF}" srcId="{ED95411A-7BD9-4900-9B93-FB8E86897F50}" destId="{4062F5EC-87F4-4929-AB57-6CAC863A9FA7}" srcOrd="0" destOrd="0" parTransId="{49213D19-4FA7-491C-8ABD-52A73469F71D}" sibTransId="{FA78B4F9-9F11-411C-AA3E-9BC0CD74B5CD}"/>
    <dgm:cxn modelId="{1C5BEAD8-3EE9-409F-BCA2-3327D705B600}" type="presOf" srcId="{ED95411A-7BD9-4900-9B93-FB8E86897F50}" destId="{186F250D-CA9E-448B-99C4-335B9F3EAF7A}" srcOrd="0" destOrd="0" presId="urn:microsoft.com/office/officeart/2005/8/layout/arrow6"/>
    <dgm:cxn modelId="{D45DE825-2B6A-46D0-B3B5-1770D39B2811}" type="presOf" srcId="{6CE3635E-694E-4321-808C-6E6C74489E42}" destId="{FE7B9D23-9037-4AB7-9FAD-E2B9B94AC68E}" srcOrd="0" destOrd="0" presId="urn:microsoft.com/office/officeart/2005/8/layout/arrow6"/>
    <dgm:cxn modelId="{D447F980-919C-4C4B-9D3E-71120E640082}" type="presParOf" srcId="{186F250D-CA9E-448B-99C4-335B9F3EAF7A}" destId="{F09A14BC-360F-4A2E-9A9E-5F0C93958D43}" srcOrd="0" destOrd="0" presId="urn:microsoft.com/office/officeart/2005/8/layout/arrow6"/>
    <dgm:cxn modelId="{A315C864-BB50-4A0D-AEEB-B60E66FADF3E}" type="presParOf" srcId="{186F250D-CA9E-448B-99C4-335B9F3EAF7A}" destId="{3BA183BC-07A9-412B-A349-143AE5D193C2}" srcOrd="1" destOrd="0" presId="urn:microsoft.com/office/officeart/2005/8/layout/arrow6"/>
    <dgm:cxn modelId="{9D96F5E4-CA3E-40C0-BE3D-93065942CAC5}" type="presParOf" srcId="{186F250D-CA9E-448B-99C4-335B9F3EAF7A}" destId="{FE7B9D23-9037-4AB7-9FAD-E2B9B94AC68E}" srcOrd="2" destOrd="0" presId="urn:microsoft.com/office/officeart/2005/8/layout/arrow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0DD31-B236-864B-8286-88AF78095D8A}" type="datetimeFigureOut">
              <a:rPr kumimoji="1" lang="ko-KR" altLang="en-US" smtClean="0"/>
              <a:pPr/>
              <a:t>2016-07-04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7DAA0-8C69-2649-8DFE-96BEA77934A1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362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7DAA0-8C69-2649-8DFE-96BEA77934A1}" type="slidenum">
              <a:rPr kumimoji="1" lang="ko-KR" altLang="en-US" smtClean="0"/>
              <a:pPr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559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7DAA0-8C69-2649-8DFE-96BEA77934A1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616889"/>
            <a:ext cx="9144000" cy="1240611"/>
          </a:xfrm>
        </p:spPr>
        <p:txBody>
          <a:bodyPr anchor="ctr">
            <a:normAutofit/>
          </a:bodyPr>
          <a:lstStyle>
            <a:lvl1pPr algn="ctr">
              <a:defRPr sz="5200" b="1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r>
              <a:rPr kumimoji="1" lang="ko-KR" altLang="en-US" dirty="0" smtClean="0"/>
              <a:t>세미나 주제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 hasCustomPrompt="1"/>
          </p:nvPr>
        </p:nvSpPr>
        <p:spPr>
          <a:xfrm>
            <a:off x="1523998" y="2878039"/>
            <a:ext cx="9144000" cy="693027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600" b="1">
                <a:latin typeface="Nanum Gothic" charset="-127"/>
                <a:ea typeface="Nanum Gothic" charset="-127"/>
                <a:cs typeface="Nanum Gothic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 smtClean="0"/>
              <a:t>소주제</a:t>
            </a:r>
            <a:endParaRPr kumimoji="1" lang="en-US" altLang="ko-KR" dirty="0" smtClean="0"/>
          </a:p>
        </p:txBody>
      </p:sp>
      <p:sp>
        <p:nvSpPr>
          <p:cNvPr id="11" name="직사각형 10"/>
          <p:cNvSpPr/>
          <p:nvPr userDrawn="1"/>
        </p:nvSpPr>
        <p:spPr>
          <a:xfrm>
            <a:off x="3216233" y="1545637"/>
            <a:ext cx="5759533" cy="712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216232" y="4330921"/>
            <a:ext cx="5759533" cy="712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날짜 개체 틀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fld id="{757F8AA6-3DA9-B44A-8CE3-0616D6C506E9}" type="datetime1">
              <a:rPr kumimoji="1" lang="ko-KR" altLang="en-US" smtClean="0"/>
              <a:pPr/>
              <a:t>2016-07-04</a:t>
            </a:fld>
            <a:endParaRPr kumimoji="1" lang="ko-KR" altLang="en-US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 hasCustomPrompt="1"/>
          </p:nvPr>
        </p:nvSpPr>
        <p:spPr>
          <a:xfrm>
            <a:off x="4259032" y="3812493"/>
            <a:ext cx="3673929" cy="49044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 b="1" baseline="0">
                <a:solidFill>
                  <a:schemeClr val="bg2">
                    <a:lumMod val="25000"/>
                  </a:schemeClr>
                </a:solidFill>
                <a:latin typeface="Nanum Brush Script" charset="-127"/>
                <a:ea typeface="Nanum Brush Script" charset="-127"/>
                <a:cs typeface="Nanum Brush Script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err="1" smtClean="0"/>
              <a:t>FullStack</a:t>
            </a:r>
            <a:r>
              <a:rPr kumimoji="1" lang="en-US" altLang="ko-KR" dirty="0" smtClean="0"/>
              <a:t> O</a:t>
            </a:r>
            <a:r>
              <a:rPr kumimoji="1" lang="ko-KR" altLang="en-US" dirty="0" smtClean="0"/>
              <a:t>기 </a:t>
            </a:r>
            <a:r>
              <a:rPr kumimoji="1" lang="en-US" altLang="ko-KR" dirty="0" smtClean="0"/>
              <a:t>OOO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3216231" y="3669036"/>
            <a:ext cx="5759533" cy="712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5114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FA03A7-047C-234F-B6E1-A020D0995022}" type="datetime1">
              <a:rPr kumimoji="1" lang="ko-KR" altLang="en-US" smtClean="0"/>
              <a:pPr/>
              <a:t>2016-07-04</a:t>
            </a:fld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2680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1C3DE7-C8BC-A14F-8F1C-8BAAD9C255A5}" type="datetime1">
              <a:rPr kumimoji="1" lang="ko-KR" altLang="en-US" smtClean="0"/>
              <a:pPr/>
              <a:t>2016-07-04</a:t>
            </a:fld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754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CD8387-6467-EA45-8FF4-B6B5E17BFB8C}" type="datetime1">
              <a:rPr kumimoji="1" lang="ko-KR" altLang="en-US" smtClean="0"/>
              <a:pPr/>
              <a:t>2016-07-04</a:t>
            </a:fld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29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5F416C-CCE3-064A-8512-5B6FECBCC923}" type="datetime1">
              <a:rPr kumimoji="1" lang="ko-KR" altLang="en-US" smtClean="0"/>
              <a:pPr/>
              <a:t>2016-07-04</a:t>
            </a:fld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9753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F11A0F-134E-5547-A33B-663F07EB6390}" type="datetime1">
              <a:rPr kumimoji="1" lang="ko-KR" altLang="en-US" smtClean="0"/>
              <a:pPr/>
              <a:t>2016-07-04</a:t>
            </a:fld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5" name="제목 개체 틀 1"/>
          <p:cNvSpPr>
            <a:spLocks noGrp="1"/>
          </p:cNvSpPr>
          <p:nvPr>
            <p:ph type="title"/>
          </p:nvPr>
        </p:nvSpPr>
        <p:spPr>
          <a:xfrm>
            <a:off x="838199" y="466697"/>
            <a:ext cx="10515600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endParaRPr kumimoji="1"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748145" y="466696"/>
            <a:ext cx="90054" cy="69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텍스트 개체 틀 42"/>
          <p:cNvSpPr>
            <a:spLocks noGrp="1"/>
          </p:cNvSpPr>
          <p:nvPr>
            <p:ph type="body" sz="quarter" idx="13" hasCustomPrompt="1"/>
          </p:nvPr>
        </p:nvSpPr>
        <p:spPr>
          <a:xfrm>
            <a:off x="2209980" y="1724819"/>
            <a:ext cx="8818556" cy="640194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b="0" dirty="0" smtClean="0"/>
              <a:t>목차를 입력하세요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975364" y="1724819"/>
            <a:ext cx="78023" cy="6401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1975363" y="2519257"/>
            <a:ext cx="78023" cy="6401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1971806" y="3313695"/>
            <a:ext cx="78023" cy="640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971806" y="4101982"/>
            <a:ext cx="78023" cy="64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1971806" y="4890269"/>
            <a:ext cx="78023" cy="640194"/>
          </a:xfrm>
          <a:prstGeom prst="rect">
            <a:avLst/>
          </a:prstGeom>
          <a:solidFill>
            <a:srgbClr val="EBF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텍스트 개체 틀 42"/>
          <p:cNvSpPr>
            <a:spLocks noGrp="1"/>
          </p:cNvSpPr>
          <p:nvPr>
            <p:ph type="body" sz="quarter" idx="14" hasCustomPrompt="1"/>
          </p:nvPr>
        </p:nvSpPr>
        <p:spPr>
          <a:xfrm>
            <a:off x="2209980" y="3310082"/>
            <a:ext cx="8818556" cy="643807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b="0" dirty="0" smtClean="0"/>
              <a:t>목차를 입력하세요</a:t>
            </a:r>
          </a:p>
        </p:txBody>
      </p:sp>
      <p:sp>
        <p:nvSpPr>
          <p:cNvPr id="24" name="텍스트 개체 틀 42"/>
          <p:cNvSpPr>
            <a:spLocks noGrp="1"/>
          </p:cNvSpPr>
          <p:nvPr>
            <p:ph type="body" sz="quarter" idx="15" hasCustomPrompt="1"/>
          </p:nvPr>
        </p:nvSpPr>
        <p:spPr>
          <a:xfrm>
            <a:off x="2209980" y="2519257"/>
            <a:ext cx="8818556" cy="636581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b="0" dirty="0" smtClean="0"/>
              <a:t>목차를 입력하세요</a:t>
            </a:r>
          </a:p>
        </p:txBody>
      </p:sp>
      <p:sp>
        <p:nvSpPr>
          <p:cNvPr id="25" name="텍스트 개체 틀 42"/>
          <p:cNvSpPr>
            <a:spLocks noGrp="1"/>
          </p:cNvSpPr>
          <p:nvPr>
            <p:ph type="body" sz="quarter" idx="16" hasCustomPrompt="1"/>
          </p:nvPr>
        </p:nvSpPr>
        <p:spPr>
          <a:xfrm>
            <a:off x="2209980" y="4101982"/>
            <a:ext cx="8818556" cy="640194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b="0" dirty="0" smtClean="0"/>
              <a:t>목차를 입력하세요</a:t>
            </a:r>
          </a:p>
        </p:txBody>
      </p:sp>
      <p:sp>
        <p:nvSpPr>
          <p:cNvPr id="26" name="텍스트 개체 틀 42"/>
          <p:cNvSpPr>
            <a:spLocks noGrp="1"/>
          </p:cNvSpPr>
          <p:nvPr>
            <p:ph type="body" sz="quarter" idx="17" hasCustomPrompt="1"/>
          </p:nvPr>
        </p:nvSpPr>
        <p:spPr>
          <a:xfrm>
            <a:off x="2209980" y="4890269"/>
            <a:ext cx="8818556" cy="640194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b="0" dirty="0" smtClean="0"/>
              <a:t>목차를 입력하세요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 hasCustomPrompt="1"/>
          </p:nvPr>
        </p:nvSpPr>
        <p:spPr>
          <a:xfrm>
            <a:off x="1417719" y="1739849"/>
            <a:ext cx="498408" cy="6101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smtClean="0"/>
              <a:t>#</a:t>
            </a:r>
            <a:endParaRPr kumimoji="1" lang="ko-KR" altLang="en-US" dirty="0"/>
          </a:p>
        </p:txBody>
      </p:sp>
      <p:sp>
        <p:nvSpPr>
          <p:cNvPr id="29" name="텍스트 개체 틀 6"/>
          <p:cNvSpPr>
            <a:spLocks noGrp="1"/>
          </p:cNvSpPr>
          <p:nvPr>
            <p:ph type="body" sz="quarter" idx="24" hasCustomPrompt="1"/>
          </p:nvPr>
        </p:nvSpPr>
        <p:spPr>
          <a:xfrm>
            <a:off x="1417719" y="2519257"/>
            <a:ext cx="498408" cy="6101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smtClean="0"/>
              <a:t>#</a:t>
            </a:r>
            <a:endParaRPr kumimoji="1" lang="ko-KR" altLang="en-US" dirty="0"/>
          </a:p>
        </p:txBody>
      </p:sp>
      <p:sp>
        <p:nvSpPr>
          <p:cNvPr id="30" name="텍스트 개체 틀 6"/>
          <p:cNvSpPr>
            <a:spLocks noGrp="1"/>
          </p:cNvSpPr>
          <p:nvPr>
            <p:ph type="body" sz="quarter" idx="25" hasCustomPrompt="1"/>
          </p:nvPr>
        </p:nvSpPr>
        <p:spPr>
          <a:xfrm>
            <a:off x="1417718" y="3310082"/>
            <a:ext cx="498409" cy="64380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smtClean="0"/>
              <a:t>#</a:t>
            </a:r>
            <a:endParaRPr kumimoji="1" lang="ko-KR" altLang="en-US" dirty="0"/>
          </a:p>
        </p:txBody>
      </p:sp>
      <p:sp>
        <p:nvSpPr>
          <p:cNvPr id="31" name="텍스트 개체 틀 6"/>
          <p:cNvSpPr>
            <a:spLocks noGrp="1"/>
          </p:cNvSpPr>
          <p:nvPr>
            <p:ph type="body" sz="quarter" idx="26" hasCustomPrompt="1"/>
          </p:nvPr>
        </p:nvSpPr>
        <p:spPr>
          <a:xfrm>
            <a:off x="1410603" y="4123813"/>
            <a:ext cx="498408" cy="6101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smtClean="0"/>
              <a:t>#</a:t>
            </a:r>
            <a:endParaRPr kumimoji="1" lang="ko-KR" altLang="en-US" dirty="0"/>
          </a:p>
        </p:txBody>
      </p:sp>
      <p:sp>
        <p:nvSpPr>
          <p:cNvPr id="32" name="텍스트 개체 틀 6"/>
          <p:cNvSpPr>
            <a:spLocks noGrp="1"/>
          </p:cNvSpPr>
          <p:nvPr>
            <p:ph type="body" sz="quarter" idx="27" hasCustomPrompt="1"/>
          </p:nvPr>
        </p:nvSpPr>
        <p:spPr>
          <a:xfrm>
            <a:off x="1417719" y="4913989"/>
            <a:ext cx="498408" cy="6101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smtClean="0"/>
              <a:t>#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7503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8145" y="1552492"/>
            <a:ext cx="10605654" cy="4527673"/>
          </a:xfrm>
        </p:spPr>
        <p:txBody>
          <a:bodyPr/>
          <a:lstStyle/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838199" y="466697"/>
            <a:ext cx="10515600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748145" y="466696"/>
            <a:ext cx="90054" cy="69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0F3D0E-8159-9A4D-94BE-4A12D82BEAFD}" type="datetime1">
              <a:rPr kumimoji="1" lang="ko-KR" altLang="en-US" smtClean="0"/>
              <a:pPr/>
              <a:t>2016-07-04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33805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164361" y="1852241"/>
            <a:ext cx="9927193" cy="249107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kumimoji="1" lang="ko-KR" altLang="en-US" dirty="0" smtClean="0"/>
              <a:t>세미나 주제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64361" y="4343318"/>
            <a:ext cx="9927193" cy="501813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 smtClean="0"/>
              <a:t>소주제</a:t>
            </a:r>
            <a:endParaRPr kumimoji="1" lang="en-US" altLang="ko-KR" dirty="0" smtClean="0"/>
          </a:p>
        </p:txBody>
      </p:sp>
      <p:sp>
        <p:nvSpPr>
          <p:cNvPr id="10" name="직사각형 9"/>
          <p:cNvSpPr/>
          <p:nvPr userDrawn="1"/>
        </p:nvSpPr>
        <p:spPr>
          <a:xfrm>
            <a:off x="1074307" y="1852240"/>
            <a:ext cx="90054" cy="34679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1091554" y="1852239"/>
            <a:ext cx="90054" cy="34679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64360" y="4845131"/>
            <a:ext cx="9927193" cy="475009"/>
          </a:xfrm>
        </p:spPr>
        <p:txBody>
          <a:bodyPr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sz="1800" dirty="0" err="1" smtClean="0">
                <a:solidFill>
                  <a:schemeClr val="bg1">
                    <a:lumMod val="50000"/>
                  </a:schemeClr>
                </a:solidFill>
              </a:rPr>
              <a:t>FullStack</a:t>
            </a:r>
            <a:r>
              <a:rPr kumimoji="1" lang="en-US" altLang="ko-KR" sz="1800" baseline="0" dirty="0" smtClean="0">
                <a:solidFill>
                  <a:schemeClr val="bg1">
                    <a:lumMod val="50000"/>
                  </a:schemeClr>
                </a:solidFill>
              </a:rPr>
              <a:t> O</a:t>
            </a:r>
            <a:r>
              <a:rPr kumimoji="1" lang="ko-KR" altLang="en-US" sz="1800" baseline="0" dirty="0" smtClean="0">
                <a:solidFill>
                  <a:schemeClr val="bg1">
                    <a:lumMod val="50000"/>
                  </a:schemeClr>
                </a:solidFill>
              </a:rPr>
              <a:t>기 </a:t>
            </a:r>
            <a:r>
              <a:rPr kumimoji="1" lang="en-US" altLang="ko-KR" sz="1800" baseline="0" dirty="0" smtClean="0">
                <a:solidFill>
                  <a:schemeClr val="bg1">
                    <a:lumMod val="50000"/>
                  </a:schemeClr>
                </a:solidFill>
              </a:rPr>
              <a:t>OOO</a:t>
            </a:r>
            <a:endParaRPr kumimoji="1"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7279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408036"/>
            <a:ext cx="5158839" cy="4768927"/>
          </a:xfrm>
        </p:spPr>
        <p:txBody>
          <a:bodyPr>
            <a:normAutofit/>
          </a:bodyPr>
          <a:lstStyle>
            <a:lvl1pPr>
              <a:defRPr sz="2400">
                <a:latin typeface="Nanum Gothic" charset="-127"/>
                <a:ea typeface="Nanum Gothic" charset="-127"/>
                <a:cs typeface="Nanum Gothic" charset="-127"/>
              </a:defRPr>
            </a:lvl1pPr>
            <a:lvl2pPr>
              <a:defRPr sz="2000">
                <a:latin typeface="Nanum Gothic" charset="-127"/>
                <a:ea typeface="Nanum Gothic" charset="-127"/>
                <a:cs typeface="Nanum Gothic" charset="-127"/>
              </a:defRPr>
            </a:lvl2pPr>
            <a:lvl3pPr>
              <a:defRPr sz="1800">
                <a:latin typeface="Nanum Gothic" charset="-127"/>
                <a:ea typeface="Nanum Gothic" charset="-127"/>
                <a:cs typeface="Nanum Gothic" charset="-127"/>
              </a:defRPr>
            </a:lvl3pPr>
            <a:lvl4pPr>
              <a:defRPr sz="1600">
                <a:latin typeface="Nanum Gothic" charset="-127"/>
                <a:ea typeface="Nanum Gothic" charset="-127"/>
                <a:cs typeface="Nanum Gothic" charset="-127"/>
              </a:defRPr>
            </a:lvl4pPr>
            <a:lvl5pPr>
              <a:defRPr sz="1600">
                <a:latin typeface="Nanum Gothic" charset="-127"/>
                <a:ea typeface="Nanum Gothic" charset="-127"/>
                <a:cs typeface="Nanum Gothic" charset="-127"/>
              </a:defRPr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08036"/>
            <a:ext cx="5181600" cy="4768927"/>
          </a:xfrm>
        </p:spPr>
        <p:txBody>
          <a:bodyPr>
            <a:normAutofit/>
          </a:bodyPr>
          <a:lstStyle>
            <a:lvl1pPr>
              <a:defRPr sz="2400">
                <a:latin typeface="Nanum Gothic" charset="-127"/>
                <a:ea typeface="Nanum Gothic" charset="-127"/>
                <a:cs typeface="Nanum Gothic" charset="-127"/>
              </a:defRPr>
            </a:lvl1pPr>
            <a:lvl2pPr>
              <a:defRPr sz="2000">
                <a:latin typeface="Nanum Gothic" charset="-127"/>
                <a:ea typeface="Nanum Gothic" charset="-127"/>
                <a:cs typeface="Nanum Gothic" charset="-127"/>
              </a:defRPr>
            </a:lvl2pPr>
            <a:lvl3pPr>
              <a:defRPr sz="1800">
                <a:latin typeface="Nanum Gothic" charset="-127"/>
                <a:ea typeface="Nanum Gothic" charset="-127"/>
                <a:cs typeface="Nanum Gothic" charset="-127"/>
              </a:defRPr>
            </a:lvl3pPr>
            <a:lvl4pPr>
              <a:defRPr sz="1600">
                <a:latin typeface="Nanum Gothic" charset="-127"/>
                <a:ea typeface="Nanum Gothic" charset="-127"/>
                <a:cs typeface="Nanum Gothic" charset="-127"/>
              </a:defRPr>
            </a:lvl4pPr>
            <a:lvl5pPr>
              <a:defRPr sz="1600">
                <a:latin typeface="Nanum Gothic" charset="-127"/>
                <a:ea typeface="Nanum Gothic" charset="-127"/>
                <a:cs typeface="Nanum Gothic" charset="-127"/>
              </a:defRPr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838199" y="466697"/>
            <a:ext cx="10515600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748145" y="466696"/>
            <a:ext cx="90054" cy="69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3EC7CF-F8DA-2F4A-A7FA-F1C7ACD5595C}" type="datetime1">
              <a:rPr kumimoji="1" lang="ko-KR" altLang="en-US" smtClean="0"/>
              <a:pPr/>
              <a:t>2016-07-04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3951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408036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231948"/>
            <a:ext cx="5157787" cy="38957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408036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231948"/>
            <a:ext cx="5183188" cy="38957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838199" y="466697"/>
            <a:ext cx="10515600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48145" y="466696"/>
            <a:ext cx="90054" cy="69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0ACCE-CE7E-F64D-8CF9-DB17BAA3E136}" type="datetime1">
              <a:rPr kumimoji="1" lang="ko-KR" altLang="en-US" smtClean="0"/>
              <a:pPr/>
              <a:t>2016-07-04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9890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838199" y="466697"/>
            <a:ext cx="10515600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748145" y="466696"/>
            <a:ext cx="90054" cy="69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E76DB9-CAB1-BD41-84B6-62A060C1C65C}" type="datetime1">
              <a:rPr kumimoji="1" lang="ko-KR" altLang="en-US" smtClean="0"/>
              <a:pPr/>
              <a:t>2016-07-04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7843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질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E45169-AA05-8E49-A9B9-E3D691C13015}" type="datetime1">
              <a:rPr kumimoji="1" lang="ko-KR" altLang="en-US" smtClean="0"/>
              <a:pPr/>
              <a:t>2016-07-04</a:t>
            </a:fld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616889"/>
            <a:ext cx="9144000" cy="2714032"/>
          </a:xfrm>
        </p:spPr>
        <p:txBody>
          <a:bodyPr anchor="ctr">
            <a:normAutofit/>
          </a:bodyPr>
          <a:lstStyle>
            <a:lvl1pPr algn="ctr">
              <a:defRPr sz="7200" b="1" baseline="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r>
              <a:rPr kumimoji="1" lang="ko-KR" altLang="en-US" dirty="0" smtClean="0"/>
              <a:t>내용 입력</a:t>
            </a:r>
            <a:endParaRPr kumimoji="1"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216233" y="1545637"/>
            <a:ext cx="5759533" cy="712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216232" y="4330921"/>
            <a:ext cx="5759533" cy="712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6720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C6D4669-91EB-2945-AA0E-A42A533AF020}" type="datetime1">
              <a:rPr kumimoji="1" lang="ko-KR" altLang="en-US" smtClean="0"/>
              <a:pPr/>
              <a:t>2016-07-04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4387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48145" y="466697"/>
            <a:ext cx="10605654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8145" y="1552492"/>
            <a:ext cx="10605654" cy="452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날짜 개체 틀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fld id="{35AF08EE-6C6C-6042-AB38-27F1BC097E6A}" type="datetime1">
              <a:rPr kumimoji="1" lang="ko-KR" altLang="en-US" smtClean="0"/>
              <a:pPr/>
              <a:t>2016-07-04</a:t>
            </a:fld>
            <a:endParaRPr kumimoji="1"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595558" y="6385023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baseline="0" dirty="0" smtClean="0">
                <a:latin typeface="Nanum Gothic" charset="-127"/>
                <a:ea typeface="Nanum Gothic" charset="-127"/>
                <a:cs typeface="Nanum Gothic" charset="-127"/>
              </a:rPr>
              <a:t>FullStack</a:t>
            </a:r>
            <a:endParaRPr kumimoji="1" lang="ko-KR" altLang="en-US" sz="14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810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b="1" kern="1200" baseline="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16889"/>
            <a:ext cx="9144000" cy="1471751"/>
          </a:xfrm>
        </p:spPr>
        <p:txBody>
          <a:bodyPr/>
          <a:lstStyle/>
          <a:p>
            <a:r>
              <a:rPr kumimoji="1" lang="en-US" altLang="ko-KR" dirty="0" smtClean="0"/>
              <a:t>Omok Semina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오목돌 두기</a:t>
            </a:r>
            <a:r>
              <a:rPr kumimoji="1" lang="en-US" altLang="ko-KR" dirty="0" smtClean="0"/>
              <a:t>&lt;2&gt;</a:t>
            </a:r>
            <a:endParaRPr kumimoji="1"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581400" y="3812493"/>
            <a:ext cx="5016335" cy="490441"/>
          </a:xfrm>
        </p:spPr>
        <p:txBody>
          <a:bodyPr/>
          <a:lstStyle/>
          <a:p>
            <a:r>
              <a:rPr kumimoji="1" lang="en-US" altLang="ko-KR" dirty="0" smtClean="0"/>
              <a:t>FullStack </a:t>
            </a:r>
            <a:r>
              <a:rPr kumimoji="1" lang="en-US" altLang="ko-KR" dirty="0"/>
              <a:t>2</a:t>
            </a:r>
            <a:r>
              <a:rPr kumimoji="1" lang="ko-KR" altLang="en-US" dirty="0" smtClean="0"/>
              <a:t>기 이충현</a:t>
            </a:r>
            <a:endParaRPr kumimoji="1"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9EA889-E5DB-604F-B0AF-63B3B1D59178}" type="datetime1">
              <a:rPr kumimoji="1" lang="ko-KR" altLang="en-US" smtClean="0"/>
              <a:pPr/>
              <a:t>2016-07-04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6157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같은 좌표에 돌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번 못 놓게 하기</a:t>
            </a:r>
            <a:r>
              <a:rPr kumimoji="1" lang="en-US" altLang="ko-KR" dirty="0" smtClean="0"/>
              <a:t>( </a:t>
            </a:r>
            <a:r>
              <a:rPr kumimoji="1" lang="ko-KR" altLang="en-US" dirty="0" smtClean="0"/>
              <a:t>이미 돌이 </a:t>
            </a:r>
            <a:r>
              <a:rPr kumimoji="1" lang="ko-KR" altLang="en-US" dirty="0" smtClean="0">
                <a:solidFill>
                  <a:srgbClr val="FF0000"/>
                </a:solidFill>
              </a:rPr>
              <a:t>있다</a:t>
            </a:r>
            <a:r>
              <a:rPr kumimoji="1" lang="ko-KR" altLang="en-US" dirty="0" smtClean="0"/>
              <a:t>면 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2016-07-05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sp>
        <p:nvSpPr>
          <p:cNvPr id="6" name="순서도: 연결자 5"/>
          <p:cNvSpPr/>
          <p:nvPr/>
        </p:nvSpPr>
        <p:spPr>
          <a:xfrm>
            <a:off x="4441371" y="2173184"/>
            <a:ext cx="2897580" cy="2897580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/>
          <p:cNvSpPr/>
          <p:nvPr/>
        </p:nvSpPr>
        <p:spPr>
          <a:xfrm>
            <a:off x="4439396" y="2171209"/>
            <a:ext cx="2897580" cy="289758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&quot;없음&quot; 기호 8"/>
          <p:cNvSpPr/>
          <p:nvPr/>
        </p:nvSpPr>
        <p:spPr>
          <a:xfrm>
            <a:off x="3712025" y="1475575"/>
            <a:ext cx="4355204" cy="4355204"/>
          </a:xfrm>
          <a:prstGeom prst="noSmoking">
            <a:avLst>
              <a:gd name="adj" fmla="val 8277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같은 좌표에 돌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번 못 놓게 하기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돌이 </a:t>
            </a:r>
            <a:r>
              <a:rPr kumimoji="1" lang="ko-KR" altLang="en-US" dirty="0" smtClean="0">
                <a:solidFill>
                  <a:srgbClr val="FF0000"/>
                </a:solidFill>
              </a:rPr>
              <a:t>없다</a:t>
            </a:r>
            <a:r>
              <a:rPr kumimoji="1" lang="ko-KR" altLang="en-US" dirty="0" smtClean="0"/>
              <a:t>면 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2016-07-05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  <p:sp>
        <p:nvSpPr>
          <p:cNvPr id="6" name="순서도: 연결자 5"/>
          <p:cNvSpPr/>
          <p:nvPr/>
        </p:nvSpPr>
        <p:spPr>
          <a:xfrm>
            <a:off x="4441371" y="2173184"/>
            <a:ext cx="2897580" cy="2897580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함수에서 빠져나오기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2016-07-05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12</a:t>
            </a:fld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199" y="1508166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>
                <a:solidFill>
                  <a:srgbClr val="FF0000"/>
                </a:solidFill>
              </a:rPr>
              <a:t>루프</a:t>
            </a:r>
            <a:r>
              <a:rPr lang="ko-KR" altLang="en-US" dirty="0" smtClean="0"/>
              <a:t>에서 빠져나오기 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00B0F0"/>
                </a:solidFill>
              </a:rPr>
              <a:t>break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 </a:t>
            </a:r>
            <a:r>
              <a:rPr lang="en-US" altLang="ko-KR" dirty="0" smtClean="0">
                <a:solidFill>
                  <a:srgbClr val="FF0000"/>
                </a:solidFill>
              </a:rPr>
              <a:t>main()</a:t>
            </a:r>
            <a:r>
              <a:rPr lang="ko-KR" altLang="en-US" dirty="0" smtClean="0"/>
              <a:t>에서 빠져나오기 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exit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 </a:t>
            </a:r>
            <a:r>
              <a:rPr lang="ko-KR" altLang="en-US" dirty="0" smtClean="0">
                <a:solidFill>
                  <a:srgbClr val="FF0000"/>
                </a:solidFill>
              </a:rPr>
              <a:t>함수</a:t>
            </a:r>
            <a:r>
              <a:rPr lang="ko-KR" altLang="en-US" dirty="0" smtClean="0"/>
              <a:t>에서 빠져나오기 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00B0F0"/>
                </a:solidFill>
              </a:rPr>
              <a:t>return</a:t>
            </a:r>
            <a:r>
              <a:rPr lang="en-US" altLang="ko-KR" dirty="0" smtClean="0"/>
              <a:t>; </a:t>
            </a:r>
            <a:r>
              <a:rPr lang="en-US" altLang="ko-KR" dirty="0" smtClean="0">
                <a:solidFill>
                  <a:srgbClr val="00B050"/>
                </a:solidFill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</a:rPr>
              <a:t>이 때</a:t>
            </a:r>
            <a:r>
              <a:rPr lang="en-US" altLang="ko-KR" dirty="0" smtClean="0">
                <a:solidFill>
                  <a:srgbClr val="00B050"/>
                </a:solidFill>
              </a:rPr>
              <a:t>, </a:t>
            </a:r>
            <a:r>
              <a:rPr lang="ko-KR" altLang="en-US" dirty="0" smtClean="0">
                <a:solidFill>
                  <a:srgbClr val="00B050"/>
                </a:solidFill>
              </a:rPr>
              <a:t>함수는 아무것도 반환하지 않는다</a:t>
            </a:r>
            <a:r>
              <a:rPr lang="en-US" altLang="ko-KR" dirty="0" smtClean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8000" dirty="0" smtClean="0"/>
              <a:t>Q&amp;A</a:t>
            </a:r>
            <a:endParaRPr kumimoji="1" lang="ko-KR" altLang="en-US" sz="80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651D-F3F1-8E49-BA01-463C437CBAB2}" type="datetime1">
              <a:rPr kumimoji="1" lang="ko-KR" altLang="en-US" smtClean="0"/>
              <a:pPr/>
              <a:t>2016-07-05</a:t>
            </a:fld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8436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우리가 원하는 오목 게임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2016-07-04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77642" y="1935661"/>
            <a:ext cx="6460176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바둑판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방향키를 이용한 커서 이동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돌 설치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같은 지점에의 돌 설치 막기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승리 판정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쌍</a:t>
            </a:r>
            <a:r>
              <a:rPr lang="en-US" altLang="ko-KR" sz="2000" dirty="0" smtClean="0">
                <a:ea typeface="Nanum Gothic"/>
              </a:rPr>
              <a:t>3 </a:t>
            </a:r>
            <a:r>
              <a:rPr lang="ko-KR" altLang="en-US" sz="2000" dirty="0" smtClean="0">
                <a:ea typeface="Nanum Gothic"/>
              </a:rPr>
              <a:t>막기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저장</a:t>
            </a:r>
            <a:r>
              <a:rPr lang="en-US" altLang="ko-KR" sz="2000" dirty="0" smtClean="0">
                <a:ea typeface="Nanum Gothic"/>
              </a:rPr>
              <a:t>, </a:t>
            </a:r>
            <a:r>
              <a:rPr lang="ko-KR" altLang="en-US" sz="2000" dirty="0" smtClean="0">
                <a:ea typeface="Nanum Gothic"/>
              </a:rPr>
              <a:t>불러오기 기능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그 외의 인터페이스</a:t>
            </a:r>
            <a:r>
              <a:rPr lang="en-US" altLang="ko-KR" sz="2000" dirty="0" smtClean="0">
                <a:ea typeface="Nanum Gothic"/>
              </a:rPr>
              <a:t>(</a:t>
            </a:r>
            <a:r>
              <a:rPr lang="ko-KR" altLang="en-US" sz="2000" dirty="0" err="1" smtClean="0">
                <a:ea typeface="Nanum Gothic"/>
              </a:rPr>
              <a:t>점수판</a:t>
            </a:r>
            <a:r>
              <a:rPr lang="en-US" altLang="ko-KR" sz="2000" dirty="0" smtClean="0">
                <a:ea typeface="Nanum Gothic"/>
              </a:rPr>
              <a:t>, </a:t>
            </a:r>
            <a:r>
              <a:rPr lang="ko-KR" altLang="en-US" sz="2000" dirty="0" smtClean="0">
                <a:ea typeface="Nanum Gothic"/>
              </a:rPr>
              <a:t>턴 </a:t>
            </a:r>
            <a:r>
              <a:rPr lang="ko-KR" altLang="en-US" sz="2000" dirty="0" err="1" smtClean="0">
                <a:ea typeface="Nanum Gothic"/>
              </a:rPr>
              <a:t>표시판</a:t>
            </a:r>
            <a:r>
              <a:rPr lang="en-US" altLang="ko-KR" sz="2000" dirty="0" smtClean="0">
                <a:ea typeface="Nanum Gothic"/>
              </a:rPr>
              <a:t>, </a:t>
            </a:r>
            <a:r>
              <a:rPr lang="ko-KR" altLang="en-US" sz="2000" dirty="0" smtClean="0">
                <a:ea typeface="Nanum Gothic"/>
              </a:rPr>
              <a:t>시간</a:t>
            </a:r>
            <a:r>
              <a:rPr lang="en-US" altLang="ko-KR" sz="2000" dirty="0" smtClean="0">
                <a:ea typeface="Nanum Gothic"/>
              </a:rPr>
              <a:t>)</a:t>
            </a:r>
            <a:endParaRPr lang="ko-KR" altLang="en-US" sz="2000" dirty="0">
              <a:ea typeface="Nanum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67528" b="51204"/>
          <a:stretch>
            <a:fillRect/>
          </a:stretch>
        </p:blipFill>
        <p:spPr bwMode="auto">
          <a:xfrm>
            <a:off x="748146" y="1552492"/>
            <a:ext cx="3946136" cy="452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1A0F-134E-5547-A33B-663F07EB6390}" type="datetime1">
              <a:rPr kumimoji="1" lang="ko-KR" altLang="en-US" smtClean="0"/>
              <a:pPr/>
              <a:t>2016-07-04</a:t>
            </a:fld>
            <a:endParaRPr kumimoji="1"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오목돌 두기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오목돌 두기 설계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 smtClean="0"/>
              <a:t>턴 변경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ko-KR" altLang="en-US" dirty="0" smtClean="0"/>
              <a:t>오목돌 두어보기</a:t>
            </a:r>
            <a:endParaRPr kumimoji="1"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ko-KR" altLang="en-US" dirty="0" smtClean="0"/>
              <a:t>색 변경</a:t>
            </a:r>
            <a:endParaRPr kumimoji="1"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ko-KR" altLang="en-US" dirty="0" smtClean="0"/>
              <a:t>같은 좌표에 돌을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번 못 놓게 하기</a:t>
            </a:r>
            <a:endParaRPr kumimoji="1"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6"/>
          </p:nvPr>
        </p:nvSpPr>
        <p:spPr>
          <a:xfrm>
            <a:off x="1417719" y="4123813"/>
            <a:ext cx="491292" cy="610133"/>
          </a:xfrm>
        </p:spPr>
        <p:txBody>
          <a:bodyPr/>
          <a:lstStyle/>
          <a:p>
            <a:pPr algn="ctr"/>
            <a:r>
              <a:rPr kumimoji="1" lang="en-US" altLang="ko-KR" dirty="0" smtClean="0"/>
              <a:t>4</a:t>
            </a:r>
            <a:endParaRPr kumimoji="1"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5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6870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오목돌 두기 설계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2016-07-05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7625" y="1733783"/>
            <a:ext cx="6746173" cy="361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  <a:buFontTx/>
              <a:buChar char="-"/>
            </a:pPr>
            <a:r>
              <a:rPr lang="ko-KR" altLang="en-US" sz="2000" dirty="0" smtClean="0">
                <a:ea typeface="Nanum Gothic"/>
              </a:rPr>
              <a:t> 오목 돌을 둘 좌표 지정하기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300000"/>
              </a:lnSpc>
              <a:buFontTx/>
              <a:buChar char="-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색 변경 </a:t>
            </a:r>
            <a:r>
              <a:rPr lang="en-US" altLang="ko-KR" sz="2000" dirty="0" smtClean="0">
                <a:ea typeface="Nanum Gothic"/>
              </a:rPr>
              <a:t>(</a:t>
            </a:r>
            <a:r>
              <a:rPr lang="ko-KR" altLang="en-US" sz="2000" dirty="0" smtClean="0">
                <a:ea typeface="Nanum Gothic"/>
              </a:rPr>
              <a:t>턴 지정</a:t>
            </a:r>
            <a:r>
              <a:rPr lang="en-US" altLang="ko-KR" sz="2000" dirty="0" smtClean="0">
                <a:ea typeface="Nanum Gothic"/>
              </a:rPr>
              <a:t>)</a:t>
            </a:r>
          </a:p>
          <a:p>
            <a:pPr>
              <a:lnSpc>
                <a:spcPct val="300000"/>
              </a:lnSpc>
              <a:buFontTx/>
              <a:buChar char="-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턴 변경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300000"/>
              </a:lnSpc>
              <a:buFontTx/>
              <a:buChar char="-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같은 좌표에 돌 </a:t>
            </a:r>
            <a:r>
              <a:rPr lang="en-US" altLang="ko-KR" sz="2000" dirty="0" smtClean="0">
                <a:ea typeface="Nanum Gothic"/>
              </a:rPr>
              <a:t>2</a:t>
            </a:r>
            <a:r>
              <a:rPr lang="ko-KR" altLang="en-US" sz="2000" dirty="0" smtClean="0">
                <a:ea typeface="Nanum Gothic"/>
              </a:rPr>
              <a:t>번 못 놓게 하기</a:t>
            </a:r>
            <a:endParaRPr lang="ko-KR" altLang="en-US" sz="2000" dirty="0">
              <a:ea typeface="Nanum Gothic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5438" t="8854" r="65625" b="53125"/>
          <a:stretch>
            <a:fillRect/>
          </a:stretch>
        </p:blipFill>
        <p:spPr bwMode="auto">
          <a:xfrm>
            <a:off x="838199" y="1770615"/>
            <a:ext cx="3225285" cy="364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607625" y="1377538"/>
            <a:ext cx="699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rgbClr val="3A68EA"/>
                </a:solidFill>
              </a:rPr>
              <a:t>※ </a:t>
            </a:r>
            <a:r>
              <a:rPr lang="ko-KR" altLang="en-US" i="1" dirty="0" smtClean="0">
                <a:solidFill>
                  <a:srgbClr val="3A68EA"/>
                </a:solidFill>
              </a:rPr>
              <a:t>함수를 만드는 형태로 생각해보세요</a:t>
            </a:r>
            <a:r>
              <a:rPr lang="en-US" altLang="ko-KR" i="1" dirty="0" smtClean="0">
                <a:solidFill>
                  <a:srgbClr val="3A68EA"/>
                </a:solidFill>
              </a:rPr>
              <a:t>!</a:t>
            </a:r>
            <a:endParaRPr lang="ko-KR" altLang="en-US" i="1" dirty="0">
              <a:solidFill>
                <a:srgbClr val="3A68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오목돌을 두는 함수 </a:t>
            </a:r>
            <a:r>
              <a:rPr kumimoji="1" lang="ko-KR" altLang="en-US" dirty="0" smtClean="0"/>
              <a:t>개</a:t>
            </a:r>
            <a:r>
              <a:rPr kumimoji="1" lang="ko-KR" altLang="en-US" dirty="0" smtClean="0"/>
              <a:t>요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2016-07-05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199" y="1638795"/>
            <a:ext cx="1051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99CC"/>
                </a:solidFill>
                <a:ea typeface="Nanum Gothic"/>
              </a:rPr>
              <a:t>void</a:t>
            </a:r>
            <a:r>
              <a:rPr lang="en-US" altLang="ko-KR" sz="2000" dirty="0" smtClean="0">
                <a:ea typeface="Nanum Gothic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ea typeface="Nanum Gothic"/>
              </a:rPr>
              <a:t>setStone</a:t>
            </a:r>
            <a:r>
              <a:rPr lang="en-US" altLang="ko-KR" sz="2000" dirty="0" smtClean="0">
                <a:ea typeface="Nanum Gothic"/>
              </a:rPr>
              <a:t>(</a:t>
            </a:r>
            <a:r>
              <a:rPr lang="en-US" altLang="ko-KR" sz="2000" dirty="0" smtClean="0">
                <a:solidFill>
                  <a:srgbClr val="00B0F0"/>
                </a:solidFill>
                <a:ea typeface="Nanum Gothic"/>
              </a:rPr>
              <a:t>int</a:t>
            </a:r>
            <a:r>
              <a:rPr lang="en-US" altLang="ko-KR" sz="2000" dirty="0" smtClean="0">
                <a:ea typeface="Nanum Gothic"/>
              </a:rPr>
              <a:t> </a:t>
            </a:r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Nanum Gothic"/>
              </a:rPr>
              <a:t>_x</a:t>
            </a:r>
            <a:r>
              <a:rPr lang="en-US" altLang="ko-KR" sz="2000" dirty="0" smtClean="0">
                <a:ea typeface="Nanum Gothic"/>
              </a:rPr>
              <a:t>, </a:t>
            </a:r>
            <a:r>
              <a:rPr lang="en-US" altLang="ko-KR" sz="2000" dirty="0" smtClean="0">
                <a:solidFill>
                  <a:srgbClr val="00B0F0"/>
                </a:solidFill>
                <a:ea typeface="Nanum Gothic"/>
              </a:rPr>
              <a:t>int</a:t>
            </a:r>
            <a:r>
              <a:rPr lang="en-US" altLang="ko-KR" sz="2000" dirty="0" smtClean="0">
                <a:ea typeface="Nanum Gothic"/>
              </a:rPr>
              <a:t> </a:t>
            </a:r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Nanum Gothic"/>
              </a:rPr>
              <a:t>_y</a:t>
            </a:r>
            <a:r>
              <a:rPr lang="en-US" altLang="ko-KR" sz="2000" dirty="0" smtClean="0">
                <a:ea typeface="Nanum Gothic"/>
              </a:rPr>
              <a:t>) {</a:t>
            </a:r>
          </a:p>
          <a:p>
            <a:r>
              <a:rPr lang="en-US" altLang="ko-KR" sz="2000" dirty="0" smtClean="0">
                <a:ea typeface="Nanum Gothic"/>
              </a:rPr>
              <a:t>	</a:t>
            </a:r>
            <a:r>
              <a:rPr lang="en-US" altLang="ko-KR" sz="2000" dirty="0" smtClean="0">
                <a:solidFill>
                  <a:srgbClr val="00B0F0"/>
                </a:solidFill>
                <a:ea typeface="Nanum Gothic"/>
              </a:rPr>
              <a:t>if</a:t>
            </a:r>
            <a:r>
              <a:rPr lang="en-US" altLang="ko-KR" sz="2000" dirty="0" smtClean="0">
                <a:ea typeface="Nanum Gothic"/>
              </a:rPr>
              <a:t>(</a:t>
            </a:r>
            <a:r>
              <a:rPr lang="en-US" altLang="ko-KR" sz="2000" dirty="0" smtClean="0">
                <a:solidFill>
                  <a:srgbClr val="92D050"/>
                </a:solidFill>
                <a:ea typeface="Nanum Gothic"/>
              </a:rPr>
              <a:t>stone</a:t>
            </a:r>
            <a:r>
              <a:rPr lang="en-US" altLang="ko-KR" sz="2000" dirty="0" smtClean="0">
                <a:ea typeface="Nanum Gothic"/>
              </a:rPr>
              <a:t>[</a:t>
            </a:r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Nanum Gothic"/>
              </a:rPr>
              <a:t>_x</a:t>
            </a:r>
            <a:r>
              <a:rPr lang="en-US" altLang="ko-KR" sz="2000" dirty="0" smtClean="0">
                <a:ea typeface="Nanum Gothic"/>
              </a:rPr>
              <a:t>][</a:t>
            </a:r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Nanum Gothic"/>
              </a:rPr>
              <a:t>_y</a:t>
            </a:r>
            <a:r>
              <a:rPr lang="en-US" altLang="ko-KR" sz="2000" dirty="0" smtClean="0">
                <a:ea typeface="Nanum Gothic"/>
              </a:rPr>
              <a:t>] == </a:t>
            </a:r>
            <a:r>
              <a:rPr lang="en-US" altLang="ko-KR" sz="2000" dirty="0" smtClean="0">
                <a:solidFill>
                  <a:srgbClr val="E89890"/>
                </a:solidFill>
                <a:ea typeface="Nanum Gothic"/>
              </a:rPr>
              <a:t>‘B’</a:t>
            </a:r>
            <a:r>
              <a:rPr lang="en-US" altLang="ko-KR" sz="2000" dirty="0" smtClean="0">
                <a:ea typeface="Nanum Gothic"/>
              </a:rPr>
              <a:t> || </a:t>
            </a:r>
            <a:r>
              <a:rPr lang="en-US" altLang="ko-KR" sz="2000" dirty="0" smtClean="0">
                <a:solidFill>
                  <a:srgbClr val="92D050"/>
                </a:solidFill>
                <a:ea typeface="Nanum Gothic"/>
              </a:rPr>
              <a:t>stone</a:t>
            </a:r>
            <a:r>
              <a:rPr lang="en-US" altLang="ko-KR" sz="2000" dirty="0" smtClean="0">
                <a:ea typeface="Nanum Gothic"/>
              </a:rPr>
              <a:t>[</a:t>
            </a:r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Nanum Gothic"/>
              </a:rPr>
              <a:t>_x</a:t>
            </a:r>
            <a:r>
              <a:rPr lang="en-US" altLang="ko-KR" sz="2000" dirty="0" smtClean="0">
                <a:ea typeface="Nanum Gothic"/>
              </a:rPr>
              <a:t>][</a:t>
            </a:r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Nanum Gothic"/>
              </a:rPr>
              <a:t>_y</a:t>
            </a:r>
            <a:r>
              <a:rPr lang="en-US" altLang="ko-KR" sz="2000" dirty="0" smtClean="0">
                <a:ea typeface="Nanum Gothic"/>
              </a:rPr>
              <a:t>] == </a:t>
            </a:r>
            <a:r>
              <a:rPr lang="en-US" altLang="ko-KR" sz="2000" dirty="0" smtClean="0">
                <a:solidFill>
                  <a:srgbClr val="E89890"/>
                </a:solidFill>
                <a:ea typeface="Nanum Gothic"/>
              </a:rPr>
              <a:t>‘W’</a:t>
            </a:r>
            <a:r>
              <a:rPr lang="en-US" altLang="ko-KR" sz="2000" dirty="0" smtClean="0">
                <a:ea typeface="Nanum Gothic"/>
              </a:rPr>
              <a:t>)</a:t>
            </a:r>
          </a:p>
          <a:p>
            <a:r>
              <a:rPr lang="en-US" altLang="ko-KR" sz="2000" dirty="0" smtClean="0">
                <a:ea typeface="Nanum Gothic"/>
              </a:rPr>
              <a:t>		</a:t>
            </a:r>
            <a:r>
              <a:rPr lang="en-US" altLang="ko-KR" sz="2000" dirty="0" smtClean="0">
                <a:solidFill>
                  <a:srgbClr val="00B0F0"/>
                </a:solidFill>
                <a:ea typeface="Nanum Gothic"/>
              </a:rPr>
              <a:t>return</a:t>
            </a:r>
            <a:r>
              <a:rPr lang="en-US" altLang="ko-KR" sz="2000" dirty="0" smtClean="0">
                <a:ea typeface="Nanum Gothic"/>
              </a:rPr>
              <a:t>;</a:t>
            </a:r>
          </a:p>
          <a:p>
            <a:r>
              <a:rPr lang="en-US" altLang="ko-KR" sz="2000" dirty="0" smtClean="0">
                <a:ea typeface="Nanum Gothic"/>
              </a:rPr>
              <a:t>	</a:t>
            </a:r>
            <a:r>
              <a:rPr lang="en-US" altLang="ko-KR" sz="2000" dirty="0" smtClean="0">
                <a:solidFill>
                  <a:srgbClr val="FF0000"/>
                </a:solidFill>
                <a:ea typeface="Nanum Gothic"/>
              </a:rPr>
              <a:t>moveCursor</a:t>
            </a:r>
            <a:r>
              <a:rPr lang="en-US" altLang="ko-KR" sz="2000" dirty="0" smtClean="0">
                <a:ea typeface="Nanum Gothic"/>
              </a:rPr>
              <a:t>(</a:t>
            </a:r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Nanum Gothic"/>
              </a:rPr>
              <a:t>_x</a:t>
            </a:r>
            <a:r>
              <a:rPr lang="en-US" altLang="ko-KR" sz="2000" dirty="0" smtClean="0">
                <a:ea typeface="Nanum Gothic"/>
              </a:rPr>
              <a:t> * 2, </a:t>
            </a:r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Nanum Gothic"/>
              </a:rPr>
              <a:t>_y</a:t>
            </a:r>
            <a:r>
              <a:rPr lang="en-US" altLang="ko-KR" sz="2000" dirty="0" smtClean="0">
                <a:ea typeface="Nanum Gothic"/>
              </a:rPr>
              <a:t>); </a:t>
            </a:r>
            <a:r>
              <a:rPr lang="en-US" altLang="ko-KR" sz="2000" dirty="0" smtClean="0">
                <a:solidFill>
                  <a:srgbClr val="00B050"/>
                </a:solidFill>
                <a:ea typeface="Nanum Gothic"/>
              </a:rPr>
              <a:t>// </a:t>
            </a:r>
            <a:r>
              <a:rPr lang="ko-KR" altLang="en-US" sz="2000" dirty="0" smtClean="0">
                <a:solidFill>
                  <a:srgbClr val="00B050"/>
                </a:solidFill>
                <a:ea typeface="Nanum Gothic"/>
              </a:rPr>
              <a:t>커서 이동</a:t>
            </a:r>
            <a:endParaRPr lang="en-US" altLang="ko-KR" sz="2000" dirty="0" smtClean="0">
              <a:solidFill>
                <a:srgbClr val="00B050"/>
              </a:solidFill>
              <a:ea typeface="Nanum Gothic"/>
            </a:endParaRPr>
          </a:p>
          <a:p>
            <a:r>
              <a:rPr lang="en-US" altLang="ko-KR" sz="2000" dirty="0" smtClean="0">
                <a:ea typeface="Nanum Gothic"/>
              </a:rPr>
              <a:t>	</a:t>
            </a:r>
            <a:r>
              <a:rPr lang="en-US" altLang="ko-KR" sz="2000" dirty="0" smtClean="0">
                <a:solidFill>
                  <a:srgbClr val="00B0F0"/>
                </a:solidFill>
                <a:ea typeface="Nanum Gothic"/>
              </a:rPr>
              <a:t>if</a:t>
            </a:r>
            <a:r>
              <a:rPr lang="en-US" altLang="ko-KR" sz="2000" dirty="0" smtClean="0">
                <a:ea typeface="Nanum Gothic"/>
              </a:rPr>
              <a:t>(</a:t>
            </a:r>
            <a:r>
              <a:rPr lang="en-US" altLang="ko-KR" sz="2000" dirty="0" smtClean="0">
                <a:solidFill>
                  <a:srgbClr val="92D050"/>
                </a:solidFill>
                <a:ea typeface="Nanum Gothic"/>
              </a:rPr>
              <a:t>turn</a:t>
            </a:r>
            <a:r>
              <a:rPr lang="en-US" altLang="ko-KR" sz="2000" dirty="0" smtClean="0">
                <a:ea typeface="Nanum Gothic"/>
              </a:rPr>
              <a:t> == </a:t>
            </a:r>
            <a:r>
              <a:rPr lang="en-US" altLang="ko-KR" sz="2000" dirty="0" smtClean="0">
                <a:solidFill>
                  <a:srgbClr val="E89890"/>
                </a:solidFill>
                <a:ea typeface="Nanum Gothic"/>
              </a:rPr>
              <a:t>‘B’</a:t>
            </a:r>
            <a:r>
              <a:rPr lang="en-US" altLang="ko-KR" sz="2000" dirty="0" smtClean="0">
                <a:ea typeface="Nanum Gothic"/>
              </a:rPr>
              <a:t>) { </a:t>
            </a:r>
            <a:r>
              <a:rPr lang="en-US" altLang="ko-KR" sz="2000" dirty="0" smtClean="0">
                <a:solidFill>
                  <a:srgbClr val="00B050"/>
                </a:solidFill>
                <a:ea typeface="Nanum Gothic"/>
              </a:rPr>
              <a:t>// </a:t>
            </a:r>
            <a:r>
              <a:rPr lang="ko-KR" altLang="en-US" sz="2000" dirty="0" smtClean="0">
                <a:solidFill>
                  <a:srgbClr val="00B050"/>
                </a:solidFill>
                <a:ea typeface="Nanum Gothic"/>
              </a:rPr>
              <a:t>검정의 턴</a:t>
            </a:r>
            <a:endParaRPr lang="en-US" altLang="ko-KR" sz="2000" dirty="0" smtClean="0">
              <a:solidFill>
                <a:srgbClr val="00B050"/>
              </a:solidFill>
              <a:ea typeface="Nanum Gothic"/>
            </a:endParaRPr>
          </a:p>
          <a:p>
            <a:r>
              <a:rPr lang="en-US" altLang="ko-KR" sz="2000" dirty="0" smtClean="0">
                <a:ea typeface="Nanum Gothic"/>
              </a:rPr>
              <a:t>	</a:t>
            </a:r>
            <a:r>
              <a:rPr lang="en-US" altLang="ko-KR" sz="2000" dirty="0" smtClean="0">
                <a:ea typeface="Nanum Gothic"/>
              </a:rPr>
              <a:t>	</a:t>
            </a:r>
            <a:r>
              <a:rPr lang="en-US" altLang="ko-KR" sz="2000" dirty="0" smtClean="0">
                <a:solidFill>
                  <a:srgbClr val="92D050"/>
                </a:solidFill>
                <a:ea typeface="Nanum Gothic"/>
              </a:rPr>
              <a:t>turn</a:t>
            </a:r>
            <a:r>
              <a:rPr lang="en-US" altLang="ko-KR" sz="2000" dirty="0" smtClean="0">
                <a:ea typeface="Nanum Gothic"/>
              </a:rPr>
              <a:t> = </a:t>
            </a:r>
            <a:r>
              <a:rPr lang="en-US" altLang="ko-KR" sz="2000" dirty="0" smtClean="0">
                <a:solidFill>
                  <a:srgbClr val="E89890"/>
                </a:solidFill>
                <a:ea typeface="Nanum Gothic"/>
              </a:rPr>
              <a:t>‘W’</a:t>
            </a:r>
            <a:r>
              <a:rPr lang="en-US" altLang="ko-KR" sz="2000" dirty="0" smtClean="0">
                <a:ea typeface="Nanum Gothic"/>
              </a:rPr>
              <a:t>; </a:t>
            </a:r>
            <a:r>
              <a:rPr lang="en-US" altLang="ko-KR" sz="2000" dirty="0" smtClean="0">
                <a:solidFill>
                  <a:srgbClr val="00B050"/>
                </a:solidFill>
                <a:ea typeface="Nanum Gothic"/>
              </a:rPr>
              <a:t>// </a:t>
            </a:r>
            <a:r>
              <a:rPr lang="ko-KR" altLang="en-US" sz="2000" dirty="0" smtClean="0">
                <a:solidFill>
                  <a:srgbClr val="00B050"/>
                </a:solidFill>
                <a:ea typeface="Nanum Gothic"/>
              </a:rPr>
              <a:t>턴 변경</a:t>
            </a:r>
            <a:endParaRPr lang="en-US" altLang="ko-KR" sz="2000" dirty="0" smtClean="0">
              <a:solidFill>
                <a:srgbClr val="00B050"/>
              </a:solidFill>
              <a:ea typeface="Nanum Gothic"/>
            </a:endParaRPr>
          </a:p>
          <a:p>
            <a:r>
              <a:rPr lang="en-US" altLang="ko-KR" sz="2000" dirty="0" smtClean="0">
                <a:ea typeface="Nanum Gothic"/>
              </a:rPr>
              <a:t>	</a:t>
            </a:r>
            <a:r>
              <a:rPr lang="en-US" altLang="ko-KR" sz="2000" dirty="0" smtClean="0">
                <a:ea typeface="Nanum Gothic"/>
              </a:rPr>
              <a:t>	</a:t>
            </a:r>
            <a:r>
              <a:rPr lang="en-US" altLang="ko-KR" sz="2000" dirty="0" smtClean="0">
                <a:solidFill>
                  <a:srgbClr val="FF0000"/>
                </a:solidFill>
                <a:ea typeface="Nanum Gothic"/>
              </a:rPr>
              <a:t>changeColor</a:t>
            </a:r>
            <a:r>
              <a:rPr lang="en-US" altLang="ko-KR" sz="2000" dirty="0" smtClean="0">
                <a:ea typeface="Nanum Gothic"/>
              </a:rPr>
              <a:t>(</a:t>
            </a:r>
            <a:r>
              <a:rPr lang="en-US" altLang="ko-KR" sz="2000" dirty="0" smtClean="0">
                <a:solidFill>
                  <a:srgbClr val="7030A0"/>
                </a:solidFill>
                <a:ea typeface="Nanum Gothic"/>
              </a:rPr>
              <a:t>Black</a:t>
            </a:r>
            <a:r>
              <a:rPr lang="en-US" altLang="ko-KR" sz="2000" dirty="0" smtClean="0">
                <a:ea typeface="Nanum Gothic"/>
              </a:rPr>
              <a:t>, </a:t>
            </a:r>
            <a:r>
              <a:rPr lang="en-US" altLang="ko-KR" sz="2000" dirty="0" smtClean="0">
                <a:solidFill>
                  <a:srgbClr val="FFC000"/>
                </a:solidFill>
                <a:ea typeface="Nanum Gothic"/>
              </a:rPr>
              <a:t>BOARD_COLOR</a:t>
            </a:r>
            <a:r>
              <a:rPr lang="en-US" altLang="ko-KR" sz="2000" dirty="0" smtClean="0">
                <a:ea typeface="Nanum Gothic"/>
              </a:rPr>
              <a:t>); </a:t>
            </a:r>
            <a:r>
              <a:rPr lang="en-US" altLang="ko-KR" sz="2000" dirty="0" smtClean="0">
                <a:solidFill>
                  <a:srgbClr val="00B050"/>
                </a:solidFill>
                <a:ea typeface="Nanum Gothic"/>
              </a:rPr>
              <a:t>// </a:t>
            </a:r>
            <a:r>
              <a:rPr lang="ko-KR" altLang="en-US" sz="2000" dirty="0" smtClean="0">
                <a:solidFill>
                  <a:srgbClr val="00B050"/>
                </a:solidFill>
                <a:ea typeface="Nanum Gothic"/>
              </a:rPr>
              <a:t>색 변경</a:t>
            </a:r>
            <a:endParaRPr lang="en-US" altLang="ko-KR" sz="2000" dirty="0" smtClean="0">
              <a:solidFill>
                <a:srgbClr val="00B050"/>
              </a:solidFill>
              <a:ea typeface="Nanum Gothic"/>
            </a:endParaRPr>
          </a:p>
          <a:p>
            <a:r>
              <a:rPr lang="en-US" altLang="ko-KR" sz="2000" dirty="0" smtClean="0">
                <a:ea typeface="Nanum Gothic"/>
              </a:rPr>
              <a:t>		</a:t>
            </a:r>
            <a:r>
              <a:rPr lang="en-US" altLang="ko-KR" sz="2000" dirty="0" smtClean="0">
                <a:solidFill>
                  <a:srgbClr val="FF0000"/>
                </a:solidFill>
                <a:ea typeface="Nanum Gothic"/>
              </a:rPr>
              <a:t>printf</a:t>
            </a:r>
            <a:r>
              <a:rPr lang="en-US" altLang="ko-KR" sz="2000" dirty="0" smtClean="0">
                <a:ea typeface="Nanum Gothic"/>
              </a:rPr>
              <a:t>(</a:t>
            </a:r>
            <a:r>
              <a:rPr lang="en-US" altLang="ko-KR" sz="2000" dirty="0" smtClean="0">
                <a:solidFill>
                  <a:srgbClr val="E89890"/>
                </a:solidFill>
                <a:ea typeface="Nanum Gothic"/>
              </a:rPr>
              <a:t>“</a:t>
            </a:r>
            <a:r>
              <a:rPr lang="ko-KR" altLang="en-US" sz="2000" dirty="0" smtClean="0">
                <a:solidFill>
                  <a:srgbClr val="E89890"/>
                </a:solidFill>
                <a:ea typeface="Nanum Gothic"/>
              </a:rPr>
              <a:t>●</a:t>
            </a:r>
            <a:r>
              <a:rPr lang="en-US" altLang="ko-KR" sz="2000" dirty="0" smtClean="0">
                <a:solidFill>
                  <a:srgbClr val="E89890"/>
                </a:solidFill>
                <a:ea typeface="Nanum Gothic"/>
              </a:rPr>
              <a:t>”</a:t>
            </a:r>
            <a:r>
              <a:rPr lang="en-US" altLang="ko-KR" sz="2000" dirty="0" smtClean="0">
                <a:ea typeface="Nanum Gothic"/>
              </a:rPr>
              <a:t>);</a:t>
            </a:r>
          </a:p>
          <a:p>
            <a:r>
              <a:rPr lang="en-US" altLang="ko-KR" sz="2000" dirty="0" smtClean="0">
                <a:ea typeface="Nanum Gothic"/>
              </a:rPr>
              <a:t>	</a:t>
            </a:r>
            <a:r>
              <a:rPr lang="en-US" altLang="ko-KR" sz="2000" dirty="0" smtClean="0">
                <a:ea typeface="Nanum Gothic"/>
              </a:rPr>
              <a:t>}</a:t>
            </a:r>
          </a:p>
          <a:p>
            <a:r>
              <a:rPr lang="en-US" altLang="ko-KR" sz="2000" dirty="0" smtClean="0">
                <a:ea typeface="Nanum Gothic"/>
              </a:rPr>
              <a:t>	</a:t>
            </a:r>
            <a:r>
              <a:rPr lang="en-US" altLang="ko-KR" sz="2000" dirty="0" smtClean="0">
                <a:solidFill>
                  <a:srgbClr val="00B0F0"/>
                </a:solidFill>
                <a:ea typeface="Nanum Gothic"/>
              </a:rPr>
              <a:t>else if</a:t>
            </a:r>
            <a:r>
              <a:rPr lang="en-US" altLang="ko-KR" sz="2000" dirty="0" smtClean="0">
                <a:ea typeface="Nanum Gothic"/>
              </a:rPr>
              <a:t>(</a:t>
            </a:r>
            <a:r>
              <a:rPr lang="en-US" altLang="ko-KR" sz="2000" dirty="0" smtClean="0">
                <a:solidFill>
                  <a:srgbClr val="92D050"/>
                </a:solidFill>
                <a:ea typeface="Nanum Gothic"/>
              </a:rPr>
              <a:t>turn</a:t>
            </a:r>
            <a:r>
              <a:rPr lang="en-US" altLang="ko-KR" sz="2000" dirty="0" smtClean="0">
                <a:ea typeface="Nanum Gothic"/>
              </a:rPr>
              <a:t> == </a:t>
            </a:r>
            <a:r>
              <a:rPr lang="en-US" altLang="ko-KR" sz="2000" dirty="0" smtClean="0">
                <a:solidFill>
                  <a:srgbClr val="E89890"/>
                </a:solidFill>
                <a:ea typeface="Nanum Gothic"/>
              </a:rPr>
              <a:t>‘W’</a:t>
            </a:r>
            <a:r>
              <a:rPr lang="en-US" altLang="ko-KR" sz="2000" dirty="0" smtClean="0">
                <a:ea typeface="Nanum Gothic"/>
              </a:rPr>
              <a:t>) { </a:t>
            </a:r>
            <a:r>
              <a:rPr lang="en-US" altLang="ko-KR" sz="2000" dirty="0" smtClean="0">
                <a:solidFill>
                  <a:srgbClr val="00B050"/>
                </a:solidFill>
                <a:ea typeface="Nanum Gothic"/>
              </a:rPr>
              <a:t>// </a:t>
            </a:r>
            <a:r>
              <a:rPr lang="ko-KR" altLang="en-US" sz="2000" dirty="0" smtClean="0">
                <a:solidFill>
                  <a:srgbClr val="00B050"/>
                </a:solidFill>
                <a:ea typeface="Nanum Gothic"/>
              </a:rPr>
              <a:t>하양의 턴</a:t>
            </a:r>
            <a:endParaRPr lang="en-US" altLang="ko-KR" sz="2000" dirty="0" smtClean="0">
              <a:solidFill>
                <a:srgbClr val="00B050"/>
              </a:solidFill>
              <a:ea typeface="Nanum Gothic"/>
            </a:endParaRPr>
          </a:p>
          <a:p>
            <a:r>
              <a:rPr lang="en-US" altLang="ko-KR" sz="2000" dirty="0" smtClean="0">
                <a:ea typeface="Nanum Gothic"/>
              </a:rPr>
              <a:t>	</a:t>
            </a:r>
            <a:r>
              <a:rPr lang="en-US" altLang="ko-KR" sz="2000" dirty="0" smtClean="0">
                <a:ea typeface="Nanum Gothic"/>
              </a:rPr>
              <a:t>	</a:t>
            </a:r>
            <a:r>
              <a:rPr lang="en-US" altLang="ko-KR" sz="2000" dirty="0" smtClean="0">
                <a:solidFill>
                  <a:srgbClr val="92D050"/>
                </a:solidFill>
                <a:ea typeface="Nanum Gothic"/>
              </a:rPr>
              <a:t>turn</a:t>
            </a:r>
            <a:r>
              <a:rPr lang="en-US" altLang="ko-KR" sz="2000" dirty="0" smtClean="0">
                <a:ea typeface="Nanum Gothic"/>
              </a:rPr>
              <a:t> = </a:t>
            </a:r>
            <a:r>
              <a:rPr lang="en-US" altLang="ko-KR" sz="2000" dirty="0" smtClean="0">
                <a:solidFill>
                  <a:srgbClr val="E89890"/>
                </a:solidFill>
                <a:ea typeface="Nanum Gothic"/>
              </a:rPr>
              <a:t>‘B’</a:t>
            </a:r>
            <a:r>
              <a:rPr lang="en-US" altLang="ko-KR" sz="2000" dirty="0" smtClean="0">
                <a:ea typeface="Nanum Gothic"/>
              </a:rPr>
              <a:t>; </a:t>
            </a:r>
            <a:r>
              <a:rPr lang="en-US" altLang="ko-KR" sz="2000" dirty="0" smtClean="0">
                <a:solidFill>
                  <a:srgbClr val="00B050"/>
                </a:solidFill>
                <a:ea typeface="Nanum Gothic"/>
              </a:rPr>
              <a:t>// </a:t>
            </a:r>
            <a:r>
              <a:rPr lang="ko-KR" altLang="en-US" sz="2000" dirty="0" smtClean="0">
                <a:solidFill>
                  <a:srgbClr val="00B050"/>
                </a:solidFill>
                <a:ea typeface="Nanum Gothic"/>
              </a:rPr>
              <a:t>턴 변경</a:t>
            </a:r>
            <a:endParaRPr lang="en-US" altLang="ko-KR" sz="2000" dirty="0" smtClean="0">
              <a:solidFill>
                <a:srgbClr val="00B050"/>
              </a:solidFill>
              <a:ea typeface="Nanum Gothic"/>
            </a:endParaRPr>
          </a:p>
          <a:p>
            <a:r>
              <a:rPr lang="en-US" altLang="ko-KR" sz="2000" dirty="0" smtClean="0">
                <a:ea typeface="Nanum Gothic"/>
              </a:rPr>
              <a:t>	</a:t>
            </a:r>
            <a:r>
              <a:rPr lang="en-US" altLang="ko-KR" sz="2000" dirty="0" smtClean="0">
                <a:ea typeface="Nanum Gothic"/>
              </a:rPr>
              <a:t>	</a:t>
            </a:r>
            <a:r>
              <a:rPr lang="en-US" altLang="ko-KR" sz="2000" dirty="0" smtClean="0">
                <a:solidFill>
                  <a:srgbClr val="FF0000"/>
                </a:solidFill>
                <a:ea typeface="Nanum Gothic"/>
              </a:rPr>
              <a:t>changeColor</a:t>
            </a:r>
            <a:r>
              <a:rPr lang="en-US" altLang="ko-KR" sz="2000" dirty="0" smtClean="0">
                <a:ea typeface="Nanum Gothic"/>
              </a:rPr>
              <a:t>(</a:t>
            </a:r>
            <a:r>
              <a:rPr lang="en-US" altLang="ko-KR" sz="2000" dirty="0" smtClean="0">
                <a:solidFill>
                  <a:srgbClr val="7030A0"/>
                </a:solidFill>
                <a:ea typeface="Nanum Gothic"/>
              </a:rPr>
              <a:t>White</a:t>
            </a:r>
            <a:r>
              <a:rPr lang="en-US" altLang="ko-KR" sz="2000" dirty="0" smtClean="0">
                <a:ea typeface="Nanum Gothic"/>
              </a:rPr>
              <a:t>, </a:t>
            </a:r>
            <a:r>
              <a:rPr lang="en-US" altLang="ko-KR" sz="2000" dirty="0" smtClean="0">
                <a:solidFill>
                  <a:srgbClr val="FFC000"/>
                </a:solidFill>
                <a:ea typeface="Nanum Gothic"/>
              </a:rPr>
              <a:t>BOARD_COLOR</a:t>
            </a:r>
            <a:r>
              <a:rPr lang="en-US" altLang="ko-KR" sz="2000" dirty="0" smtClean="0">
                <a:ea typeface="Nanum Gothic"/>
              </a:rPr>
              <a:t>); </a:t>
            </a:r>
            <a:r>
              <a:rPr lang="en-US" altLang="ko-KR" sz="2000" dirty="0" smtClean="0">
                <a:solidFill>
                  <a:srgbClr val="00B050"/>
                </a:solidFill>
                <a:ea typeface="Nanum Gothic"/>
              </a:rPr>
              <a:t>// </a:t>
            </a:r>
            <a:r>
              <a:rPr lang="ko-KR" altLang="en-US" sz="2000" dirty="0" smtClean="0">
                <a:solidFill>
                  <a:srgbClr val="00B050"/>
                </a:solidFill>
                <a:ea typeface="Nanum Gothic"/>
              </a:rPr>
              <a:t>색 변경</a:t>
            </a:r>
            <a:endParaRPr lang="en-US" altLang="ko-KR" sz="2000" dirty="0" smtClean="0">
              <a:solidFill>
                <a:srgbClr val="00B050"/>
              </a:solidFill>
              <a:ea typeface="Nanum Gothic"/>
            </a:endParaRPr>
          </a:p>
          <a:p>
            <a:r>
              <a:rPr lang="en-US" altLang="ko-KR" sz="2000" dirty="0" smtClean="0">
                <a:ea typeface="Nanum Gothic"/>
              </a:rPr>
              <a:t>	</a:t>
            </a:r>
            <a:r>
              <a:rPr lang="en-US" altLang="ko-KR" sz="2000" dirty="0" smtClean="0">
                <a:ea typeface="Nanum Gothic"/>
              </a:rPr>
              <a:t>	</a:t>
            </a:r>
            <a:r>
              <a:rPr lang="en-US" altLang="ko-KR" sz="2000" dirty="0" smtClean="0">
                <a:solidFill>
                  <a:srgbClr val="FF0000"/>
                </a:solidFill>
                <a:ea typeface="Nanum Gothic"/>
              </a:rPr>
              <a:t>printf</a:t>
            </a:r>
            <a:r>
              <a:rPr lang="en-US" altLang="ko-KR" sz="2000" dirty="0" smtClean="0">
                <a:ea typeface="Nanum Gothic"/>
              </a:rPr>
              <a:t>(</a:t>
            </a:r>
            <a:r>
              <a:rPr lang="en-US" altLang="ko-KR" sz="2000" dirty="0" smtClean="0">
                <a:solidFill>
                  <a:srgbClr val="E89890"/>
                </a:solidFill>
                <a:ea typeface="Nanum Gothic"/>
              </a:rPr>
              <a:t>“</a:t>
            </a:r>
            <a:r>
              <a:rPr lang="ko-KR" altLang="en-US" sz="2000" dirty="0" smtClean="0">
                <a:solidFill>
                  <a:srgbClr val="E89890"/>
                </a:solidFill>
                <a:ea typeface="Nanum Gothic"/>
              </a:rPr>
              <a:t>●</a:t>
            </a:r>
            <a:r>
              <a:rPr lang="en-US" altLang="ko-KR" sz="2000" dirty="0" smtClean="0">
                <a:solidFill>
                  <a:srgbClr val="E89890"/>
                </a:solidFill>
                <a:ea typeface="Nanum Gothic"/>
              </a:rPr>
              <a:t>”</a:t>
            </a:r>
            <a:r>
              <a:rPr lang="en-US" altLang="ko-KR" sz="2000" dirty="0" smtClean="0">
                <a:ea typeface="Nanum Gothic"/>
              </a:rPr>
              <a:t>);</a:t>
            </a:r>
          </a:p>
          <a:p>
            <a:r>
              <a:rPr lang="en-US" altLang="ko-KR" sz="2000" dirty="0" smtClean="0">
                <a:ea typeface="Nanum Gothic"/>
              </a:rPr>
              <a:t>	</a:t>
            </a:r>
            <a:r>
              <a:rPr lang="en-US" altLang="ko-KR" sz="2000" dirty="0" smtClean="0">
                <a:ea typeface="Nanum Gothic"/>
              </a:rPr>
              <a:t>}</a:t>
            </a:r>
            <a:endParaRPr lang="en-US" altLang="ko-KR" sz="2000" dirty="0" smtClean="0">
              <a:ea typeface="Nanum Gothic"/>
            </a:endParaRPr>
          </a:p>
          <a:p>
            <a:r>
              <a:rPr lang="en-US" altLang="ko-KR" sz="2000" dirty="0" smtClean="0">
                <a:ea typeface="Nanum Gothic"/>
              </a:rPr>
              <a:t>}</a:t>
            </a:r>
            <a:endParaRPr lang="ko-KR" altLang="en-US" sz="2000" dirty="0">
              <a:ea typeface="Nanum Gothic"/>
            </a:endParaRPr>
          </a:p>
        </p:txBody>
      </p:sp>
      <p:sp>
        <p:nvSpPr>
          <p:cNvPr id="7" name="왼쪽 화살표 6"/>
          <p:cNvSpPr/>
          <p:nvPr/>
        </p:nvSpPr>
        <p:spPr>
          <a:xfrm>
            <a:off x="7245925" y="2024739"/>
            <a:ext cx="1698171" cy="273133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>
            <a:off x="3792183" y="2329538"/>
            <a:ext cx="1698171" cy="273133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8"/>
          <p:cNvSpPr/>
          <p:nvPr/>
        </p:nvSpPr>
        <p:spPr>
          <a:xfrm>
            <a:off x="6224646" y="2590796"/>
            <a:ext cx="1698171" cy="273133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>
            <a:off x="5363685" y="2905495"/>
            <a:ext cx="1698171" cy="273133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화살표 10"/>
          <p:cNvSpPr/>
          <p:nvPr/>
        </p:nvSpPr>
        <p:spPr>
          <a:xfrm>
            <a:off x="5525979" y="3214253"/>
            <a:ext cx="1698171" cy="273133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>
            <a:off x="8480956" y="3509161"/>
            <a:ext cx="1698171" cy="273133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>
            <a:off x="4275109" y="3851569"/>
            <a:ext cx="1698171" cy="273133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오목돌 두</a:t>
            </a:r>
            <a:r>
              <a:rPr kumimoji="1" lang="ko-KR" altLang="en-US" dirty="0" smtClean="0"/>
              <a:t>어보</a:t>
            </a:r>
            <a:r>
              <a:rPr kumimoji="1" lang="ko-KR" altLang="en-US" dirty="0" smtClean="0"/>
              <a:t>기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2016-07-05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graphicFrame>
        <p:nvGraphicFramePr>
          <p:cNvPr id="8" name="다이어그램 7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턴 변경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2016-07-05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graphicFrame>
        <p:nvGraphicFramePr>
          <p:cNvPr id="6" name="다이어그램 5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색</a:t>
            </a:r>
            <a:r>
              <a:rPr kumimoji="1" lang="ko-KR" altLang="en-US" dirty="0" smtClean="0"/>
              <a:t> 변경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2016-07-05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graphicFrame>
        <p:nvGraphicFramePr>
          <p:cNvPr id="6" name="다이어그램 5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같은 좌표에 돌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번 못 놓게 하기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2016-07-05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graphicFrame>
        <p:nvGraphicFramePr>
          <p:cNvPr id="7" name="다이어그램 6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프레젠테이션1" id="{62FAA450-BB50-464D-B9A2-E486635976DE}" vid="{96F0BC84-4A28-A149-B2D3-5641E57F671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236</Words>
  <Application>Microsoft Macintosh PowerPoint</Application>
  <PresentationFormat>사용자 지정</PresentationFormat>
  <Paragraphs>99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Omok Semina</vt:lpstr>
      <vt:lpstr>우리가 원하는 오목 게임</vt:lpstr>
      <vt:lpstr>오목돌 두기</vt:lpstr>
      <vt:lpstr>오목돌 두기 설계</vt:lpstr>
      <vt:lpstr>오목돌을 두는 함수 개요</vt:lpstr>
      <vt:lpstr>오목돌 두어보기</vt:lpstr>
      <vt:lpstr>턴 변경</vt:lpstr>
      <vt:lpstr>색 변경</vt:lpstr>
      <vt:lpstr>같은 좌표에 돌 2번 못 놓게 하기</vt:lpstr>
      <vt:lpstr>같은 좌표에 돌 2번 못 놓게 하기( 이미 돌이 있다면 )</vt:lpstr>
      <vt:lpstr>같은 좌표에 돌 2번 못 놓게 하기( 돌이 없다면 )</vt:lpstr>
      <vt:lpstr>함수에서 빠져나오기</vt:lpstr>
      <vt:lpstr>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박지영</dc:creator>
  <cp:lastModifiedBy>Karl Henry</cp:lastModifiedBy>
  <cp:revision>96</cp:revision>
  <dcterms:created xsi:type="dcterms:W3CDTF">2016-03-29T02:40:34Z</dcterms:created>
  <dcterms:modified xsi:type="dcterms:W3CDTF">2016-07-04T15:48:05Z</dcterms:modified>
</cp:coreProperties>
</file>