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1" r:id="rId4"/>
    <p:sldId id="272" r:id="rId5"/>
    <p:sldId id="273" r:id="rId6"/>
    <p:sldId id="274" r:id="rId7"/>
    <p:sldId id="275" r:id="rId8"/>
    <p:sldId id="280" r:id="rId9"/>
    <p:sldId id="281" r:id="rId10"/>
    <p:sldId id="270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890"/>
    <a:srgbClr val="3A68EA"/>
    <a:srgbClr val="0099CC"/>
    <a:srgbClr val="CC00FF"/>
    <a:srgbClr val="00FFFF"/>
    <a:srgbClr val="660066"/>
    <a:srgbClr val="009E47"/>
    <a:srgbClr val="CCFFCC"/>
    <a:srgbClr val="99FF99"/>
    <a:srgbClr val="EBFCE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97"/>
    <p:restoredTop sz="71242" autoAdjust="0"/>
  </p:normalViewPr>
  <p:slideViewPr>
    <p:cSldViewPr snapToGrid="0" snapToObjects="1">
      <p:cViewPr>
        <p:scale>
          <a:sx n="80" d="100"/>
          <a:sy n="80" d="100"/>
        </p:scale>
        <p:origin x="-1038" y="-48"/>
      </p:cViewPr>
      <p:guideLst>
        <p:guide orient="horz" pos="2160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128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BF97A-9BC8-4876-A001-2E38B9C9FC7C}" type="doc">
      <dgm:prSet loTypeId="urn:microsoft.com/office/officeart/2005/8/layout/hProcess9" loCatId="process" qsTypeId="urn:microsoft.com/office/officeart/2005/8/quickstyle/3d5" qsCatId="3D" csTypeId="urn:microsoft.com/office/officeart/2005/8/colors/colorful4" csCatId="colorful" phldr="1"/>
      <dgm:spPr/>
    </dgm:pt>
    <dgm:pt modelId="{B88F54AB-893F-4CE5-8864-DC36757A33FC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오목판 커서 변수 선언</a:t>
          </a:r>
          <a:endParaRPr lang="ko-KR" altLang="en-US" sz="2800" dirty="0"/>
        </a:p>
      </dgm:t>
    </dgm:pt>
    <dgm:pt modelId="{63ECB594-36A0-4614-A8BD-96FEDDCBFA60}" type="parTrans" cxnId="{92DC660B-16AE-4414-AE76-B1F99ECA78FD}">
      <dgm:prSet/>
      <dgm:spPr/>
      <dgm:t>
        <a:bodyPr/>
        <a:lstStyle/>
        <a:p>
          <a:pPr latinLnBrk="1"/>
          <a:endParaRPr lang="ko-KR" altLang="en-US"/>
        </a:p>
      </dgm:t>
    </dgm:pt>
    <dgm:pt modelId="{2F2F7DE3-94AF-4AB1-B3BC-B808CE54B528}" type="sibTrans" cxnId="{92DC660B-16AE-4414-AE76-B1F99ECA78FD}">
      <dgm:prSet/>
      <dgm:spPr/>
      <dgm:t>
        <a:bodyPr/>
        <a:lstStyle/>
        <a:p>
          <a:pPr latinLnBrk="1"/>
          <a:endParaRPr lang="ko-KR" altLang="en-US"/>
        </a:p>
      </dgm:t>
    </dgm:pt>
    <dgm:pt modelId="{834C8519-5B1C-44F5-A229-9CE6DD12A282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변수 참조로 커서 이동</a:t>
          </a:r>
          <a:endParaRPr lang="ko-KR" altLang="en-US" sz="2800" dirty="0"/>
        </a:p>
      </dgm:t>
    </dgm:pt>
    <dgm:pt modelId="{988C18C9-EEC8-4532-B5BC-3552248773C1}" type="parTrans" cxnId="{63E29EB5-7712-419F-9B33-A4E6AA523045}">
      <dgm:prSet/>
      <dgm:spPr/>
      <dgm:t>
        <a:bodyPr/>
        <a:lstStyle/>
        <a:p>
          <a:pPr latinLnBrk="1"/>
          <a:endParaRPr lang="ko-KR" altLang="en-US"/>
        </a:p>
      </dgm:t>
    </dgm:pt>
    <dgm:pt modelId="{2A6A95C0-4EB1-4DED-85C2-90A9BD7E1B59}" type="sibTrans" cxnId="{63E29EB5-7712-419F-9B33-A4E6AA523045}">
      <dgm:prSet/>
      <dgm:spPr/>
      <dgm:t>
        <a:bodyPr/>
        <a:lstStyle/>
        <a:p>
          <a:pPr latinLnBrk="1"/>
          <a:endParaRPr lang="ko-KR" altLang="en-US"/>
        </a:p>
      </dgm:t>
    </dgm:pt>
    <dgm:pt modelId="{B6EFD64D-F0B2-43B0-9FB2-BE573A5F7EE7}" type="pres">
      <dgm:prSet presAssocID="{6C8BF97A-9BC8-4876-A001-2E38B9C9FC7C}" presName="CompostProcess" presStyleCnt="0">
        <dgm:presLayoutVars>
          <dgm:dir/>
          <dgm:resizeHandles val="exact"/>
        </dgm:presLayoutVars>
      </dgm:prSet>
      <dgm:spPr/>
    </dgm:pt>
    <dgm:pt modelId="{2A4280F3-072F-49C8-952C-2DB32AE4DED7}" type="pres">
      <dgm:prSet presAssocID="{6C8BF97A-9BC8-4876-A001-2E38B9C9FC7C}" presName="arrow" presStyleLbl="bgShp" presStyleIdx="0" presStyleCnt="1"/>
      <dgm:spPr/>
    </dgm:pt>
    <dgm:pt modelId="{DB08C17B-C523-4B99-A6C4-C133531E945F}" type="pres">
      <dgm:prSet presAssocID="{6C8BF97A-9BC8-4876-A001-2E38B9C9FC7C}" presName="linearProcess" presStyleCnt="0"/>
      <dgm:spPr/>
    </dgm:pt>
    <dgm:pt modelId="{EF9CACDA-4F06-49C2-99BD-8013F1BF6C00}" type="pres">
      <dgm:prSet presAssocID="{B88F54AB-893F-4CE5-8864-DC36757A33FC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9DD95E-36D2-4BB6-B954-4A2471958383}" type="pres">
      <dgm:prSet presAssocID="{2F2F7DE3-94AF-4AB1-B3BC-B808CE54B528}" presName="sibTrans" presStyleCnt="0"/>
      <dgm:spPr/>
    </dgm:pt>
    <dgm:pt modelId="{53CE650D-059F-4DA0-AC80-A4776B556645}" type="pres">
      <dgm:prSet presAssocID="{834C8519-5B1C-44F5-A229-9CE6DD12A282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1DB19D1-8164-4706-8DC0-1D1486E22EC8}" type="presOf" srcId="{834C8519-5B1C-44F5-A229-9CE6DD12A282}" destId="{53CE650D-059F-4DA0-AC80-A4776B556645}" srcOrd="0" destOrd="0" presId="urn:microsoft.com/office/officeart/2005/8/layout/hProcess9"/>
    <dgm:cxn modelId="{63E29EB5-7712-419F-9B33-A4E6AA523045}" srcId="{6C8BF97A-9BC8-4876-A001-2E38B9C9FC7C}" destId="{834C8519-5B1C-44F5-A229-9CE6DD12A282}" srcOrd="1" destOrd="0" parTransId="{988C18C9-EEC8-4532-B5BC-3552248773C1}" sibTransId="{2A6A95C0-4EB1-4DED-85C2-90A9BD7E1B59}"/>
    <dgm:cxn modelId="{92DC660B-16AE-4414-AE76-B1F99ECA78FD}" srcId="{6C8BF97A-9BC8-4876-A001-2E38B9C9FC7C}" destId="{B88F54AB-893F-4CE5-8864-DC36757A33FC}" srcOrd="0" destOrd="0" parTransId="{63ECB594-36A0-4614-A8BD-96FEDDCBFA60}" sibTransId="{2F2F7DE3-94AF-4AB1-B3BC-B808CE54B528}"/>
    <dgm:cxn modelId="{2553107D-CE57-4226-A64E-88E392C3C172}" type="presOf" srcId="{6C8BF97A-9BC8-4876-A001-2E38B9C9FC7C}" destId="{B6EFD64D-F0B2-43B0-9FB2-BE573A5F7EE7}" srcOrd="0" destOrd="0" presId="urn:microsoft.com/office/officeart/2005/8/layout/hProcess9"/>
    <dgm:cxn modelId="{71827B63-6E6C-4619-BB92-A0CC4C3F9585}" type="presOf" srcId="{B88F54AB-893F-4CE5-8864-DC36757A33FC}" destId="{EF9CACDA-4F06-49C2-99BD-8013F1BF6C00}" srcOrd="0" destOrd="0" presId="urn:microsoft.com/office/officeart/2005/8/layout/hProcess9"/>
    <dgm:cxn modelId="{71F26867-1D73-4E18-A30B-1CC0F78801D7}" type="presParOf" srcId="{B6EFD64D-F0B2-43B0-9FB2-BE573A5F7EE7}" destId="{2A4280F3-072F-49C8-952C-2DB32AE4DED7}" srcOrd="0" destOrd="0" presId="urn:microsoft.com/office/officeart/2005/8/layout/hProcess9"/>
    <dgm:cxn modelId="{122726D8-85D5-4257-9988-BC5F3B2E372A}" type="presParOf" srcId="{B6EFD64D-F0B2-43B0-9FB2-BE573A5F7EE7}" destId="{DB08C17B-C523-4B99-A6C4-C133531E945F}" srcOrd="1" destOrd="0" presId="urn:microsoft.com/office/officeart/2005/8/layout/hProcess9"/>
    <dgm:cxn modelId="{1D098DE9-FCAE-448F-B232-EEBA2BF845B4}" type="presParOf" srcId="{DB08C17B-C523-4B99-A6C4-C133531E945F}" destId="{EF9CACDA-4F06-49C2-99BD-8013F1BF6C00}" srcOrd="0" destOrd="0" presId="urn:microsoft.com/office/officeart/2005/8/layout/hProcess9"/>
    <dgm:cxn modelId="{9C275D8D-AF91-48CB-AC95-B7125937ADB0}" type="presParOf" srcId="{DB08C17B-C523-4B99-A6C4-C133531E945F}" destId="{5C9DD95E-36D2-4BB6-B954-4A2471958383}" srcOrd="1" destOrd="0" presId="urn:microsoft.com/office/officeart/2005/8/layout/hProcess9"/>
    <dgm:cxn modelId="{C685F23E-1C60-49E3-A43C-940849BD1A28}" type="presParOf" srcId="{DB08C17B-C523-4B99-A6C4-C133531E945F}" destId="{53CE650D-059F-4DA0-AC80-A4776B556645}" srcOrd="2" destOrd="0" presId="urn:microsoft.com/office/officeart/2005/8/layout/hProcess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002BB4-4B8C-44E2-AEE0-AB4A7957E8FE}" type="doc">
      <dgm:prSet loTypeId="urn:microsoft.com/office/officeart/2005/8/layout/radial3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E16716B4-E520-4B80-81DF-4C7D45C7842E}">
      <dgm:prSet phldrT="[텍스트]"/>
      <dgm:spPr/>
      <dgm:t>
        <a:bodyPr/>
        <a:lstStyle/>
        <a:p>
          <a:pPr latinLnBrk="1"/>
          <a:r>
            <a:rPr lang="ko-KR" altLang="en-US" dirty="0" smtClean="0"/>
            <a:t>방향키 입력</a:t>
          </a:r>
          <a:endParaRPr lang="ko-KR" altLang="en-US" dirty="0"/>
        </a:p>
      </dgm:t>
    </dgm:pt>
    <dgm:pt modelId="{D05BFCAF-C7D9-4C15-B57A-819EE1C33A4C}" type="parTrans" cxnId="{48745F0A-0335-40EE-ADE4-8475162FF2BE}">
      <dgm:prSet/>
      <dgm:spPr/>
      <dgm:t>
        <a:bodyPr/>
        <a:lstStyle/>
        <a:p>
          <a:pPr latinLnBrk="1"/>
          <a:endParaRPr lang="ko-KR" altLang="en-US"/>
        </a:p>
      </dgm:t>
    </dgm:pt>
    <dgm:pt modelId="{BAFA2DD5-4A9B-43FD-B643-0DA005BB7BCB}" type="sibTrans" cxnId="{48745F0A-0335-40EE-ADE4-8475162FF2BE}">
      <dgm:prSet/>
      <dgm:spPr/>
      <dgm:t>
        <a:bodyPr/>
        <a:lstStyle/>
        <a:p>
          <a:pPr latinLnBrk="1"/>
          <a:endParaRPr lang="ko-KR" altLang="en-US"/>
        </a:p>
      </dgm:t>
    </dgm:pt>
    <dgm:pt modelId="{CCD48314-856E-4CC1-B82B-E0C474F7B68D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solidFill>
                <a:srgbClr val="FF0000"/>
              </a:solidFill>
            </a:rPr>
            <a:t>↑</a:t>
          </a:r>
          <a:endParaRPr lang="en-US" altLang="ko-KR" sz="2400" dirty="0" smtClean="0">
            <a:solidFill>
              <a:srgbClr val="FF0000"/>
            </a:solidFill>
          </a:endParaRPr>
        </a:p>
        <a:p>
          <a:pPr latinLnBrk="1"/>
          <a:r>
            <a:rPr lang="en-US" altLang="ko-KR" sz="1600" i="1" dirty="0" smtClean="0"/>
            <a:t>(80)</a:t>
          </a:r>
          <a:endParaRPr lang="ko-KR" altLang="en-US" sz="1600" i="1" dirty="0"/>
        </a:p>
      </dgm:t>
    </dgm:pt>
    <dgm:pt modelId="{2FEF510F-A898-4C00-A40A-15D436FC3436}" type="parTrans" cxnId="{DF202D4A-814B-4FDB-AB20-F698CC1DF6AC}">
      <dgm:prSet/>
      <dgm:spPr/>
      <dgm:t>
        <a:bodyPr/>
        <a:lstStyle/>
        <a:p>
          <a:pPr latinLnBrk="1"/>
          <a:endParaRPr lang="ko-KR" altLang="en-US"/>
        </a:p>
      </dgm:t>
    </dgm:pt>
    <dgm:pt modelId="{5A5B3CF5-D6F6-4391-9A4C-02C98F6865E9}" type="sibTrans" cxnId="{DF202D4A-814B-4FDB-AB20-F698CC1DF6AC}">
      <dgm:prSet/>
      <dgm:spPr/>
      <dgm:t>
        <a:bodyPr/>
        <a:lstStyle/>
        <a:p>
          <a:pPr latinLnBrk="1"/>
          <a:endParaRPr lang="ko-KR" altLang="en-US"/>
        </a:p>
      </dgm:t>
    </dgm:pt>
    <dgm:pt modelId="{69DB63ED-3D13-43C6-AFCA-80C1E3BE2CC0}">
      <dgm:prSet phldrT="[텍스트]" custT="1"/>
      <dgm:spPr/>
      <dgm:t>
        <a:bodyPr/>
        <a:lstStyle/>
        <a:p>
          <a:pPr latinLnBrk="1"/>
          <a:r>
            <a:rPr lang="ko-KR" altLang="en-US" sz="2400" b="0" dirty="0" smtClean="0">
              <a:solidFill>
                <a:srgbClr val="FF0000"/>
              </a:solidFill>
            </a:rPr>
            <a:t>→</a:t>
          </a:r>
          <a:endParaRPr lang="en-US" altLang="ko-KR" sz="2400" b="0" dirty="0" smtClean="0">
            <a:solidFill>
              <a:srgbClr val="FF0000"/>
            </a:solidFill>
          </a:endParaRPr>
        </a:p>
        <a:p>
          <a:pPr latinLnBrk="1"/>
          <a:r>
            <a:rPr lang="en-US" altLang="ko-KR" sz="1600" i="1" dirty="0" smtClean="0"/>
            <a:t>(77)</a:t>
          </a:r>
          <a:endParaRPr lang="ko-KR" altLang="en-US" sz="1600" i="1" dirty="0"/>
        </a:p>
      </dgm:t>
    </dgm:pt>
    <dgm:pt modelId="{FB76D5BE-69BE-4A6B-A18D-8E9B2DB4909B}" type="parTrans" cxnId="{80F0B940-5A9C-4DAC-843F-EF56956F0309}">
      <dgm:prSet/>
      <dgm:spPr/>
      <dgm:t>
        <a:bodyPr/>
        <a:lstStyle/>
        <a:p>
          <a:pPr latinLnBrk="1"/>
          <a:endParaRPr lang="ko-KR" altLang="en-US"/>
        </a:p>
      </dgm:t>
    </dgm:pt>
    <dgm:pt modelId="{FB20E84E-2846-44FD-88EA-2AA2E35C3C8F}" type="sibTrans" cxnId="{80F0B940-5A9C-4DAC-843F-EF56956F0309}">
      <dgm:prSet/>
      <dgm:spPr/>
      <dgm:t>
        <a:bodyPr/>
        <a:lstStyle/>
        <a:p>
          <a:pPr latinLnBrk="1"/>
          <a:endParaRPr lang="ko-KR" altLang="en-US"/>
        </a:p>
      </dgm:t>
    </dgm:pt>
    <dgm:pt modelId="{1BBC8F96-81CC-4229-A9DD-30A10FA8630A}">
      <dgm:prSet phldrT="[텍스트]" custT="1"/>
      <dgm:spPr/>
      <dgm:t>
        <a:bodyPr/>
        <a:lstStyle/>
        <a:p>
          <a:pPr latinLnBrk="1"/>
          <a:r>
            <a:rPr lang="ko-KR" altLang="en-US" sz="2400" b="0" dirty="0" smtClean="0">
              <a:solidFill>
                <a:srgbClr val="FF0000"/>
              </a:solidFill>
            </a:rPr>
            <a:t>↓</a:t>
          </a:r>
          <a:endParaRPr lang="en-US" altLang="ko-KR" sz="2400" b="0" dirty="0" smtClean="0">
            <a:solidFill>
              <a:srgbClr val="FF0000"/>
            </a:solidFill>
          </a:endParaRPr>
        </a:p>
        <a:p>
          <a:pPr latinLnBrk="1"/>
          <a:r>
            <a:rPr lang="en-US" altLang="ko-KR" sz="1600" i="1" dirty="0" smtClean="0"/>
            <a:t>(72)</a:t>
          </a:r>
          <a:endParaRPr lang="ko-KR" altLang="en-US" sz="1600" i="1" dirty="0"/>
        </a:p>
      </dgm:t>
    </dgm:pt>
    <dgm:pt modelId="{E49906DD-B25B-4514-BA45-E77C17C2ACF7}" type="parTrans" cxnId="{75967ED1-D3DF-4416-8972-1193EBE206ED}">
      <dgm:prSet/>
      <dgm:spPr/>
      <dgm:t>
        <a:bodyPr/>
        <a:lstStyle/>
        <a:p>
          <a:pPr latinLnBrk="1"/>
          <a:endParaRPr lang="ko-KR" altLang="en-US"/>
        </a:p>
      </dgm:t>
    </dgm:pt>
    <dgm:pt modelId="{62EA934E-2F7E-4E4B-9257-2A11F9F697F6}" type="sibTrans" cxnId="{75967ED1-D3DF-4416-8972-1193EBE206ED}">
      <dgm:prSet/>
      <dgm:spPr/>
      <dgm:t>
        <a:bodyPr/>
        <a:lstStyle/>
        <a:p>
          <a:pPr latinLnBrk="1"/>
          <a:endParaRPr lang="ko-KR" altLang="en-US"/>
        </a:p>
      </dgm:t>
    </dgm:pt>
    <dgm:pt modelId="{86EA2FBB-14BC-440B-8FD6-7258F952F55C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solidFill>
                <a:srgbClr val="FF0000"/>
              </a:solidFill>
            </a:rPr>
            <a:t>←</a:t>
          </a:r>
          <a:endParaRPr lang="en-US" altLang="ko-KR" sz="2400" dirty="0" smtClean="0">
            <a:solidFill>
              <a:srgbClr val="FF0000"/>
            </a:solidFill>
          </a:endParaRPr>
        </a:p>
        <a:p>
          <a:pPr latinLnBrk="1"/>
          <a:r>
            <a:rPr lang="en-US" altLang="ko-KR" sz="1600" i="1" dirty="0" smtClean="0"/>
            <a:t>(75)</a:t>
          </a:r>
          <a:endParaRPr lang="ko-KR" altLang="en-US" sz="1600" i="1" dirty="0"/>
        </a:p>
      </dgm:t>
    </dgm:pt>
    <dgm:pt modelId="{2B737119-4481-4F69-8725-61C9EEED00AC}" type="parTrans" cxnId="{75118F00-5924-40FA-A3F7-A3D0C0446E06}">
      <dgm:prSet/>
      <dgm:spPr/>
      <dgm:t>
        <a:bodyPr/>
        <a:lstStyle/>
        <a:p>
          <a:pPr latinLnBrk="1"/>
          <a:endParaRPr lang="ko-KR" altLang="en-US"/>
        </a:p>
      </dgm:t>
    </dgm:pt>
    <dgm:pt modelId="{508E6C45-89A0-4E84-B5A3-B4C192F1C674}" type="sibTrans" cxnId="{75118F00-5924-40FA-A3F7-A3D0C0446E06}">
      <dgm:prSet/>
      <dgm:spPr/>
      <dgm:t>
        <a:bodyPr/>
        <a:lstStyle/>
        <a:p>
          <a:pPr latinLnBrk="1"/>
          <a:endParaRPr lang="ko-KR" altLang="en-US"/>
        </a:p>
      </dgm:t>
    </dgm:pt>
    <dgm:pt modelId="{64A054D2-EF41-4EEE-A60B-7FD282A4931B}" type="pres">
      <dgm:prSet presAssocID="{17002BB4-4B8C-44E2-AEE0-AB4A7957E8FE}" presName="composite" presStyleCnt="0">
        <dgm:presLayoutVars>
          <dgm:chMax val="1"/>
          <dgm:dir/>
          <dgm:resizeHandles val="exact"/>
        </dgm:presLayoutVars>
      </dgm:prSet>
      <dgm:spPr/>
    </dgm:pt>
    <dgm:pt modelId="{BC928D12-9102-4807-B3C8-CFF16439BA58}" type="pres">
      <dgm:prSet presAssocID="{17002BB4-4B8C-44E2-AEE0-AB4A7957E8FE}" presName="radial" presStyleCnt="0">
        <dgm:presLayoutVars>
          <dgm:animLvl val="ctr"/>
        </dgm:presLayoutVars>
      </dgm:prSet>
      <dgm:spPr/>
    </dgm:pt>
    <dgm:pt modelId="{0BA287BE-CF59-410D-8535-527A89BD4C81}" type="pres">
      <dgm:prSet presAssocID="{E16716B4-E520-4B80-81DF-4C7D45C7842E}" presName="centerShape" presStyleLbl="venn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3A753A2-908B-4592-B215-620610193925}" type="pres">
      <dgm:prSet presAssocID="{CCD48314-856E-4CC1-B82B-E0C474F7B68D}" presName="node" presStyleLbl="vennNode1" presStyleIdx="1" presStyleCnt="5">
        <dgm:presLayoutVars>
          <dgm:bulletEnabled val="1"/>
        </dgm:presLayoutVars>
      </dgm:prSet>
      <dgm:spPr/>
    </dgm:pt>
    <dgm:pt modelId="{D1E30CF0-0EC5-4972-B50D-90071586FE7D}" type="pres">
      <dgm:prSet presAssocID="{69DB63ED-3D13-43C6-AFCA-80C1E3BE2CC0}" presName="node" presStyleLbl="vennNode1" presStyleIdx="2" presStyleCnt="5">
        <dgm:presLayoutVars>
          <dgm:bulletEnabled val="1"/>
        </dgm:presLayoutVars>
      </dgm:prSet>
      <dgm:spPr/>
    </dgm:pt>
    <dgm:pt modelId="{7C4CD756-4E63-46A6-9B5B-4D7A0D86C06F}" type="pres">
      <dgm:prSet presAssocID="{1BBC8F96-81CC-4229-A9DD-30A10FA8630A}" presName="node" presStyleLbl="vennNode1" presStyleIdx="3" presStyleCnt="5">
        <dgm:presLayoutVars>
          <dgm:bulletEnabled val="1"/>
        </dgm:presLayoutVars>
      </dgm:prSet>
      <dgm:spPr/>
    </dgm:pt>
    <dgm:pt modelId="{8891815C-4F74-45DB-9DDA-DB692D7C5300}" type="pres">
      <dgm:prSet presAssocID="{86EA2FBB-14BC-440B-8FD6-7258F952F55C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F0B940-5A9C-4DAC-843F-EF56956F0309}" srcId="{E16716B4-E520-4B80-81DF-4C7D45C7842E}" destId="{69DB63ED-3D13-43C6-AFCA-80C1E3BE2CC0}" srcOrd="1" destOrd="0" parTransId="{FB76D5BE-69BE-4A6B-A18D-8E9B2DB4909B}" sibTransId="{FB20E84E-2846-44FD-88EA-2AA2E35C3C8F}"/>
    <dgm:cxn modelId="{9B19D64F-EEAE-4BDE-916A-3E70871B6E38}" type="presOf" srcId="{69DB63ED-3D13-43C6-AFCA-80C1E3BE2CC0}" destId="{D1E30CF0-0EC5-4972-B50D-90071586FE7D}" srcOrd="0" destOrd="0" presId="urn:microsoft.com/office/officeart/2005/8/layout/radial3"/>
    <dgm:cxn modelId="{2BDA7B67-4C62-4415-81E2-FB33D67CAB63}" type="presOf" srcId="{E16716B4-E520-4B80-81DF-4C7D45C7842E}" destId="{0BA287BE-CF59-410D-8535-527A89BD4C81}" srcOrd="0" destOrd="0" presId="urn:microsoft.com/office/officeart/2005/8/layout/radial3"/>
    <dgm:cxn modelId="{8ADAD910-8F99-4262-A3BC-5A97192ED1D6}" type="presOf" srcId="{CCD48314-856E-4CC1-B82B-E0C474F7B68D}" destId="{A3A753A2-908B-4592-B215-620610193925}" srcOrd="0" destOrd="0" presId="urn:microsoft.com/office/officeart/2005/8/layout/radial3"/>
    <dgm:cxn modelId="{D13C4ED7-19DF-4976-9F80-60C86308668C}" type="presOf" srcId="{1BBC8F96-81CC-4229-A9DD-30A10FA8630A}" destId="{7C4CD756-4E63-46A6-9B5B-4D7A0D86C06F}" srcOrd="0" destOrd="0" presId="urn:microsoft.com/office/officeart/2005/8/layout/radial3"/>
    <dgm:cxn modelId="{DF202D4A-814B-4FDB-AB20-F698CC1DF6AC}" srcId="{E16716B4-E520-4B80-81DF-4C7D45C7842E}" destId="{CCD48314-856E-4CC1-B82B-E0C474F7B68D}" srcOrd="0" destOrd="0" parTransId="{2FEF510F-A898-4C00-A40A-15D436FC3436}" sibTransId="{5A5B3CF5-D6F6-4391-9A4C-02C98F6865E9}"/>
    <dgm:cxn modelId="{4EF92B9F-7D0B-4A95-9A90-1840155CE614}" type="presOf" srcId="{86EA2FBB-14BC-440B-8FD6-7258F952F55C}" destId="{8891815C-4F74-45DB-9DDA-DB692D7C5300}" srcOrd="0" destOrd="0" presId="urn:microsoft.com/office/officeart/2005/8/layout/radial3"/>
    <dgm:cxn modelId="{75967ED1-D3DF-4416-8972-1193EBE206ED}" srcId="{E16716B4-E520-4B80-81DF-4C7D45C7842E}" destId="{1BBC8F96-81CC-4229-A9DD-30A10FA8630A}" srcOrd="2" destOrd="0" parTransId="{E49906DD-B25B-4514-BA45-E77C17C2ACF7}" sibTransId="{62EA934E-2F7E-4E4B-9257-2A11F9F697F6}"/>
    <dgm:cxn modelId="{75118F00-5924-40FA-A3F7-A3D0C0446E06}" srcId="{E16716B4-E520-4B80-81DF-4C7D45C7842E}" destId="{86EA2FBB-14BC-440B-8FD6-7258F952F55C}" srcOrd="3" destOrd="0" parTransId="{2B737119-4481-4F69-8725-61C9EEED00AC}" sibTransId="{508E6C45-89A0-4E84-B5A3-B4C192F1C674}"/>
    <dgm:cxn modelId="{E940748A-1DD4-4AFC-96B3-046DAF453FE0}" type="presOf" srcId="{17002BB4-4B8C-44E2-AEE0-AB4A7957E8FE}" destId="{64A054D2-EF41-4EEE-A60B-7FD282A4931B}" srcOrd="0" destOrd="0" presId="urn:microsoft.com/office/officeart/2005/8/layout/radial3"/>
    <dgm:cxn modelId="{48745F0A-0335-40EE-ADE4-8475162FF2BE}" srcId="{17002BB4-4B8C-44E2-AEE0-AB4A7957E8FE}" destId="{E16716B4-E520-4B80-81DF-4C7D45C7842E}" srcOrd="0" destOrd="0" parTransId="{D05BFCAF-C7D9-4C15-B57A-819EE1C33A4C}" sibTransId="{BAFA2DD5-4A9B-43FD-B643-0DA005BB7BCB}"/>
    <dgm:cxn modelId="{8149E09F-9DCF-4D74-94A5-2852A3E23745}" type="presParOf" srcId="{64A054D2-EF41-4EEE-A60B-7FD282A4931B}" destId="{BC928D12-9102-4807-B3C8-CFF16439BA58}" srcOrd="0" destOrd="0" presId="urn:microsoft.com/office/officeart/2005/8/layout/radial3"/>
    <dgm:cxn modelId="{DCAC5037-D57C-4279-9447-9A6AAF13C197}" type="presParOf" srcId="{BC928D12-9102-4807-B3C8-CFF16439BA58}" destId="{0BA287BE-CF59-410D-8535-527A89BD4C81}" srcOrd="0" destOrd="0" presId="urn:microsoft.com/office/officeart/2005/8/layout/radial3"/>
    <dgm:cxn modelId="{647CA921-EE28-4CD8-8AB0-9D4209665285}" type="presParOf" srcId="{BC928D12-9102-4807-B3C8-CFF16439BA58}" destId="{A3A753A2-908B-4592-B215-620610193925}" srcOrd="1" destOrd="0" presId="urn:microsoft.com/office/officeart/2005/8/layout/radial3"/>
    <dgm:cxn modelId="{26BB557C-23B9-4EAD-AA0D-808952C8D6F9}" type="presParOf" srcId="{BC928D12-9102-4807-B3C8-CFF16439BA58}" destId="{D1E30CF0-0EC5-4972-B50D-90071586FE7D}" srcOrd="2" destOrd="0" presId="urn:microsoft.com/office/officeart/2005/8/layout/radial3"/>
    <dgm:cxn modelId="{5FACC3E3-99AB-401E-9D2E-5C9190FA7952}" type="presParOf" srcId="{BC928D12-9102-4807-B3C8-CFF16439BA58}" destId="{7C4CD756-4E63-46A6-9B5B-4D7A0D86C06F}" srcOrd="3" destOrd="0" presId="urn:microsoft.com/office/officeart/2005/8/layout/radial3"/>
    <dgm:cxn modelId="{0E98FE23-8113-4183-9CDE-E0C5E035470F}" type="presParOf" srcId="{BC928D12-9102-4807-B3C8-CFF16439BA58}" destId="{8891815C-4F74-45DB-9DDA-DB692D7C5300}" srcOrd="4" destOrd="0" presId="urn:microsoft.com/office/officeart/2005/8/layout/radial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984FFD-1260-4928-AC66-D1ED733D1AF0}" type="doc">
      <dgm:prSet loTypeId="urn:microsoft.com/office/officeart/2005/8/layout/process2" loCatId="process" qsTypeId="urn:microsoft.com/office/officeart/2005/8/quickstyle/3d3" qsCatId="3D" csTypeId="urn:microsoft.com/office/officeart/2005/8/colors/colorful1" csCatId="colorful" phldr="1"/>
      <dgm:spPr/>
    </dgm:pt>
    <dgm:pt modelId="{54B498D8-2B66-4D24-9254-0E77960F8F34}">
      <dgm:prSet phldrT="[텍스트]"/>
      <dgm:spPr/>
      <dgm:t>
        <a:bodyPr/>
        <a:lstStyle/>
        <a:p>
          <a:pPr latinLnBrk="1"/>
          <a:r>
            <a:rPr lang="ko-KR" altLang="en-US" dirty="0" smtClean="0"/>
            <a:t>커서 변수</a:t>
          </a:r>
          <a:endParaRPr lang="en-US" altLang="ko-KR" dirty="0" smtClean="0"/>
        </a:p>
        <a:p>
          <a:pPr latinLnBrk="1"/>
          <a:r>
            <a:rPr lang="ko-KR" altLang="en-US" dirty="0" smtClean="0"/>
            <a:t>업데이트</a:t>
          </a:r>
          <a:endParaRPr lang="ko-KR" altLang="en-US" dirty="0"/>
        </a:p>
      </dgm:t>
    </dgm:pt>
    <dgm:pt modelId="{28F2740B-449C-40B3-A9BE-B8DE36FC0D09}" type="parTrans" cxnId="{2CE95AFA-8BD4-4ADD-8378-46E29CF1EE39}">
      <dgm:prSet/>
      <dgm:spPr/>
      <dgm:t>
        <a:bodyPr/>
        <a:lstStyle/>
        <a:p>
          <a:pPr latinLnBrk="1"/>
          <a:endParaRPr lang="ko-KR" altLang="en-US"/>
        </a:p>
      </dgm:t>
    </dgm:pt>
    <dgm:pt modelId="{E1E6AFFC-1B39-48C4-88B9-60040C780A03}" type="sibTrans" cxnId="{2CE95AFA-8BD4-4ADD-8378-46E29CF1EE39}">
      <dgm:prSet/>
      <dgm:spPr/>
      <dgm:t>
        <a:bodyPr/>
        <a:lstStyle/>
        <a:p>
          <a:pPr latinLnBrk="1"/>
          <a:endParaRPr lang="ko-KR" altLang="en-US"/>
        </a:p>
      </dgm:t>
    </dgm:pt>
    <dgm:pt modelId="{2E30D093-135A-49AD-B56D-E38158B91ACA}">
      <dgm:prSet phldrT="[텍스트]"/>
      <dgm:spPr/>
      <dgm:t>
        <a:bodyPr/>
        <a:lstStyle/>
        <a:p>
          <a:pPr latinLnBrk="1"/>
          <a:r>
            <a:rPr lang="ko-KR" altLang="en-US" dirty="0" smtClean="0"/>
            <a:t>함수 반환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(return)</a:t>
          </a:r>
          <a:endParaRPr lang="ko-KR" altLang="en-US" dirty="0"/>
        </a:p>
      </dgm:t>
    </dgm:pt>
    <dgm:pt modelId="{E158CDDE-4066-417F-B4CB-DA86F508EA5E}" type="parTrans" cxnId="{E5EE56BB-8498-4BAA-908A-A1F0ED8EBA3A}">
      <dgm:prSet/>
      <dgm:spPr/>
      <dgm:t>
        <a:bodyPr/>
        <a:lstStyle/>
        <a:p>
          <a:pPr latinLnBrk="1"/>
          <a:endParaRPr lang="ko-KR" altLang="en-US"/>
        </a:p>
      </dgm:t>
    </dgm:pt>
    <dgm:pt modelId="{0DC50C9C-9987-47EE-8F24-B8C799B5D557}" type="sibTrans" cxnId="{E5EE56BB-8498-4BAA-908A-A1F0ED8EBA3A}">
      <dgm:prSet/>
      <dgm:spPr/>
      <dgm:t>
        <a:bodyPr/>
        <a:lstStyle/>
        <a:p>
          <a:pPr latinLnBrk="1"/>
          <a:endParaRPr lang="ko-KR" altLang="en-US"/>
        </a:p>
      </dgm:t>
    </dgm:pt>
    <dgm:pt modelId="{A24CB7A2-8246-4519-859B-05E856E9C8C1}">
      <dgm:prSet phldrT="[텍스트]"/>
      <dgm:spPr/>
      <dgm:t>
        <a:bodyPr/>
        <a:lstStyle/>
        <a:p>
          <a:pPr latinLnBrk="1"/>
          <a:r>
            <a:rPr lang="ko-KR" altLang="en-US" dirty="0" smtClean="0"/>
            <a:t>키보드 입력</a:t>
          </a:r>
          <a:endParaRPr lang="en-US" altLang="ko-KR" dirty="0" smtClean="0"/>
        </a:p>
        <a:p>
          <a:pPr latinLnBrk="1"/>
          <a:r>
            <a:rPr lang="ko-KR" altLang="en-US" dirty="0" smtClean="0"/>
            <a:t>조건분기</a:t>
          </a:r>
          <a:endParaRPr lang="ko-KR" altLang="en-US" dirty="0"/>
        </a:p>
      </dgm:t>
    </dgm:pt>
    <dgm:pt modelId="{32806089-B989-445A-BA8D-738EF6078C38}" type="sibTrans" cxnId="{63BF0D18-264E-4958-990A-3D8EB5268A17}">
      <dgm:prSet/>
      <dgm:spPr/>
      <dgm:t>
        <a:bodyPr/>
        <a:lstStyle/>
        <a:p>
          <a:pPr latinLnBrk="1"/>
          <a:endParaRPr lang="ko-KR" altLang="en-US"/>
        </a:p>
      </dgm:t>
    </dgm:pt>
    <dgm:pt modelId="{D6563A99-7DB7-46A6-93E8-794262FB75C0}" type="parTrans" cxnId="{63BF0D18-264E-4958-990A-3D8EB5268A17}">
      <dgm:prSet/>
      <dgm:spPr/>
      <dgm:t>
        <a:bodyPr/>
        <a:lstStyle/>
        <a:p>
          <a:pPr latinLnBrk="1"/>
          <a:endParaRPr lang="ko-KR" altLang="en-US"/>
        </a:p>
      </dgm:t>
    </dgm:pt>
    <dgm:pt modelId="{4030A25A-93BF-4B3C-A3DE-B0AF7E70531F}" type="pres">
      <dgm:prSet presAssocID="{38984FFD-1260-4928-AC66-D1ED733D1AF0}" presName="linearFlow" presStyleCnt="0">
        <dgm:presLayoutVars>
          <dgm:resizeHandles val="exact"/>
        </dgm:presLayoutVars>
      </dgm:prSet>
      <dgm:spPr/>
    </dgm:pt>
    <dgm:pt modelId="{9B4AF18A-E08F-400F-B019-992A78786761}" type="pres">
      <dgm:prSet presAssocID="{A24CB7A2-8246-4519-859B-05E856E9C8C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C4CC96-A7D0-4CD3-AB81-5CD8F15B4F7B}" type="pres">
      <dgm:prSet presAssocID="{32806089-B989-445A-BA8D-738EF6078C38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49AF7A4-B66B-4E15-AD8A-A901C08A20D0}" type="pres">
      <dgm:prSet presAssocID="{32806089-B989-445A-BA8D-738EF6078C38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B265C7F-8065-47E9-8883-810886260C59}" type="pres">
      <dgm:prSet presAssocID="{54B498D8-2B66-4D24-9254-0E77960F8F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F797C1-DE76-4215-BC65-1076CEB0FD1D}" type="pres">
      <dgm:prSet presAssocID="{E1E6AFFC-1B39-48C4-88B9-60040C780A03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F5130A0-0C5E-41FF-8E92-14850DC77D4D}" type="pres">
      <dgm:prSet presAssocID="{E1E6AFFC-1B39-48C4-88B9-60040C780A03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0897500-9FB4-45BB-BAA2-B598B8CA6268}" type="pres">
      <dgm:prSet presAssocID="{2E30D093-135A-49AD-B56D-E38158B91AC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2FAC2CE-163A-49F2-A230-F6B1063FC6DB}" type="presOf" srcId="{2E30D093-135A-49AD-B56D-E38158B91ACA}" destId="{10897500-9FB4-45BB-BAA2-B598B8CA6268}" srcOrd="0" destOrd="0" presId="urn:microsoft.com/office/officeart/2005/8/layout/process2"/>
    <dgm:cxn modelId="{F4E7FEA5-2D1F-471B-9C25-1C6EEE858A2A}" type="presOf" srcId="{32806089-B989-445A-BA8D-738EF6078C38}" destId="{D49AF7A4-B66B-4E15-AD8A-A901C08A20D0}" srcOrd="1" destOrd="0" presId="urn:microsoft.com/office/officeart/2005/8/layout/process2"/>
    <dgm:cxn modelId="{A22719F1-FFD0-4E32-B03B-73A040864A90}" type="presOf" srcId="{32806089-B989-445A-BA8D-738EF6078C38}" destId="{98C4CC96-A7D0-4CD3-AB81-5CD8F15B4F7B}" srcOrd="0" destOrd="0" presId="urn:microsoft.com/office/officeart/2005/8/layout/process2"/>
    <dgm:cxn modelId="{E5EE56BB-8498-4BAA-908A-A1F0ED8EBA3A}" srcId="{38984FFD-1260-4928-AC66-D1ED733D1AF0}" destId="{2E30D093-135A-49AD-B56D-E38158B91ACA}" srcOrd="2" destOrd="0" parTransId="{E158CDDE-4066-417F-B4CB-DA86F508EA5E}" sibTransId="{0DC50C9C-9987-47EE-8F24-B8C799B5D557}"/>
    <dgm:cxn modelId="{0126F1E4-8F1F-4ED0-A5CA-ECABCF95E01B}" type="presOf" srcId="{54B498D8-2B66-4D24-9254-0E77960F8F34}" destId="{6B265C7F-8065-47E9-8883-810886260C59}" srcOrd="0" destOrd="0" presId="urn:microsoft.com/office/officeart/2005/8/layout/process2"/>
    <dgm:cxn modelId="{537ABBF9-D309-4AC0-9195-C9993B0F6B3E}" type="presOf" srcId="{38984FFD-1260-4928-AC66-D1ED733D1AF0}" destId="{4030A25A-93BF-4B3C-A3DE-B0AF7E70531F}" srcOrd="0" destOrd="0" presId="urn:microsoft.com/office/officeart/2005/8/layout/process2"/>
    <dgm:cxn modelId="{2CE95AFA-8BD4-4ADD-8378-46E29CF1EE39}" srcId="{38984FFD-1260-4928-AC66-D1ED733D1AF0}" destId="{54B498D8-2B66-4D24-9254-0E77960F8F34}" srcOrd="1" destOrd="0" parTransId="{28F2740B-449C-40B3-A9BE-B8DE36FC0D09}" sibTransId="{E1E6AFFC-1B39-48C4-88B9-60040C780A03}"/>
    <dgm:cxn modelId="{32903CC7-27EA-4F59-B2E3-9CC59E06059B}" type="presOf" srcId="{E1E6AFFC-1B39-48C4-88B9-60040C780A03}" destId="{FF5130A0-0C5E-41FF-8E92-14850DC77D4D}" srcOrd="1" destOrd="0" presId="urn:microsoft.com/office/officeart/2005/8/layout/process2"/>
    <dgm:cxn modelId="{7F35E0AF-E08D-4B77-BE16-0BF50BDE5ADA}" type="presOf" srcId="{E1E6AFFC-1B39-48C4-88B9-60040C780A03}" destId="{97F797C1-DE76-4215-BC65-1076CEB0FD1D}" srcOrd="0" destOrd="0" presId="urn:microsoft.com/office/officeart/2005/8/layout/process2"/>
    <dgm:cxn modelId="{63BF0D18-264E-4958-990A-3D8EB5268A17}" srcId="{38984FFD-1260-4928-AC66-D1ED733D1AF0}" destId="{A24CB7A2-8246-4519-859B-05E856E9C8C1}" srcOrd="0" destOrd="0" parTransId="{D6563A99-7DB7-46A6-93E8-794262FB75C0}" sibTransId="{32806089-B989-445A-BA8D-738EF6078C38}"/>
    <dgm:cxn modelId="{4C85A20A-324D-432F-97FC-3702616D4955}" type="presOf" srcId="{A24CB7A2-8246-4519-859B-05E856E9C8C1}" destId="{9B4AF18A-E08F-400F-B019-992A78786761}" srcOrd="0" destOrd="0" presId="urn:microsoft.com/office/officeart/2005/8/layout/process2"/>
    <dgm:cxn modelId="{13820DBB-72B9-498A-AC97-0F151DBACCBE}" type="presParOf" srcId="{4030A25A-93BF-4B3C-A3DE-B0AF7E70531F}" destId="{9B4AF18A-E08F-400F-B019-992A78786761}" srcOrd="0" destOrd="0" presId="urn:microsoft.com/office/officeart/2005/8/layout/process2"/>
    <dgm:cxn modelId="{89587916-B86B-4DC2-BB92-370F108F6791}" type="presParOf" srcId="{4030A25A-93BF-4B3C-A3DE-B0AF7E70531F}" destId="{98C4CC96-A7D0-4CD3-AB81-5CD8F15B4F7B}" srcOrd="1" destOrd="0" presId="urn:microsoft.com/office/officeart/2005/8/layout/process2"/>
    <dgm:cxn modelId="{02E13DE9-5FE9-4C06-B6EE-7273B0CF9AB6}" type="presParOf" srcId="{98C4CC96-A7D0-4CD3-AB81-5CD8F15B4F7B}" destId="{D49AF7A4-B66B-4E15-AD8A-A901C08A20D0}" srcOrd="0" destOrd="0" presId="urn:microsoft.com/office/officeart/2005/8/layout/process2"/>
    <dgm:cxn modelId="{9FC82EB9-9FCD-4577-9765-AD730B901812}" type="presParOf" srcId="{4030A25A-93BF-4B3C-A3DE-B0AF7E70531F}" destId="{6B265C7F-8065-47E9-8883-810886260C59}" srcOrd="2" destOrd="0" presId="urn:microsoft.com/office/officeart/2005/8/layout/process2"/>
    <dgm:cxn modelId="{F838563E-B098-4F2F-AFE5-11B7DAACC1B5}" type="presParOf" srcId="{4030A25A-93BF-4B3C-A3DE-B0AF7E70531F}" destId="{97F797C1-DE76-4215-BC65-1076CEB0FD1D}" srcOrd="3" destOrd="0" presId="urn:microsoft.com/office/officeart/2005/8/layout/process2"/>
    <dgm:cxn modelId="{F4A764D2-0A38-4EE6-ADA3-31B4A3B6F468}" type="presParOf" srcId="{97F797C1-DE76-4215-BC65-1076CEB0FD1D}" destId="{FF5130A0-0C5E-41FF-8E92-14850DC77D4D}" srcOrd="0" destOrd="0" presId="urn:microsoft.com/office/officeart/2005/8/layout/process2"/>
    <dgm:cxn modelId="{FF04E030-2978-48F3-B9CA-2BAE723CA707}" type="presParOf" srcId="{4030A25A-93BF-4B3C-A3DE-B0AF7E70531F}" destId="{10897500-9FB4-45BB-BAA2-B598B8CA6268}" srcOrd="4" destOrd="0" presId="urn:microsoft.com/office/officeart/2005/8/layout/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984FFD-1260-4928-AC66-D1ED733D1AF0}" type="doc">
      <dgm:prSet loTypeId="urn:microsoft.com/office/officeart/2005/8/layout/process2" loCatId="process" qsTypeId="urn:microsoft.com/office/officeart/2005/8/quickstyle/3d3" qsCatId="3D" csTypeId="urn:microsoft.com/office/officeart/2005/8/colors/colorful4" csCatId="colorful" phldr="1"/>
      <dgm:spPr/>
    </dgm:pt>
    <dgm:pt modelId="{54B498D8-2B66-4D24-9254-0E77960F8F34}">
      <dgm:prSet phldrT="[텍스트]"/>
      <dgm:spPr/>
      <dgm:t>
        <a:bodyPr/>
        <a:lstStyle/>
        <a:p>
          <a:pPr latinLnBrk="1"/>
          <a:r>
            <a:rPr lang="ko-KR" altLang="en-US" dirty="0" smtClean="0"/>
            <a:t>커서 위에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오목돌 두기</a:t>
          </a:r>
          <a:endParaRPr lang="ko-KR" altLang="en-US" dirty="0"/>
        </a:p>
      </dgm:t>
    </dgm:pt>
    <dgm:pt modelId="{28F2740B-449C-40B3-A9BE-B8DE36FC0D09}" type="parTrans" cxnId="{2CE95AFA-8BD4-4ADD-8378-46E29CF1EE39}">
      <dgm:prSet/>
      <dgm:spPr/>
      <dgm:t>
        <a:bodyPr/>
        <a:lstStyle/>
        <a:p>
          <a:pPr latinLnBrk="1"/>
          <a:endParaRPr lang="ko-KR" altLang="en-US"/>
        </a:p>
      </dgm:t>
    </dgm:pt>
    <dgm:pt modelId="{E1E6AFFC-1B39-48C4-88B9-60040C780A03}" type="sibTrans" cxnId="{2CE95AFA-8BD4-4ADD-8378-46E29CF1EE39}">
      <dgm:prSet/>
      <dgm:spPr/>
      <dgm:t>
        <a:bodyPr/>
        <a:lstStyle/>
        <a:p>
          <a:pPr latinLnBrk="1"/>
          <a:endParaRPr lang="ko-KR" altLang="en-US"/>
        </a:p>
      </dgm:t>
    </dgm:pt>
    <dgm:pt modelId="{A24CB7A2-8246-4519-859B-05E856E9C8C1}">
      <dgm:prSet phldrT="[텍스트]"/>
      <dgm:spPr/>
      <dgm:t>
        <a:bodyPr/>
        <a:lstStyle/>
        <a:p>
          <a:pPr latinLnBrk="1"/>
          <a:r>
            <a:rPr lang="ko-KR" altLang="en-US" dirty="0" smtClean="0"/>
            <a:t>키보드 입력</a:t>
          </a:r>
          <a:endParaRPr lang="en-US" altLang="ko-KR" dirty="0" smtClean="0"/>
        </a:p>
        <a:p>
          <a:pPr latinLnBrk="1"/>
          <a:r>
            <a:rPr lang="ko-KR" altLang="en-US" dirty="0" smtClean="0"/>
            <a:t>조건분기</a:t>
          </a:r>
          <a:endParaRPr lang="ko-KR" altLang="en-US" dirty="0"/>
        </a:p>
      </dgm:t>
    </dgm:pt>
    <dgm:pt modelId="{32806089-B989-445A-BA8D-738EF6078C38}" type="sibTrans" cxnId="{63BF0D18-264E-4958-990A-3D8EB5268A17}">
      <dgm:prSet/>
      <dgm:spPr/>
      <dgm:t>
        <a:bodyPr/>
        <a:lstStyle/>
        <a:p>
          <a:pPr latinLnBrk="1"/>
          <a:endParaRPr lang="ko-KR" altLang="en-US"/>
        </a:p>
      </dgm:t>
    </dgm:pt>
    <dgm:pt modelId="{D6563A99-7DB7-46A6-93E8-794262FB75C0}" type="parTrans" cxnId="{63BF0D18-264E-4958-990A-3D8EB5268A17}">
      <dgm:prSet/>
      <dgm:spPr/>
      <dgm:t>
        <a:bodyPr/>
        <a:lstStyle/>
        <a:p>
          <a:pPr latinLnBrk="1"/>
          <a:endParaRPr lang="ko-KR" altLang="en-US"/>
        </a:p>
      </dgm:t>
    </dgm:pt>
    <dgm:pt modelId="{4030A25A-93BF-4B3C-A3DE-B0AF7E70531F}" type="pres">
      <dgm:prSet presAssocID="{38984FFD-1260-4928-AC66-D1ED733D1AF0}" presName="linearFlow" presStyleCnt="0">
        <dgm:presLayoutVars>
          <dgm:resizeHandles val="exact"/>
        </dgm:presLayoutVars>
      </dgm:prSet>
      <dgm:spPr/>
    </dgm:pt>
    <dgm:pt modelId="{9B4AF18A-E08F-400F-B019-992A78786761}" type="pres">
      <dgm:prSet presAssocID="{A24CB7A2-8246-4519-859B-05E856E9C8C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C4CC96-A7D0-4CD3-AB81-5CD8F15B4F7B}" type="pres">
      <dgm:prSet presAssocID="{32806089-B989-445A-BA8D-738EF6078C38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49AF7A4-B66B-4E15-AD8A-A901C08A20D0}" type="pres">
      <dgm:prSet presAssocID="{32806089-B989-445A-BA8D-738EF6078C38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B265C7F-8065-47E9-8883-810886260C59}" type="pres">
      <dgm:prSet presAssocID="{54B498D8-2B66-4D24-9254-0E77960F8F3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7C54AD-54E4-4F67-ADA6-132F0684C312}" type="presOf" srcId="{54B498D8-2B66-4D24-9254-0E77960F8F34}" destId="{6B265C7F-8065-47E9-8883-810886260C59}" srcOrd="0" destOrd="0" presId="urn:microsoft.com/office/officeart/2005/8/layout/process2"/>
    <dgm:cxn modelId="{372C4579-5254-4B1B-87D2-8C954D52003F}" type="presOf" srcId="{32806089-B989-445A-BA8D-738EF6078C38}" destId="{98C4CC96-A7D0-4CD3-AB81-5CD8F15B4F7B}" srcOrd="0" destOrd="0" presId="urn:microsoft.com/office/officeart/2005/8/layout/process2"/>
    <dgm:cxn modelId="{2CE95AFA-8BD4-4ADD-8378-46E29CF1EE39}" srcId="{38984FFD-1260-4928-AC66-D1ED733D1AF0}" destId="{54B498D8-2B66-4D24-9254-0E77960F8F34}" srcOrd="1" destOrd="0" parTransId="{28F2740B-449C-40B3-A9BE-B8DE36FC0D09}" sibTransId="{E1E6AFFC-1B39-48C4-88B9-60040C780A03}"/>
    <dgm:cxn modelId="{63BF0D18-264E-4958-990A-3D8EB5268A17}" srcId="{38984FFD-1260-4928-AC66-D1ED733D1AF0}" destId="{A24CB7A2-8246-4519-859B-05E856E9C8C1}" srcOrd="0" destOrd="0" parTransId="{D6563A99-7DB7-46A6-93E8-794262FB75C0}" sibTransId="{32806089-B989-445A-BA8D-738EF6078C38}"/>
    <dgm:cxn modelId="{E8AED2B8-FBCF-4B4D-A166-D310C150B612}" type="presOf" srcId="{A24CB7A2-8246-4519-859B-05E856E9C8C1}" destId="{9B4AF18A-E08F-400F-B019-992A78786761}" srcOrd="0" destOrd="0" presId="urn:microsoft.com/office/officeart/2005/8/layout/process2"/>
    <dgm:cxn modelId="{337D90BF-8C7C-471B-8122-A28E3991C020}" type="presOf" srcId="{38984FFD-1260-4928-AC66-D1ED733D1AF0}" destId="{4030A25A-93BF-4B3C-A3DE-B0AF7E70531F}" srcOrd="0" destOrd="0" presId="urn:microsoft.com/office/officeart/2005/8/layout/process2"/>
    <dgm:cxn modelId="{94EB2AB2-4BB0-4E62-A120-4ADA5DFCE9DE}" type="presOf" srcId="{32806089-B989-445A-BA8D-738EF6078C38}" destId="{D49AF7A4-B66B-4E15-AD8A-A901C08A20D0}" srcOrd="1" destOrd="0" presId="urn:microsoft.com/office/officeart/2005/8/layout/process2"/>
    <dgm:cxn modelId="{A0CC2B36-736E-403F-8A77-131F6958BC96}" type="presParOf" srcId="{4030A25A-93BF-4B3C-A3DE-B0AF7E70531F}" destId="{9B4AF18A-E08F-400F-B019-992A78786761}" srcOrd="0" destOrd="0" presId="urn:microsoft.com/office/officeart/2005/8/layout/process2"/>
    <dgm:cxn modelId="{0441AE4A-B5EE-486E-9AC5-2704A2A58458}" type="presParOf" srcId="{4030A25A-93BF-4B3C-A3DE-B0AF7E70531F}" destId="{98C4CC96-A7D0-4CD3-AB81-5CD8F15B4F7B}" srcOrd="1" destOrd="0" presId="urn:microsoft.com/office/officeart/2005/8/layout/process2"/>
    <dgm:cxn modelId="{16C0EEDF-D6CE-456F-B115-5DA44CE1FE75}" type="presParOf" srcId="{98C4CC96-A7D0-4CD3-AB81-5CD8F15B4F7B}" destId="{D49AF7A4-B66B-4E15-AD8A-A901C08A20D0}" srcOrd="0" destOrd="0" presId="urn:microsoft.com/office/officeart/2005/8/layout/process2"/>
    <dgm:cxn modelId="{FBB3BD8E-46CF-4F65-B398-E0D6CA5EC2F9}" type="presParOf" srcId="{4030A25A-93BF-4B3C-A3DE-B0AF7E70531F}" destId="{6B265C7F-8065-47E9-8883-810886260C59}" srcOrd="2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DD31-B236-864B-8286-88AF78095D8A}" type="datetimeFigureOut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7DAA0-8C69-2649-8DFE-96BEA77934A1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362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7DAA0-8C69-2649-8DFE-96BEA77934A1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559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7DAA0-8C69-2649-8DFE-96BEA77934A1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616889"/>
            <a:ext cx="9144000" cy="1240611"/>
          </a:xfrm>
        </p:spPr>
        <p:txBody>
          <a:bodyPr anchor="ctr">
            <a:normAutofit/>
          </a:bodyPr>
          <a:lstStyle>
            <a:lvl1pPr algn="ctr">
              <a:defRPr sz="5200" b="1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r>
              <a:rPr kumimoji="1" lang="ko-KR" altLang="en-US" dirty="0" smtClean="0"/>
              <a:t>세미나 주제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 hasCustomPrompt="1"/>
          </p:nvPr>
        </p:nvSpPr>
        <p:spPr>
          <a:xfrm>
            <a:off x="1523998" y="2878039"/>
            <a:ext cx="9144000" cy="693027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600" b="1">
                <a:latin typeface="Nanum Gothic" charset="-127"/>
                <a:ea typeface="Nanum Gothic" charset="-127"/>
                <a:cs typeface="Nanum Gothic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 smtClean="0"/>
              <a:t>소주제</a:t>
            </a:r>
            <a:endParaRPr kumimoji="1" lang="en-US" altLang="ko-KR" dirty="0" smtClean="0"/>
          </a:p>
        </p:txBody>
      </p:sp>
      <p:sp>
        <p:nvSpPr>
          <p:cNvPr id="11" name="직사각형 10"/>
          <p:cNvSpPr/>
          <p:nvPr userDrawn="1"/>
        </p:nvSpPr>
        <p:spPr>
          <a:xfrm>
            <a:off x="3216233" y="1545637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216232" y="4330921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날짜 개체 틀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fld id="{757F8AA6-3DA9-B44A-8CE3-0616D6C506E9}" type="datetime1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 hasCustomPrompt="1"/>
          </p:nvPr>
        </p:nvSpPr>
        <p:spPr>
          <a:xfrm>
            <a:off x="4259032" y="3812493"/>
            <a:ext cx="3673929" cy="49044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 b="1" baseline="0">
                <a:solidFill>
                  <a:schemeClr val="bg2">
                    <a:lumMod val="25000"/>
                  </a:schemeClr>
                </a:solidFill>
                <a:latin typeface="Nanum Brush Script" charset="-127"/>
                <a:ea typeface="Nanum Brush Script" charset="-127"/>
                <a:cs typeface="Nanum Brush Script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err="1" smtClean="0"/>
              <a:t>FullStack</a:t>
            </a:r>
            <a:r>
              <a:rPr kumimoji="1" lang="en-US" altLang="ko-KR" dirty="0" smtClean="0"/>
              <a:t> O</a:t>
            </a:r>
            <a:r>
              <a:rPr kumimoji="1" lang="ko-KR" altLang="en-US" dirty="0" smtClean="0"/>
              <a:t>기 </a:t>
            </a:r>
            <a:r>
              <a:rPr kumimoji="1" lang="en-US" altLang="ko-KR" dirty="0" smtClean="0"/>
              <a:t>OOO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3216231" y="3669036"/>
            <a:ext cx="5759533" cy="712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5114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FA03A7-047C-234F-B6E1-A020D0995022}" type="datetime1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2680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1C3DE7-C8BC-A14F-8F1C-8BAAD9C255A5}" type="datetime1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754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D8387-6467-EA45-8FF4-B6B5E17BFB8C}" type="datetime1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29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5F416C-CCE3-064A-8512-5B6FECBCC923}" type="datetime1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9753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F11A0F-134E-5547-A33B-663F07EB6390}" type="datetime1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endParaRPr kumimoji="1"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텍스트 개체 틀 42"/>
          <p:cNvSpPr>
            <a:spLocks noGrp="1"/>
          </p:cNvSpPr>
          <p:nvPr>
            <p:ph type="body" sz="quarter" idx="13" hasCustomPrompt="1"/>
          </p:nvPr>
        </p:nvSpPr>
        <p:spPr>
          <a:xfrm>
            <a:off x="2209980" y="1724819"/>
            <a:ext cx="8818556" cy="64019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975364" y="1724819"/>
            <a:ext cx="78023" cy="6401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1975363" y="2519257"/>
            <a:ext cx="78023" cy="640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1971806" y="3313695"/>
            <a:ext cx="78023" cy="640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971806" y="4101982"/>
            <a:ext cx="78023" cy="64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971806" y="4890269"/>
            <a:ext cx="78023" cy="640194"/>
          </a:xfrm>
          <a:prstGeom prst="rect">
            <a:avLst/>
          </a:prstGeom>
          <a:solidFill>
            <a:srgbClr val="EBF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텍스트 개체 틀 42"/>
          <p:cNvSpPr>
            <a:spLocks noGrp="1"/>
          </p:cNvSpPr>
          <p:nvPr>
            <p:ph type="body" sz="quarter" idx="14" hasCustomPrompt="1"/>
          </p:nvPr>
        </p:nvSpPr>
        <p:spPr>
          <a:xfrm>
            <a:off x="2209980" y="3310082"/>
            <a:ext cx="8818556" cy="643807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24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2209980" y="2519257"/>
            <a:ext cx="8818556" cy="636581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25" name="텍스트 개체 틀 42"/>
          <p:cNvSpPr>
            <a:spLocks noGrp="1"/>
          </p:cNvSpPr>
          <p:nvPr>
            <p:ph type="body" sz="quarter" idx="16" hasCustomPrompt="1"/>
          </p:nvPr>
        </p:nvSpPr>
        <p:spPr>
          <a:xfrm>
            <a:off x="2209980" y="4101982"/>
            <a:ext cx="8818556" cy="64019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26" name="텍스트 개체 틀 42"/>
          <p:cNvSpPr>
            <a:spLocks noGrp="1"/>
          </p:cNvSpPr>
          <p:nvPr>
            <p:ph type="body" sz="quarter" idx="17" hasCustomPrompt="1"/>
          </p:nvPr>
        </p:nvSpPr>
        <p:spPr>
          <a:xfrm>
            <a:off x="2209980" y="4890269"/>
            <a:ext cx="8818556" cy="64019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 hasCustomPrompt="1"/>
          </p:nvPr>
        </p:nvSpPr>
        <p:spPr>
          <a:xfrm>
            <a:off x="1417719" y="1739849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29" name="텍스트 개체 틀 6"/>
          <p:cNvSpPr>
            <a:spLocks noGrp="1"/>
          </p:cNvSpPr>
          <p:nvPr>
            <p:ph type="body" sz="quarter" idx="24" hasCustomPrompt="1"/>
          </p:nvPr>
        </p:nvSpPr>
        <p:spPr>
          <a:xfrm>
            <a:off x="1417719" y="2519257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25" hasCustomPrompt="1"/>
          </p:nvPr>
        </p:nvSpPr>
        <p:spPr>
          <a:xfrm>
            <a:off x="1417718" y="3310082"/>
            <a:ext cx="498409" cy="64380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26" hasCustomPrompt="1"/>
          </p:nvPr>
        </p:nvSpPr>
        <p:spPr>
          <a:xfrm>
            <a:off x="1410603" y="4123813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27" hasCustomPrompt="1"/>
          </p:nvPr>
        </p:nvSpPr>
        <p:spPr>
          <a:xfrm>
            <a:off x="1417719" y="4913989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503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8145" y="1552492"/>
            <a:ext cx="10605654" cy="4527673"/>
          </a:xfrm>
        </p:spPr>
        <p:txBody>
          <a:bodyPr/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0F3D0E-8159-9A4D-94BE-4A12D82BEAFD}" type="datetime1">
              <a:rPr kumimoji="1" lang="ko-KR" altLang="en-US" smtClean="0"/>
              <a:pPr/>
              <a:t>2016-07-06</a:t>
            </a:fld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3805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64361" y="1852241"/>
            <a:ext cx="9927193" cy="249107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kumimoji="1" lang="ko-KR" altLang="en-US" dirty="0" smtClean="0"/>
              <a:t>세미나 주제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64361" y="4343318"/>
            <a:ext cx="9927193" cy="501813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 smtClean="0"/>
              <a:t>소주제</a:t>
            </a:r>
            <a:endParaRPr kumimoji="1" lang="en-US" altLang="ko-KR" dirty="0" smtClean="0"/>
          </a:p>
        </p:txBody>
      </p:sp>
      <p:sp>
        <p:nvSpPr>
          <p:cNvPr id="10" name="직사각형 9"/>
          <p:cNvSpPr/>
          <p:nvPr userDrawn="1"/>
        </p:nvSpPr>
        <p:spPr>
          <a:xfrm>
            <a:off x="1074307" y="1852240"/>
            <a:ext cx="90054" cy="34679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1091554" y="1852239"/>
            <a:ext cx="90054" cy="34679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64360" y="4845131"/>
            <a:ext cx="9927193" cy="475009"/>
          </a:xfrm>
        </p:spPr>
        <p:txBody>
          <a:bodyPr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sz="1800" dirty="0" err="1" smtClean="0">
                <a:solidFill>
                  <a:schemeClr val="bg1">
                    <a:lumMod val="50000"/>
                  </a:schemeClr>
                </a:solidFill>
              </a:rPr>
              <a:t>FullStack</a:t>
            </a:r>
            <a:r>
              <a:rPr kumimoji="1" lang="en-US" altLang="ko-KR" sz="1800" baseline="0" dirty="0" smtClean="0">
                <a:solidFill>
                  <a:schemeClr val="bg1">
                    <a:lumMod val="50000"/>
                  </a:schemeClr>
                </a:solidFill>
              </a:rPr>
              <a:t> O</a:t>
            </a:r>
            <a:r>
              <a:rPr kumimoji="1" lang="ko-KR" altLang="en-US" sz="1800" baseline="0" dirty="0" smtClean="0">
                <a:solidFill>
                  <a:schemeClr val="bg1">
                    <a:lumMod val="50000"/>
                  </a:schemeClr>
                </a:solidFill>
              </a:rPr>
              <a:t>기 </a:t>
            </a:r>
            <a:r>
              <a:rPr kumimoji="1" lang="en-US" altLang="ko-KR" sz="1800" baseline="0" dirty="0" smtClean="0">
                <a:solidFill>
                  <a:schemeClr val="bg1">
                    <a:lumMod val="50000"/>
                  </a:schemeClr>
                </a:solidFill>
              </a:rPr>
              <a:t>OOO</a:t>
            </a:r>
            <a:endParaRPr kumimoji="1"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7279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408036"/>
            <a:ext cx="5158839" cy="4768927"/>
          </a:xfrm>
        </p:spPr>
        <p:txBody>
          <a:bodyPr>
            <a:normAutofit/>
          </a:bodyPr>
          <a:lstStyle>
            <a:lvl1pPr>
              <a:defRPr sz="2400">
                <a:latin typeface="Nanum Gothic" charset="-127"/>
                <a:ea typeface="Nanum Gothic" charset="-127"/>
                <a:cs typeface="Nanum Gothic" charset="-127"/>
              </a:defRPr>
            </a:lvl1pPr>
            <a:lvl2pPr>
              <a:defRPr sz="2000">
                <a:latin typeface="Nanum Gothic" charset="-127"/>
                <a:ea typeface="Nanum Gothic" charset="-127"/>
                <a:cs typeface="Nanum Gothic" charset="-127"/>
              </a:defRPr>
            </a:lvl2pPr>
            <a:lvl3pPr>
              <a:defRPr sz="1800">
                <a:latin typeface="Nanum Gothic" charset="-127"/>
                <a:ea typeface="Nanum Gothic" charset="-127"/>
                <a:cs typeface="Nanum Gothic" charset="-127"/>
              </a:defRPr>
            </a:lvl3pPr>
            <a:lvl4pPr>
              <a:defRPr sz="1600">
                <a:latin typeface="Nanum Gothic" charset="-127"/>
                <a:ea typeface="Nanum Gothic" charset="-127"/>
                <a:cs typeface="Nanum Gothic" charset="-127"/>
              </a:defRPr>
            </a:lvl4pPr>
            <a:lvl5pPr>
              <a:defRPr sz="1600">
                <a:latin typeface="Nanum Gothic" charset="-127"/>
                <a:ea typeface="Nanum Gothic" charset="-127"/>
                <a:cs typeface="Nanum Gothic" charset="-127"/>
              </a:defRPr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08036"/>
            <a:ext cx="5181600" cy="4768927"/>
          </a:xfrm>
        </p:spPr>
        <p:txBody>
          <a:bodyPr>
            <a:normAutofit/>
          </a:bodyPr>
          <a:lstStyle>
            <a:lvl1pPr>
              <a:defRPr sz="2400">
                <a:latin typeface="Nanum Gothic" charset="-127"/>
                <a:ea typeface="Nanum Gothic" charset="-127"/>
                <a:cs typeface="Nanum Gothic" charset="-127"/>
              </a:defRPr>
            </a:lvl1pPr>
            <a:lvl2pPr>
              <a:defRPr sz="2000">
                <a:latin typeface="Nanum Gothic" charset="-127"/>
                <a:ea typeface="Nanum Gothic" charset="-127"/>
                <a:cs typeface="Nanum Gothic" charset="-127"/>
              </a:defRPr>
            </a:lvl2pPr>
            <a:lvl3pPr>
              <a:defRPr sz="1800">
                <a:latin typeface="Nanum Gothic" charset="-127"/>
                <a:ea typeface="Nanum Gothic" charset="-127"/>
                <a:cs typeface="Nanum Gothic" charset="-127"/>
              </a:defRPr>
            </a:lvl3pPr>
            <a:lvl4pPr>
              <a:defRPr sz="1600">
                <a:latin typeface="Nanum Gothic" charset="-127"/>
                <a:ea typeface="Nanum Gothic" charset="-127"/>
                <a:cs typeface="Nanum Gothic" charset="-127"/>
              </a:defRPr>
            </a:lvl4pPr>
            <a:lvl5pPr>
              <a:defRPr sz="1600">
                <a:latin typeface="Nanum Gothic" charset="-127"/>
                <a:ea typeface="Nanum Gothic" charset="-127"/>
                <a:cs typeface="Nanum Gothic" charset="-127"/>
              </a:defRPr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3EC7CF-F8DA-2F4A-A7FA-F1C7ACD5595C}" type="datetime1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3951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408036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231948"/>
            <a:ext cx="5157787" cy="38957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408036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231948"/>
            <a:ext cx="5183188" cy="38957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0ACCE-CE7E-F64D-8CF9-DB17BAA3E136}" type="datetime1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989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76DB9-CAB1-BD41-84B6-62A060C1C65C}" type="datetime1">
              <a:rPr kumimoji="1" lang="ko-KR" altLang="en-US" smtClean="0"/>
              <a:pPr/>
              <a:t>2016-07-06</a:t>
            </a:fld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7843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질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E45169-AA05-8E49-A9B9-E3D691C13015}" type="datetime1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616889"/>
            <a:ext cx="9144000" cy="2714032"/>
          </a:xfrm>
        </p:spPr>
        <p:txBody>
          <a:bodyPr anchor="ctr">
            <a:normAutofit/>
          </a:bodyPr>
          <a:lstStyle>
            <a:lvl1pPr algn="ctr">
              <a:defRPr sz="7200" b="1" baseline="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r>
              <a:rPr kumimoji="1" lang="ko-KR" altLang="en-US" dirty="0" smtClean="0"/>
              <a:t>내용 입력</a:t>
            </a:r>
            <a:endParaRPr kumimoji="1"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216233" y="1545637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16232" y="4330921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672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C6D4669-91EB-2945-AA0E-A42A533AF020}" type="datetime1">
              <a:rPr kumimoji="1" lang="ko-KR" altLang="en-US" smtClean="0"/>
              <a:pPr/>
              <a:t>2016-07-06</a:t>
            </a:fld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4387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48145" y="466697"/>
            <a:ext cx="10605654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8145" y="1552492"/>
            <a:ext cx="10605654" cy="452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날짜 개체 틀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fld id="{35AF08EE-6C6C-6042-AB38-27F1BC097E6A}" type="datetime1">
              <a:rPr kumimoji="1" lang="ko-KR" altLang="en-US" smtClean="0"/>
              <a:pPr/>
              <a:t>2016-07-06</a:t>
            </a:fld>
            <a:endParaRPr kumimoji="1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95558" y="638502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baseline="0" dirty="0" smtClean="0">
                <a:latin typeface="Nanum Gothic" charset="-127"/>
                <a:ea typeface="Nanum Gothic" charset="-127"/>
                <a:cs typeface="Nanum Gothic" charset="-127"/>
              </a:rPr>
              <a:t>FullStack</a:t>
            </a:r>
            <a:endParaRPr kumimoji="1" lang="ko-KR" altLang="en-US" sz="14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810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6889"/>
            <a:ext cx="9144000" cy="1471751"/>
          </a:xfrm>
        </p:spPr>
        <p:txBody>
          <a:bodyPr/>
          <a:lstStyle/>
          <a:p>
            <a:r>
              <a:rPr kumimoji="1" lang="en-US" altLang="ko-KR" dirty="0" smtClean="0"/>
              <a:t>Omok Semina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키 입력 받기</a:t>
            </a:r>
            <a:r>
              <a:rPr kumimoji="1" lang="en-US" altLang="ko-KR" dirty="0" smtClean="0"/>
              <a:t>&lt;3&gt;</a:t>
            </a:r>
            <a:endParaRPr kumimoji="1"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581400" y="3812493"/>
            <a:ext cx="5016335" cy="490441"/>
          </a:xfrm>
        </p:spPr>
        <p:txBody>
          <a:bodyPr/>
          <a:lstStyle/>
          <a:p>
            <a:r>
              <a:rPr kumimoji="1" lang="en-US" altLang="ko-KR" dirty="0" smtClean="0"/>
              <a:t>FullStack </a:t>
            </a:r>
            <a:r>
              <a:rPr kumimoji="1" lang="en-US" altLang="ko-KR" dirty="0"/>
              <a:t>2</a:t>
            </a:r>
            <a:r>
              <a:rPr kumimoji="1" lang="ko-KR" altLang="en-US" dirty="0" smtClean="0"/>
              <a:t>기 이충현</a:t>
            </a:r>
            <a:endParaRPr kumimoji="1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9EA889-E5DB-604F-B0AF-63B3B1D59178}" type="datetime1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36157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오목돌을 두는 함수 개요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2016-07-06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1638795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ea typeface="Nanum Gothic"/>
              </a:rPr>
              <a:t>c</a:t>
            </a:r>
            <a:r>
              <a:rPr lang="en-US" altLang="ko-KR" dirty="0" smtClean="0">
                <a:solidFill>
                  <a:srgbClr val="00B0F0"/>
                </a:solidFill>
                <a:ea typeface="Nanum Gothic"/>
              </a:rPr>
              <a:t>har</a:t>
            </a:r>
            <a:r>
              <a:rPr lang="en-US" altLang="ko-KR" dirty="0" smtClean="0">
                <a:ea typeface="Nanum Gothic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ea typeface="Nanum Gothic"/>
              </a:rPr>
              <a:t>waitInput</a:t>
            </a:r>
            <a:r>
              <a:rPr lang="en-US" altLang="ko-KR" dirty="0" smtClean="0">
                <a:ea typeface="Nanum Gothic"/>
              </a:rPr>
              <a:t>() {</a:t>
            </a:r>
          </a:p>
          <a:p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err="1" smtClean="0">
                <a:solidFill>
                  <a:srgbClr val="FF0000"/>
                </a:solidFill>
                <a:ea typeface="Nanum Gothic"/>
              </a:rPr>
              <a:t>moveCursor</a:t>
            </a:r>
            <a:r>
              <a:rPr lang="en-US" altLang="ko-KR" dirty="0" smtClean="0">
                <a:ea typeface="Nanum Gothic"/>
              </a:rPr>
              <a:t>(</a:t>
            </a:r>
            <a:r>
              <a:rPr lang="en-US" altLang="ko-KR" dirty="0" err="1" smtClean="0">
                <a:solidFill>
                  <a:schemeClr val="accent6"/>
                </a:solidFill>
                <a:ea typeface="Nanum Gothic"/>
              </a:rPr>
              <a:t>cursorX</a:t>
            </a:r>
            <a:r>
              <a:rPr lang="en-US" altLang="ko-KR" dirty="0" smtClean="0">
                <a:ea typeface="Nanum Gothic"/>
              </a:rPr>
              <a:t> * 2, </a:t>
            </a:r>
            <a:r>
              <a:rPr lang="en-US" altLang="ko-KR" dirty="0" err="1" smtClean="0">
                <a:solidFill>
                  <a:schemeClr val="accent6"/>
                </a:solidFill>
                <a:ea typeface="Nanum Gothic"/>
              </a:rPr>
              <a:t>cursorY</a:t>
            </a:r>
            <a:r>
              <a:rPr lang="en-US" altLang="ko-KR" dirty="0" smtClean="0">
                <a:ea typeface="Nanum Gothic"/>
              </a:rPr>
              <a:t>);</a:t>
            </a:r>
          </a:p>
          <a:p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err="1" smtClean="0">
                <a:solidFill>
                  <a:srgbClr val="00B0F0"/>
                </a:solidFill>
                <a:ea typeface="Nanum Gothic"/>
              </a:rPr>
              <a:t>int</a:t>
            </a:r>
            <a:r>
              <a:rPr lang="en-US" altLang="ko-KR" dirty="0" smtClean="0">
                <a:ea typeface="Nanum Gothic"/>
              </a:rPr>
              <a:t> </a:t>
            </a:r>
            <a:r>
              <a:rPr lang="en-US" altLang="ko-KR" dirty="0" smtClean="0">
                <a:solidFill>
                  <a:srgbClr val="92D050"/>
                </a:solidFill>
                <a:ea typeface="Nanum Gothic"/>
              </a:rPr>
              <a:t>input</a:t>
            </a:r>
            <a:r>
              <a:rPr lang="en-US" altLang="ko-KR" dirty="0" smtClean="0">
                <a:ea typeface="Nanum Gothic"/>
              </a:rPr>
              <a:t> = </a:t>
            </a:r>
            <a:r>
              <a:rPr lang="en-US" altLang="ko-KR" dirty="0" smtClean="0">
                <a:solidFill>
                  <a:srgbClr val="FF0000"/>
                </a:solidFill>
                <a:ea typeface="Nanum Gothic"/>
              </a:rPr>
              <a:t>_</a:t>
            </a:r>
            <a:r>
              <a:rPr lang="en-US" altLang="ko-KR" dirty="0" err="1" smtClean="0">
                <a:solidFill>
                  <a:srgbClr val="FF0000"/>
                </a:solidFill>
                <a:ea typeface="Nanum Gothic"/>
              </a:rPr>
              <a:t>getch</a:t>
            </a:r>
            <a:r>
              <a:rPr lang="en-US" altLang="ko-KR" dirty="0" smtClean="0">
                <a:ea typeface="Nanum Gothic"/>
              </a:rPr>
              <a:t>();</a:t>
            </a:r>
          </a:p>
          <a:p>
            <a:endParaRPr lang="en-US" altLang="ko-KR" dirty="0" smtClean="0">
              <a:ea typeface="Nanum Gothic"/>
            </a:endParaRPr>
          </a:p>
          <a:p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solidFill>
                  <a:srgbClr val="00B0F0"/>
                </a:solidFill>
                <a:ea typeface="Nanum Gothic"/>
              </a:rPr>
              <a:t>switch</a:t>
            </a:r>
            <a:r>
              <a:rPr lang="en-US" altLang="ko-KR" dirty="0" smtClean="0">
                <a:ea typeface="Nanum Gothic"/>
              </a:rPr>
              <a:t>(</a:t>
            </a:r>
            <a:r>
              <a:rPr lang="en-US" altLang="ko-KR" dirty="0" smtClean="0">
                <a:solidFill>
                  <a:srgbClr val="92D050"/>
                </a:solidFill>
                <a:ea typeface="Nanum Gothic"/>
              </a:rPr>
              <a:t>input</a:t>
            </a:r>
            <a:r>
              <a:rPr lang="en-US" altLang="ko-KR" dirty="0" smtClean="0">
                <a:ea typeface="Nanum Gothic"/>
              </a:rPr>
              <a:t>) {</a:t>
            </a:r>
          </a:p>
          <a:p>
            <a:r>
              <a:rPr lang="en-US" altLang="ko-KR" dirty="0" smtClean="0">
                <a:ea typeface="Nanum Gothic"/>
              </a:rPr>
              <a:t>		</a:t>
            </a:r>
            <a:r>
              <a:rPr lang="en-US" altLang="ko-KR" dirty="0" smtClean="0">
                <a:solidFill>
                  <a:srgbClr val="00B0F0"/>
                </a:solidFill>
                <a:ea typeface="Nanum Gothic"/>
              </a:rPr>
              <a:t>case</a:t>
            </a:r>
            <a:r>
              <a:rPr lang="en-US" altLang="ko-KR" dirty="0" smtClean="0">
                <a:ea typeface="Nanum Gothic"/>
              </a:rPr>
              <a:t> 80: </a:t>
            </a:r>
            <a:r>
              <a:rPr lang="en-US" altLang="ko-KR" dirty="0" smtClean="0">
                <a:solidFill>
                  <a:srgbClr val="00B050"/>
                </a:solidFill>
                <a:ea typeface="Nanum Gothic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ea typeface="Nanum Gothic"/>
              </a:rPr>
              <a:t>상</a:t>
            </a:r>
            <a:endParaRPr lang="en-US" altLang="ko-KR" dirty="0" smtClean="0">
              <a:solidFill>
                <a:srgbClr val="00B050"/>
              </a:solidFill>
              <a:ea typeface="Nanum Gothic"/>
            </a:endParaRPr>
          </a:p>
          <a:p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ea typeface="Nanum Gothic"/>
              </a:rPr>
              <a:t>		</a:t>
            </a:r>
            <a:r>
              <a:rPr lang="en-US" altLang="ko-KR" dirty="0" smtClean="0">
                <a:solidFill>
                  <a:srgbClr val="00B0F0"/>
                </a:solidFill>
                <a:ea typeface="Nanum Gothic"/>
              </a:rPr>
              <a:t>if</a:t>
            </a:r>
            <a:r>
              <a:rPr lang="en-US" altLang="ko-KR" dirty="0" smtClean="0">
                <a:ea typeface="Nanum Gothic"/>
              </a:rPr>
              <a:t>(</a:t>
            </a:r>
            <a:r>
              <a:rPr lang="en-US" altLang="ko-KR" dirty="0" err="1" smtClean="0">
                <a:solidFill>
                  <a:schemeClr val="accent6"/>
                </a:solidFill>
                <a:ea typeface="Nanum Gothic"/>
              </a:rPr>
              <a:t>cursorY</a:t>
            </a:r>
            <a:r>
              <a:rPr lang="en-US" altLang="ko-KR" dirty="0" smtClean="0">
                <a:ea typeface="Nanum Gothic"/>
              </a:rPr>
              <a:t> &lt; </a:t>
            </a:r>
            <a:r>
              <a:rPr lang="en-US" altLang="ko-KR" dirty="0" smtClean="0">
                <a:solidFill>
                  <a:schemeClr val="accent2"/>
                </a:solidFill>
                <a:ea typeface="Nanum Gothic"/>
              </a:rPr>
              <a:t>BOARD_SIZE</a:t>
            </a:r>
            <a:r>
              <a:rPr lang="en-US" altLang="ko-KR" dirty="0" smtClean="0">
                <a:ea typeface="Nanum Gothic"/>
              </a:rPr>
              <a:t> – 1) </a:t>
            </a:r>
            <a:r>
              <a:rPr lang="en-US" altLang="ko-KR" dirty="0" err="1" smtClean="0">
                <a:solidFill>
                  <a:schemeClr val="accent6"/>
                </a:solidFill>
                <a:ea typeface="Nanum Gothic"/>
              </a:rPr>
              <a:t>cursorY</a:t>
            </a:r>
            <a:r>
              <a:rPr lang="en-US" altLang="ko-KR" dirty="0" smtClean="0">
                <a:ea typeface="Nanum Gothic"/>
              </a:rPr>
              <a:t>++;</a:t>
            </a:r>
          </a:p>
          <a:p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ea typeface="Nanum Gothic"/>
              </a:rPr>
              <a:t>		</a:t>
            </a:r>
            <a:r>
              <a:rPr lang="en-US" altLang="ko-KR" dirty="0" smtClean="0">
                <a:solidFill>
                  <a:srgbClr val="00B0F0"/>
                </a:solidFill>
                <a:ea typeface="Nanum Gothic"/>
              </a:rPr>
              <a:t>return</a:t>
            </a:r>
            <a:r>
              <a:rPr lang="en-US" altLang="ko-KR" dirty="0" smtClean="0">
                <a:ea typeface="Nanum Gothic"/>
              </a:rPr>
              <a:t> </a:t>
            </a:r>
            <a:r>
              <a:rPr lang="en-US" altLang="ko-KR" dirty="0" smtClean="0">
                <a:solidFill>
                  <a:srgbClr val="E89890"/>
                </a:solidFill>
                <a:ea typeface="Nanum Gothic"/>
              </a:rPr>
              <a:t>‘U’</a:t>
            </a:r>
            <a:r>
              <a:rPr lang="en-US" altLang="ko-KR" dirty="0" smtClean="0">
                <a:ea typeface="Nanum Gothic"/>
              </a:rPr>
              <a:t>;</a:t>
            </a:r>
          </a:p>
          <a:p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ea typeface="Nanum Gothic"/>
              </a:rPr>
              <a:t>		</a:t>
            </a:r>
            <a:r>
              <a:rPr lang="en-US" altLang="ko-KR" dirty="0" smtClean="0">
                <a:solidFill>
                  <a:srgbClr val="00B0F0"/>
                </a:solidFill>
                <a:ea typeface="Nanum Gothic"/>
              </a:rPr>
              <a:t>break</a:t>
            </a:r>
            <a:r>
              <a:rPr lang="en-US" altLang="ko-KR" dirty="0" smtClean="0">
                <a:ea typeface="Nanum Gothic"/>
              </a:rPr>
              <a:t>;</a:t>
            </a:r>
          </a:p>
          <a:p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solidFill>
                  <a:srgbClr val="00B0F0"/>
                </a:solidFill>
                <a:ea typeface="Nanum Gothic"/>
              </a:rPr>
              <a:t>case</a:t>
            </a:r>
            <a:r>
              <a:rPr lang="en-US" altLang="ko-KR" dirty="0" smtClean="0">
                <a:ea typeface="Nanum Gothic"/>
              </a:rPr>
              <a:t> 72: </a:t>
            </a:r>
            <a:r>
              <a:rPr lang="en-US" altLang="ko-KR" dirty="0" smtClean="0">
                <a:solidFill>
                  <a:srgbClr val="00B050"/>
                </a:solidFill>
                <a:ea typeface="Nanum Gothic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ea typeface="Nanum Gothic"/>
              </a:rPr>
              <a:t>하</a:t>
            </a:r>
            <a:endParaRPr lang="en-US" altLang="ko-KR" dirty="0" smtClean="0">
              <a:solidFill>
                <a:srgbClr val="00B050"/>
              </a:solidFill>
              <a:ea typeface="Nanum Gothic"/>
            </a:endParaRPr>
          </a:p>
          <a:p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solidFill>
                  <a:srgbClr val="00B0F0"/>
                </a:solidFill>
                <a:ea typeface="Nanum Gothic"/>
              </a:rPr>
              <a:t>case</a:t>
            </a:r>
            <a:r>
              <a:rPr lang="en-US" altLang="ko-KR" dirty="0" smtClean="0">
                <a:ea typeface="Nanum Gothic"/>
              </a:rPr>
              <a:t> 75: </a:t>
            </a:r>
            <a:r>
              <a:rPr lang="en-US" altLang="ko-KR" dirty="0" smtClean="0">
                <a:solidFill>
                  <a:srgbClr val="00B050"/>
                </a:solidFill>
                <a:ea typeface="Nanum Gothic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ea typeface="Nanum Gothic"/>
              </a:rPr>
              <a:t>좌</a:t>
            </a:r>
            <a:endParaRPr lang="en-US" altLang="ko-KR" dirty="0" smtClean="0">
              <a:solidFill>
                <a:srgbClr val="00B050"/>
              </a:solidFill>
              <a:ea typeface="Nanum Gothic"/>
            </a:endParaRPr>
          </a:p>
          <a:p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solidFill>
                  <a:srgbClr val="00B0F0"/>
                </a:solidFill>
                <a:ea typeface="Nanum Gothic"/>
              </a:rPr>
              <a:t>case</a:t>
            </a:r>
            <a:r>
              <a:rPr lang="en-US" altLang="ko-KR" dirty="0" smtClean="0">
                <a:ea typeface="Nanum Gothic"/>
              </a:rPr>
              <a:t> 77: </a:t>
            </a:r>
            <a:r>
              <a:rPr lang="en-US" altLang="ko-KR" dirty="0" smtClean="0">
                <a:solidFill>
                  <a:srgbClr val="00B050"/>
                </a:solidFill>
                <a:ea typeface="Nanum Gothic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ea typeface="Nanum Gothic"/>
              </a:rPr>
              <a:t>우</a:t>
            </a:r>
            <a:endParaRPr lang="en-US" altLang="ko-KR" dirty="0" smtClean="0">
              <a:solidFill>
                <a:srgbClr val="00B050"/>
              </a:solidFill>
              <a:ea typeface="Nanum Gothic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ea typeface="Nanum Gothic"/>
              </a:rPr>
              <a:t>		</a:t>
            </a:r>
            <a:r>
              <a:rPr lang="en-US" altLang="ko-KR" dirty="0" smtClean="0">
                <a:solidFill>
                  <a:srgbClr val="00B0F0"/>
                </a:solidFill>
                <a:ea typeface="Nanum Gothic"/>
              </a:rPr>
              <a:t>case</a:t>
            </a:r>
            <a:r>
              <a:rPr lang="en-US" altLang="ko-KR" dirty="0" smtClean="0">
                <a:solidFill>
                  <a:srgbClr val="00B050"/>
                </a:solidFill>
                <a:ea typeface="Nanum Gothic"/>
              </a:rPr>
              <a:t> </a:t>
            </a:r>
            <a:r>
              <a:rPr lang="en-US" altLang="ko-KR" dirty="0" smtClean="0">
                <a:ea typeface="Nanum Gothic"/>
              </a:rPr>
              <a:t>32: </a:t>
            </a:r>
            <a:r>
              <a:rPr lang="en-US" altLang="ko-KR" dirty="0" smtClean="0">
                <a:solidFill>
                  <a:srgbClr val="00B050"/>
                </a:solidFill>
                <a:ea typeface="Nanum Gothic"/>
              </a:rPr>
              <a:t>// </a:t>
            </a:r>
            <a:r>
              <a:rPr lang="ko-KR" altLang="en-US" dirty="0" err="1" smtClean="0">
                <a:solidFill>
                  <a:srgbClr val="00B050"/>
                </a:solidFill>
                <a:ea typeface="Nanum Gothic"/>
              </a:rPr>
              <a:t>스페이스바</a:t>
            </a:r>
            <a:r>
              <a:rPr lang="ko-KR" altLang="en-US" dirty="0" smtClean="0">
                <a:solidFill>
                  <a:srgbClr val="00B050"/>
                </a:solidFill>
                <a:ea typeface="Nanum Gothic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ea typeface="Nanum Gothic"/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  <a:ea typeface="Nanum Gothic"/>
              </a:rPr>
              <a:t>오목돌 놓기</a:t>
            </a:r>
            <a:r>
              <a:rPr lang="en-US" altLang="ko-KR" dirty="0" smtClean="0">
                <a:solidFill>
                  <a:srgbClr val="00B050"/>
                </a:solidFill>
                <a:ea typeface="Nanum Gothic"/>
              </a:rPr>
              <a:t>)</a:t>
            </a:r>
          </a:p>
          <a:p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ea typeface="Nanum Gothic"/>
              </a:rPr>
              <a:t>		</a:t>
            </a:r>
            <a:r>
              <a:rPr lang="en-US" altLang="ko-KR" dirty="0" err="1" smtClean="0">
                <a:solidFill>
                  <a:srgbClr val="FF0000"/>
                </a:solidFill>
                <a:ea typeface="Nanum Gothic"/>
              </a:rPr>
              <a:t>setStone</a:t>
            </a:r>
            <a:r>
              <a:rPr lang="en-US" altLang="ko-KR" dirty="0" smtClean="0">
                <a:ea typeface="Nanum Gothic"/>
              </a:rPr>
              <a:t>(</a:t>
            </a:r>
            <a:r>
              <a:rPr lang="en-US" altLang="ko-KR" dirty="0" err="1" smtClean="0">
                <a:solidFill>
                  <a:schemeClr val="accent6"/>
                </a:solidFill>
                <a:ea typeface="Nanum Gothic"/>
              </a:rPr>
              <a:t>cursorX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en-US" altLang="ko-KR" dirty="0" err="1" smtClean="0">
                <a:solidFill>
                  <a:schemeClr val="accent6"/>
                </a:solidFill>
                <a:ea typeface="Nanum Gothic"/>
              </a:rPr>
              <a:t>cursorY</a:t>
            </a:r>
            <a:r>
              <a:rPr lang="en-US" altLang="ko-KR" dirty="0" smtClean="0">
                <a:ea typeface="Nanum Gothic"/>
              </a:rPr>
              <a:t>);</a:t>
            </a:r>
          </a:p>
          <a:p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ea typeface="Nanum Gothic"/>
              </a:rPr>
              <a:t>		</a:t>
            </a:r>
            <a:r>
              <a:rPr lang="en-US" altLang="ko-KR" dirty="0" smtClean="0">
                <a:solidFill>
                  <a:srgbClr val="00B0F0"/>
                </a:solidFill>
                <a:ea typeface="Nanum Gothic"/>
              </a:rPr>
              <a:t>break</a:t>
            </a:r>
            <a:r>
              <a:rPr lang="en-US" altLang="ko-KR" dirty="0" smtClean="0">
                <a:ea typeface="Nanum Gothic"/>
              </a:rPr>
              <a:t>;</a:t>
            </a:r>
          </a:p>
          <a:p>
            <a:r>
              <a:rPr lang="en-US" altLang="ko-KR" dirty="0" smtClean="0">
                <a:ea typeface="Nanum Gothic"/>
              </a:rPr>
              <a:t>	</a:t>
            </a:r>
            <a:r>
              <a:rPr lang="en-US" altLang="ko-KR" dirty="0" smtClean="0">
                <a:ea typeface="Nanum Gothic"/>
              </a:rPr>
              <a:t>}</a:t>
            </a:r>
            <a:endParaRPr lang="en-US" altLang="ko-KR" dirty="0" smtClean="0">
              <a:ea typeface="Nanum Gothic"/>
            </a:endParaRPr>
          </a:p>
          <a:p>
            <a:r>
              <a:rPr lang="en-US" altLang="ko-KR" dirty="0" smtClean="0">
                <a:ea typeface="Nanum Gothic"/>
              </a:rPr>
              <a:t>}</a:t>
            </a:r>
            <a:endParaRPr lang="ko-KR" altLang="en-US" dirty="0">
              <a:ea typeface="Nanum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8000" dirty="0" smtClean="0"/>
              <a:t>Q&amp;A</a:t>
            </a:r>
            <a:endParaRPr kumimoji="1" lang="ko-KR" altLang="en-US" sz="80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651D-F3F1-8E49-BA01-463C437CBAB2}" type="datetime1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8436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우리가 원하는 오목 게임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2016-07-06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77642" y="1935661"/>
            <a:ext cx="646017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바둑판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방향키를 이용한 커서 이동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돌 설치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같은 지점에의 돌 설치 막기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승리 판정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쌍</a:t>
            </a:r>
            <a:r>
              <a:rPr lang="en-US" altLang="ko-KR" sz="2000" dirty="0" smtClean="0">
                <a:ea typeface="Nanum Gothic"/>
              </a:rPr>
              <a:t>3 </a:t>
            </a:r>
            <a:r>
              <a:rPr lang="ko-KR" altLang="en-US" sz="2000" dirty="0" smtClean="0">
                <a:ea typeface="Nanum Gothic"/>
              </a:rPr>
              <a:t>막기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저장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ko-KR" altLang="en-US" sz="2000" dirty="0" smtClean="0">
                <a:ea typeface="Nanum Gothic"/>
              </a:rPr>
              <a:t>불러오기 기능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그 외의 인터페이스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ko-KR" altLang="en-US" sz="2000" dirty="0" err="1" smtClean="0">
                <a:ea typeface="Nanum Gothic"/>
              </a:rPr>
              <a:t>점수판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ko-KR" altLang="en-US" sz="2000" dirty="0" smtClean="0">
                <a:ea typeface="Nanum Gothic"/>
              </a:rPr>
              <a:t>턴 </a:t>
            </a:r>
            <a:r>
              <a:rPr lang="ko-KR" altLang="en-US" sz="2000" dirty="0" err="1" smtClean="0">
                <a:ea typeface="Nanum Gothic"/>
              </a:rPr>
              <a:t>표시판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ko-KR" altLang="en-US" sz="2000" dirty="0" smtClean="0">
                <a:ea typeface="Nanum Gothic"/>
              </a:rPr>
              <a:t>시간</a:t>
            </a:r>
            <a:r>
              <a:rPr lang="en-US" altLang="ko-KR" sz="2000" dirty="0" smtClean="0">
                <a:ea typeface="Nanum Gothic"/>
              </a:rPr>
              <a:t>)</a:t>
            </a:r>
            <a:endParaRPr lang="ko-KR" altLang="en-US" sz="2000" dirty="0">
              <a:ea typeface="Nanum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67528" b="51204"/>
          <a:stretch>
            <a:fillRect/>
          </a:stretch>
        </p:blipFill>
        <p:spPr bwMode="auto">
          <a:xfrm>
            <a:off x="748146" y="1552492"/>
            <a:ext cx="3946136" cy="452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1A0F-134E-5547-A33B-663F07EB6390}" type="datetime1">
              <a:rPr kumimoji="1" lang="ko-KR" altLang="en-US" smtClean="0"/>
              <a:pPr/>
              <a:t>2016-07-06</a:t>
            </a:fld>
            <a:endParaRPr kumimoji="1"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키 입력 받기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키 입력 받기 설계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smtClean="0"/>
              <a:t>키 입력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 smtClean="0"/>
              <a:t>커서 업데이트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ko-KR" altLang="en-US" dirty="0" smtClean="0"/>
              <a:t>방향키 입력에 따른 조건 분기</a:t>
            </a:r>
            <a:endParaRPr kumimoji="1"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ko-KR" altLang="en-US" dirty="0" smtClean="0"/>
              <a:t>오목돌 출력 버튼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6"/>
          </p:nvPr>
        </p:nvSpPr>
        <p:spPr>
          <a:xfrm>
            <a:off x="1417719" y="4123813"/>
            <a:ext cx="491292" cy="610133"/>
          </a:xfrm>
        </p:spPr>
        <p:txBody>
          <a:bodyPr/>
          <a:lstStyle/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870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키 입력 받기 설계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2016-07-06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7625" y="1733783"/>
            <a:ext cx="67461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  <a:buFontTx/>
              <a:buChar char="-"/>
            </a:pPr>
            <a:r>
              <a:rPr lang="ko-KR" altLang="en-US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커서 업데이트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300000"/>
              </a:lnSpc>
              <a:buFontTx/>
              <a:buChar char="-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키 입력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300000"/>
              </a:lnSpc>
              <a:buFontTx/>
              <a:buChar char="-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방향키 입력에 따른 조건 분기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300000"/>
              </a:lnSpc>
              <a:buFontTx/>
              <a:buChar char="-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오목돌 출력 버튼</a:t>
            </a:r>
            <a:endParaRPr lang="ko-KR" altLang="en-US" sz="2000" dirty="0">
              <a:ea typeface="Nanum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664" t="9375" r="75293" b="51562"/>
          <a:stretch>
            <a:fillRect/>
          </a:stretch>
        </p:blipFill>
        <p:spPr bwMode="auto">
          <a:xfrm>
            <a:off x="826324" y="1733783"/>
            <a:ext cx="3517501" cy="405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 l="5664" t="9375" r="75293" b="51562"/>
          <a:stretch>
            <a:fillRect/>
          </a:stretch>
        </p:blipFill>
        <p:spPr bwMode="auto">
          <a:xfrm>
            <a:off x="838200" y="1733783"/>
            <a:ext cx="3517501" cy="405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5664" t="9375" r="75293" b="51562"/>
          <a:stretch>
            <a:fillRect/>
          </a:stretch>
        </p:blipFill>
        <p:spPr bwMode="auto">
          <a:xfrm>
            <a:off x="838200" y="1733783"/>
            <a:ext cx="3517501" cy="405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l="5762" t="9375" r="75195" b="51562"/>
          <a:stretch>
            <a:fillRect/>
          </a:stretch>
        </p:blipFill>
        <p:spPr bwMode="auto">
          <a:xfrm>
            <a:off x="838200" y="1733783"/>
            <a:ext cx="3517501" cy="405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607625" y="1377538"/>
            <a:ext cx="699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rgbClr val="3A68EA"/>
                </a:solidFill>
              </a:rPr>
              <a:t>※ </a:t>
            </a:r>
            <a:r>
              <a:rPr lang="ko-KR" altLang="en-US" i="1" dirty="0" smtClean="0">
                <a:solidFill>
                  <a:srgbClr val="3A68EA"/>
                </a:solidFill>
              </a:rPr>
              <a:t>함수를 만드는 형태로 생각해보세요</a:t>
            </a:r>
            <a:r>
              <a:rPr lang="en-US" altLang="ko-KR" i="1" dirty="0" smtClean="0">
                <a:solidFill>
                  <a:srgbClr val="3A68EA"/>
                </a:solidFill>
              </a:rPr>
              <a:t>!</a:t>
            </a:r>
            <a:endParaRPr lang="ko-KR" altLang="en-US" i="1" dirty="0">
              <a:solidFill>
                <a:srgbClr val="3A68E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커서 업데이트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2016-07-06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graphicFrame>
        <p:nvGraphicFramePr>
          <p:cNvPr id="8" name="다이어그램 7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키 입력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2016-07-06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726477"/>
            <a:ext cx="1051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ea typeface="Nanum Gothic"/>
              </a:rPr>
              <a:t>#include </a:t>
            </a:r>
            <a:r>
              <a:rPr lang="en-US" altLang="ko-KR" sz="2400" dirty="0" smtClean="0">
                <a:solidFill>
                  <a:srgbClr val="E89890"/>
                </a:solidFill>
                <a:ea typeface="Nanum Gothic"/>
              </a:rPr>
              <a:t>&lt;</a:t>
            </a:r>
            <a:r>
              <a:rPr lang="en-US" altLang="ko-KR" sz="2400" dirty="0" err="1" smtClean="0">
                <a:solidFill>
                  <a:srgbClr val="E89890"/>
                </a:solidFill>
                <a:ea typeface="Nanum Gothic"/>
              </a:rPr>
              <a:t>conio.h</a:t>
            </a:r>
            <a:r>
              <a:rPr lang="en-US" altLang="ko-KR" sz="2400" dirty="0" smtClean="0">
                <a:solidFill>
                  <a:srgbClr val="E89890"/>
                </a:solidFill>
                <a:ea typeface="Nanum Gothic"/>
              </a:rPr>
              <a:t>&gt;</a:t>
            </a:r>
          </a:p>
          <a:p>
            <a:endParaRPr lang="en-US" altLang="ko-KR" sz="2400" dirty="0" smtClean="0">
              <a:ea typeface="Nanum Gothic"/>
            </a:endParaRPr>
          </a:p>
          <a:p>
            <a:r>
              <a:rPr lang="en-US" altLang="ko-KR" sz="2400" dirty="0" err="1" smtClean="0">
                <a:solidFill>
                  <a:srgbClr val="00B0F0"/>
                </a:solidFill>
                <a:ea typeface="Nanum Gothic"/>
              </a:rPr>
              <a:t>i</a:t>
            </a:r>
            <a:r>
              <a:rPr lang="en-US" altLang="ko-KR" sz="2400" dirty="0" err="1" smtClean="0">
                <a:solidFill>
                  <a:srgbClr val="00B0F0"/>
                </a:solidFill>
                <a:ea typeface="Nanum Gothic"/>
              </a:rPr>
              <a:t>nt</a:t>
            </a:r>
            <a:r>
              <a:rPr lang="en-US" altLang="ko-KR" sz="2400" dirty="0" smtClean="0">
                <a:ea typeface="Nanum Gothic"/>
              </a:rPr>
              <a:t> </a:t>
            </a:r>
            <a:r>
              <a:rPr lang="en-US" altLang="ko-KR" sz="2400" dirty="0" smtClean="0">
                <a:solidFill>
                  <a:srgbClr val="92D050"/>
                </a:solidFill>
                <a:ea typeface="Nanum Gothic"/>
              </a:rPr>
              <a:t>input</a:t>
            </a:r>
            <a:r>
              <a:rPr lang="en-US" altLang="ko-KR" sz="2400" dirty="0" smtClean="0">
                <a:ea typeface="Nanum Gothic"/>
              </a:rPr>
              <a:t> = </a:t>
            </a:r>
            <a:r>
              <a:rPr lang="en-US" altLang="ko-KR" sz="2400" dirty="0" smtClean="0">
                <a:solidFill>
                  <a:srgbClr val="FF0000"/>
                </a:solidFill>
                <a:ea typeface="Nanum Gothic"/>
              </a:rPr>
              <a:t>_</a:t>
            </a:r>
            <a:r>
              <a:rPr lang="en-US" altLang="ko-KR" sz="2400" dirty="0" err="1" smtClean="0">
                <a:solidFill>
                  <a:srgbClr val="FF0000"/>
                </a:solidFill>
                <a:ea typeface="Nanum Gothic"/>
              </a:rPr>
              <a:t>getch</a:t>
            </a:r>
            <a:r>
              <a:rPr lang="en-US" altLang="ko-KR" sz="2400" dirty="0" smtClean="0">
                <a:ea typeface="Nanum Gothic"/>
              </a:rPr>
              <a:t>();</a:t>
            </a:r>
            <a:endParaRPr lang="ko-KR" altLang="en-US" sz="2400" dirty="0">
              <a:ea typeface="Nanum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방향키 입력에 따른 조건 분기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2016-07-06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graphicFrame>
        <p:nvGraphicFramePr>
          <p:cNvPr id="7" name="다이어그램 6"/>
          <p:cNvGraphicFramePr/>
          <p:nvPr/>
        </p:nvGraphicFramePr>
        <p:xfrm>
          <a:off x="2198257" y="1015339"/>
          <a:ext cx="7684491" cy="5122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오목판 커서 이동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2016-07-06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오목돌 출력 버튼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2016-07-06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2032000" y="1163783"/>
          <a:ext cx="8128000" cy="497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프레젠테이션1" id="{62FAA450-BB50-464D-B9A2-E486635976DE}" vid="{96F0BC84-4A28-A149-B2D3-5641E57F671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203</Words>
  <Application>Microsoft Macintosh PowerPoint</Application>
  <PresentationFormat>사용자 지정</PresentationFormat>
  <Paragraphs>98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Omok Semina</vt:lpstr>
      <vt:lpstr>우리가 원하는 오목 게임</vt:lpstr>
      <vt:lpstr>키 입력 받기</vt:lpstr>
      <vt:lpstr>키 입력 받기 설계</vt:lpstr>
      <vt:lpstr>커서 업데이트</vt:lpstr>
      <vt:lpstr>키 입력</vt:lpstr>
      <vt:lpstr>방향키 입력에 따른 조건 분기</vt:lpstr>
      <vt:lpstr>오목판 커서 이동</vt:lpstr>
      <vt:lpstr>오목돌 출력 버튼</vt:lpstr>
      <vt:lpstr>오목돌을 두는 함수 개요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박지영</dc:creator>
  <cp:lastModifiedBy>Karl Henry</cp:lastModifiedBy>
  <cp:revision>112</cp:revision>
  <dcterms:created xsi:type="dcterms:W3CDTF">2016-03-29T02:40:34Z</dcterms:created>
  <dcterms:modified xsi:type="dcterms:W3CDTF">2016-07-05T17:34:33Z</dcterms:modified>
</cp:coreProperties>
</file>