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72" r:id="rId5"/>
    <p:sldId id="273" r:id="rId6"/>
    <p:sldId id="274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890"/>
    <a:srgbClr val="3A68EA"/>
    <a:srgbClr val="0099CC"/>
    <a:srgbClr val="CC00FF"/>
    <a:srgbClr val="00FFFF"/>
    <a:srgbClr val="660066"/>
    <a:srgbClr val="009E47"/>
    <a:srgbClr val="CCFFCC"/>
    <a:srgbClr val="99FF99"/>
    <a:srgbClr val="EBFCE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97"/>
    <p:restoredTop sz="71242" autoAdjust="0"/>
  </p:normalViewPr>
  <p:slideViewPr>
    <p:cSldViewPr snapToGrid="0" snapToObjects="1">
      <p:cViewPr>
        <p:scale>
          <a:sx n="80" d="100"/>
          <a:sy n="80" d="100"/>
        </p:scale>
        <p:origin x="-1590" y="-60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128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851E7-6CBB-4D62-B1B3-964D1D0C991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111D2E-3690-4FF8-923A-2B9B3B114104}">
      <dgm:prSet phldrT="[텍스트]"/>
      <dgm:spPr/>
      <dgm:t>
        <a:bodyPr/>
        <a:lstStyle/>
        <a:p>
          <a:pPr latinLnBrk="1"/>
          <a:r>
            <a:rPr lang="ko-KR" altLang="en-US" dirty="0" smtClean="0"/>
            <a:t>같은 색의 돌이</a:t>
          </a:r>
          <a:endParaRPr lang="ko-KR" altLang="en-US" dirty="0"/>
        </a:p>
      </dgm:t>
    </dgm:pt>
    <dgm:pt modelId="{8C972F88-5C68-469E-BC3D-7345D4ABADE7}" type="parTrans" cxnId="{F7C4C615-48FE-426C-B111-CB597C2ACD4C}">
      <dgm:prSet/>
      <dgm:spPr/>
      <dgm:t>
        <a:bodyPr/>
        <a:lstStyle/>
        <a:p>
          <a:pPr latinLnBrk="1"/>
          <a:endParaRPr lang="ko-KR" altLang="en-US"/>
        </a:p>
      </dgm:t>
    </dgm:pt>
    <dgm:pt modelId="{48628717-8FBC-448B-9790-1A026F53951B}" type="sibTrans" cxnId="{F7C4C615-48FE-426C-B111-CB597C2ACD4C}">
      <dgm:prSet/>
      <dgm:spPr/>
      <dgm:t>
        <a:bodyPr/>
        <a:lstStyle/>
        <a:p>
          <a:pPr latinLnBrk="1"/>
          <a:endParaRPr lang="ko-KR" altLang="en-US"/>
        </a:p>
      </dgm:t>
    </dgm:pt>
    <dgm:pt modelId="{480D70D2-9ACA-4178-BA2C-26C5821ABFAC}">
      <dgm:prSet phldrT="[텍스트]"/>
      <dgm:spPr/>
      <dgm:t>
        <a:bodyPr/>
        <a:lstStyle/>
        <a:p>
          <a:pPr latinLnBrk="1"/>
          <a:r>
            <a:rPr lang="ko-KR" altLang="en-US" dirty="0" smtClean="0"/>
            <a:t>한 줄로</a:t>
          </a:r>
          <a:endParaRPr lang="ko-KR" altLang="en-US" dirty="0"/>
        </a:p>
      </dgm:t>
    </dgm:pt>
    <dgm:pt modelId="{5A0A544C-6FC6-4000-A1BD-5EA40BFE383E}" type="parTrans" cxnId="{D749B7E6-7816-4859-88BA-269C75985A87}">
      <dgm:prSet/>
      <dgm:spPr/>
      <dgm:t>
        <a:bodyPr/>
        <a:lstStyle/>
        <a:p>
          <a:pPr latinLnBrk="1"/>
          <a:endParaRPr lang="ko-KR" altLang="en-US"/>
        </a:p>
      </dgm:t>
    </dgm:pt>
    <dgm:pt modelId="{AC1F267E-A578-4C38-9201-4D9E2ACA987A}" type="sibTrans" cxnId="{D749B7E6-7816-4859-88BA-269C75985A87}">
      <dgm:prSet/>
      <dgm:spPr/>
      <dgm:t>
        <a:bodyPr/>
        <a:lstStyle/>
        <a:p>
          <a:pPr latinLnBrk="1"/>
          <a:endParaRPr lang="ko-KR" altLang="en-US"/>
        </a:p>
      </dgm:t>
    </dgm:pt>
    <dgm:pt modelId="{7FA305D0-1F16-4156-B90A-8D703BD26D1F}">
      <dgm:prSet phldrT="[텍스트]"/>
      <dgm:spPr/>
      <dgm:t>
        <a:bodyPr/>
        <a:lstStyle/>
        <a:p>
          <a:pPr latinLnBrk="1"/>
          <a:r>
            <a:rPr lang="ko-KR" altLang="en-US" dirty="0" smtClean="0"/>
            <a:t>연속으로</a:t>
          </a:r>
          <a:endParaRPr lang="ko-KR" altLang="en-US" dirty="0"/>
        </a:p>
      </dgm:t>
    </dgm:pt>
    <dgm:pt modelId="{8A83390D-298D-455D-9436-BD9A7890E53B}" type="parTrans" cxnId="{F5EF6B81-73F0-4827-BC0E-9D45F830E73B}">
      <dgm:prSet/>
      <dgm:spPr/>
      <dgm:t>
        <a:bodyPr/>
        <a:lstStyle/>
        <a:p>
          <a:pPr latinLnBrk="1"/>
          <a:endParaRPr lang="ko-KR" altLang="en-US"/>
        </a:p>
      </dgm:t>
    </dgm:pt>
    <dgm:pt modelId="{345285CD-F8AF-4E39-B89F-DF9F9D4FEAA3}" type="sibTrans" cxnId="{F5EF6B81-73F0-4827-BC0E-9D45F830E73B}">
      <dgm:prSet/>
      <dgm:spPr/>
      <dgm:t>
        <a:bodyPr/>
        <a:lstStyle/>
        <a:p>
          <a:pPr latinLnBrk="1"/>
          <a:endParaRPr lang="ko-KR" altLang="en-US"/>
        </a:p>
      </dgm:t>
    </dgm:pt>
    <dgm:pt modelId="{51C2DA0F-6CC0-49E2-A540-E9C38C76DF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r>
            <a:rPr lang="ko-KR" altLang="en-US" dirty="0" smtClean="0"/>
            <a:t>개 있을 때</a:t>
          </a:r>
          <a:endParaRPr lang="ko-KR" altLang="en-US" dirty="0"/>
        </a:p>
      </dgm:t>
    </dgm:pt>
    <dgm:pt modelId="{BACA1E72-3276-4CBD-B808-D1E084557B12}" type="parTrans" cxnId="{8DBE3E8B-1A96-4F8C-9BE2-559D30593A03}">
      <dgm:prSet/>
      <dgm:spPr/>
      <dgm:t>
        <a:bodyPr/>
        <a:lstStyle/>
        <a:p>
          <a:pPr latinLnBrk="1"/>
          <a:endParaRPr lang="ko-KR" altLang="en-US"/>
        </a:p>
      </dgm:t>
    </dgm:pt>
    <dgm:pt modelId="{8489340F-0850-4D0E-BFD3-EA3ABEBC6AFD}" type="sibTrans" cxnId="{8DBE3E8B-1A96-4F8C-9BE2-559D30593A03}">
      <dgm:prSet/>
      <dgm:spPr/>
      <dgm:t>
        <a:bodyPr/>
        <a:lstStyle/>
        <a:p>
          <a:pPr latinLnBrk="1"/>
          <a:endParaRPr lang="ko-KR" altLang="en-US"/>
        </a:p>
      </dgm:t>
    </dgm:pt>
    <dgm:pt modelId="{CD6A8D28-6A05-41CD-A4B1-6577941DAA4E}" type="pres">
      <dgm:prSet presAssocID="{A15851E7-6CBB-4D62-B1B3-964D1D0C9910}" presName="Name0" presStyleCnt="0">
        <dgm:presLayoutVars>
          <dgm:dir/>
          <dgm:resizeHandles val="exact"/>
        </dgm:presLayoutVars>
      </dgm:prSet>
      <dgm:spPr/>
    </dgm:pt>
    <dgm:pt modelId="{30A9D882-E85A-47A8-922F-31FBF6CCFD6A}" type="pres">
      <dgm:prSet presAssocID="{BC111D2E-3690-4FF8-923A-2B9B3B114104}" presName="compNode" presStyleCnt="0"/>
      <dgm:spPr/>
    </dgm:pt>
    <dgm:pt modelId="{811B4859-364B-46C0-A1D8-946105096A0D}" type="pres">
      <dgm:prSet presAssocID="{BC111D2E-3690-4FF8-923A-2B9B3B114104}" presName="pictRect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953480-521C-4D75-A764-727B2EF83CBE}" type="pres">
      <dgm:prSet presAssocID="{BC111D2E-3690-4FF8-923A-2B9B3B114104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888DF6-DFF2-4B11-A4A0-6302D85CA08A}" type="pres">
      <dgm:prSet presAssocID="{48628717-8FBC-448B-9790-1A026F53951B}" presName="sibTrans" presStyleLbl="sibTrans2D1" presStyleIdx="0" presStyleCnt="0"/>
      <dgm:spPr/>
    </dgm:pt>
    <dgm:pt modelId="{D581D487-6517-4EBB-8D0B-8C978490F8A5}" type="pres">
      <dgm:prSet presAssocID="{480D70D2-9ACA-4178-BA2C-26C5821ABFAC}" presName="compNode" presStyleCnt="0"/>
      <dgm:spPr/>
    </dgm:pt>
    <dgm:pt modelId="{B3768005-A578-492A-814B-6E8B3E9906EF}" type="pres">
      <dgm:prSet presAssocID="{480D70D2-9ACA-4178-BA2C-26C5821ABFAC}" presName="pictRect" presStyleLbl="nod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7CD6443-EFB1-469A-94AC-522855578A9D}" type="pres">
      <dgm:prSet presAssocID="{480D70D2-9ACA-4178-BA2C-26C5821ABFAC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43A0EA-212D-42DF-B06B-AD70E6A887ED}" type="pres">
      <dgm:prSet presAssocID="{AC1F267E-A578-4C38-9201-4D9E2ACA987A}" presName="sibTrans" presStyleLbl="sibTrans2D1" presStyleIdx="0" presStyleCnt="0"/>
      <dgm:spPr/>
    </dgm:pt>
    <dgm:pt modelId="{F56F24C1-9EAF-42F9-82D7-C555B2015386}" type="pres">
      <dgm:prSet presAssocID="{7FA305D0-1F16-4156-B90A-8D703BD26D1F}" presName="compNode" presStyleCnt="0"/>
      <dgm:spPr/>
    </dgm:pt>
    <dgm:pt modelId="{7E08A6D1-BB4D-42A7-B1A0-C4DD51CEBDCA}" type="pres">
      <dgm:prSet presAssocID="{7FA305D0-1F16-4156-B90A-8D703BD26D1F}" presName="pictRect" presStyleLbl="nod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0401E67E-A1E1-4A66-8843-A2CB5A3CFFDC}" type="pres">
      <dgm:prSet presAssocID="{7FA305D0-1F16-4156-B90A-8D703BD26D1F}" presName="textRect" presStyleLbl="revTx" presStyleIdx="2" presStyleCnt="4">
        <dgm:presLayoutVars>
          <dgm:bulletEnabled val="1"/>
        </dgm:presLayoutVars>
      </dgm:prSet>
      <dgm:spPr/>
    </dgm:pt>
    <dgm:pt modelId="{CE138D1A-04F6-4813-9BEE-882C2671E7CD}" type="pres">
      <dgm:prSet presAssocID="{345285CD-F8AF-4E39-B89F-DF9F9D4FEAA3}" presName="sibTrans" presStyleLbl="sibTrans2D1" presStyleIdx="0" presStyleCnt="0"/>
      <dgm:spPr/>
    </dgm:pt>
    <dgm:pt modelId="{10B80319-6EAD-4596-8C75-6BE7B419FBEC}" type="pres">
      <dgm:prSet presAssocID="{51C2DA0F-6CC0-49E2-A540-E9C38C76DFB3}" presName="compNode" presStyleCnt="0"/>
      <dgm:spPr/>
    </dgm:pt>
    <dgm:pt modelId="{62911D0C-5977-48E7-82F4-0625E39FC773}" type="pres">
      <dgm:prSet presAssocID="{51C2DA0F-6CC0-49E2-A540-E9C38C76DFB3}" presName="pictRect" presStyleLbl="nod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D991E260-D3B3-42A7-A047-70E88C9AB08A}" type="pres">
      <dgm:prSet presAssocID="{51C2DA0F-6CC0-49E2-A540-E9C38C76DFB3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749B7E6-7816-4859-88BA-269C75985A87}" srcId="{A15851E7-6CBB-4D62-B1B3-964D1D0C9910}" destId="{480D70D2-9ACA-4178-BA2C-26C5821ABFAC}" srcOrd="1" destOrd="0" parTransId="{5A0A544C-6FC6-4000-A1BD-5EA40BFE383E}" sibTransId="{AC1F267E-A578-4C38-9201-4D9E2ACA987A}"/>
    <dgm:cxn modelId="{B66471C2-E79D-466B-B9DA-616AE7C01357}" type="presOf" srcId="{48628717-8FBC-448B-9790-1A026F53951B}" destId="{A9888DF6-DFF2-4B11-A4A0-6302D85CA08A}" srcOrd="0" destOrd="0" presId="urn:microsoft.com/office/officeart/2005/8/layout/pList1"/>
    <dgm:cxn modelId="{F7C4C615-48FE-426C-B111-CB597C2ACD4C}" srcId="{A15851E7-6CBB-4D62-B1B3-964D1D0C9910}" destId="{BC111D2E-3690-4FF8-923A-2B9B3B114104}" srcOrd="0" destOrd="0" parTransId="{8C972F88-5C68-469E-BC3D-7345D4ABADE7}" sibTransId="{48628717-8FBC-448B-9790-1A026F53951B}"/>
    <dgm:cxn modelId="{D29882F1-E9E8-48B6-89F6-2E5DC171C814}" type="presOf" srcId="{345285CD-F8AF-4E39-B89F-DF9F9D4FEAA3}" destId="{CE138D1A-04F6-4813-9BEE-882C2671E7CD}" srcOrd="0" destOrd="0" presId="urn:microsoft.com/office/officeart/2005/8/layout/pList1"/>
    <dgm:cxn modelId="{8101BBC8-B1D7-4980-94B2-0F3B7272F109}" type="presOf" srcId="{51C2DA0F-6CC0-49E2-A540-E9C38C76DFB3}" destId="{D991E260-D3B3-42A7-A047-70E88C9AB08A}" srcOrd="0" destOrd="0" presId="urn:microsoft.com/office/officeart/2005/8/layout/pList1"/>
    <dgm:cxn modelId="{0B9BF651-0B37-4C3E-9DB4-551510C34C46}" type="presOf" srcId="{BC111D2E-3690-4FF8-923A-2B9B3B114104}" destId="{D1953480-521C-4D75-A764-727B2EF83CBE}" srcOrd="0" destOrd="0" presId="urn:microsoft.com/office/officeart/2005/8/layout/pList1"/>
    <dgm:cxn modelId="{105CBC50-B354-4B0C-BDCA-4482ACCC44F0}" type="presOf" srcId="{AC1F267E-A578-4C38-9201-4D9E2ACA987A}" destId="{E643A0EA-212D-42DF-B06B-AD70E6A887ED}" srcOrd="0" destOrd="0" presId="urn:microsoft.com/office/officeart/2005/8/layout/pList1"/>
    <dgm:cxn modelId="{ABE7CD61-E0BF-493A-AD26-C6965A35FA34}" type="presOf" srcId="{480D70D2-9ACA-4178-BA2C-26C5821ABFAC}" destId="{27CD6443-EFB1-469A-94AC-522855578A9D}" srcOrd="0" destOrd="0" presId="urn:microsoft.com/office/officeart/2005/8/layout/pList1"/>
    <dgm:cxn modelId="{F5EF6B81-73F0-4827-BC0E-9D45F830E73B}" srcId="{A15851E7-6CBB-4D62-B1B3-964D1D0C9910}" destId="{7FA305D0-1F16-4156-B90A-8D703BD26D1F}" srcOrd="2" destOrd="0" parTransId="{8A83390D-298D-455D-9436-BD9A7890E53B}" sibTransId="{345285CD-F8AF-4E39-B89F-DF9F9D4FEAA3}"/>
    <dgm:cxn modelId="{5C4F22F4-26F2-4C6B-B405-5A334B6F181B}" type="presOf" srcId="{A15851E7-6CBB-4D62-B1B3-964D1D0C9910}" destId="{CD6A8D28-6A05-41CD-A4B1-6577941DAA4E}" srcOrd="0" destOrd="0" presId="urn:microsoft.com/office/officeart/2005/8/layout/pList1"/>
    <dgm:cxn modelId="{B42BED7B-1CD5-4167-8D36-3DEA793DBBE4}" type="presOf" srcId="{7FA305D0-1F16-4156-B90A-8D703BD26D1F}" destId="{0401E67E-A1E1-4A66-8843-A2CB5A3CFFDC}" srcOrd="0" destOrd="0" presId="urn:microsoft.com/office/officeart/2005/8/layout/pList1"/>
    <dgm:cxn modelId="{8DBE3E8B-1A96-4F8C-9BE2-559D30593A03}" srcId="{A15851E7-6CBB-4D62-B1B3-964D1D0C9910}" destId="{51C2DA0F-6CC0-49E2-A540-E9C38C76DFB3}" srcOrd="3" destOrd="0" parTransId="{BACA1E72-3276-4CBD-B808-D1E084557B12}" sibTransId="{8489340F-0850-4D0E-BFD3-EA3ABEBC6AFD}"/>
    <dgm:cxn modelId="{D7727AF1-6CA7-4ECB-9BD1-406AFF5B6002}" type="presParOf" srcId="{CD6A8D28-6A05-41CD-A4B1-6577941DAA4E}" destId="{30A9D882-E85A-47A8-922F-31FBF6CCFD6A}" srcOrd="0" destOrd="0" presId="urn:microsoft.com/office/officeart/2005/8/layout/pList1"/>
    <dgm:cxn modelId="{A765689B-D9EC-4EB0-A4F6-A75DDFDC4489}" type="presParOf" srcId="{30A9D882-E85A-47A8-922F-31FBF6CCFD6A}" destId="{811B4859-364B-46C0-A1D8-946105096A0D}" srcOrd="0" destOrd="0" presId="urn:microsoft.com/office/officeart/2005/8/layout/pList1"/>
    <dgm:cxn modelId="{0FA3AAC6-6AF8-4705-9FA3-C89848B9FA6B}" type="presParOf" srcId="{30A9D882-E85A-47A8-922F-31FBF6CCFD6A}" destId="{D1953480-521C-4D75-A764-727B2EF83CBE}" srcOrd="1" destOrd="0" presId="urn:microsoft.com/office/officeart/2005/8/layout/pList1"/>
    <dgm:cxn modelId="{FBE81BA8-1868-4E80-BBBD-2907C08D452D}" type="presParOf" srcId="{CD6A8D28-6A05-41CD-A4B1-6577941DAA4E}" destId="{A9888DF6-DFF2-4B11-A4A0-6302D85CA08A}" srcOrd="1" destOrd="0" presId="urn:microsoft.com/office/officeart/2005/8/layout/pList1"/>
    <dgm:cxn modelId="{65D21497-72F5-424E-8829-D2DB6B50A1E2}" type="presParOf" srcId="{CD6A8D28-6A05-41CD-A4B1-6577941DAA4E}" destId="{D581D487-6517-4EBB-8D0B-8C978490F8A5}" srcOrd="2" destOrd="0" presId="urn:microsoft.com/office/officeart/2005/8/layout/pList1"/>
    <dgm:cxn modelId="{D1316E47-C8D0-4F99-BFB4-0E423C6A7FBF}" type="presParOf" srcId="{D581D487-6517-4EBB-8D0B-8C978490F8A5}" destId="{B3768005-A578-492A-814B-6E8B3E9906EF}" srcOrd="0" destOrd="0" presId="urn:microsoft.com/office/officeart/2005/8/layout/pList1"/>
    <dgm:cxn modelId="{D382306C-7423-4676-A44B-0E1BD230833F}" type="presParOf" srcId="{D581D487-6517-4EBB-8D0B-8C978490F8A5}" destId="{27CD6443-EFB1-469A-94AC-522855578A9D}" srcOrd="1" destOrd="0" presId="urn:microsoft.com/office/officeart/2005/8/layout/pList1"/>
    <dgm:cxn modelId="{92D90160-9A26-4310-9153-D2ECD0130D2D}" type="presParOf" srcId="{CD6A8D28-6A05-41CD-A4B1-6577941DAA4E}" destId="{E643A0EA-212D-42DF-B06B-AD70E6A887ED}" srcOrd="3" destOrd="0" presId="urn:microsoft.com/office/officeart/2005/8/layout/pList1"/>
    <dgm:cxn modelId="{C2D54426-1E92-4B3D-A8A8-0194F14F841D}" type="presParOf" srcId="{CD6A8D28-6A05-41CD-A4B1-6577941DAA4E}" destId="{F56F24C1-9EAF-42F9-82D7-C555B2015386}" srcOrd="4" destOrd="0" presId="urn:microsoft.com/office/officeart/2005/8/layout/pList1"/>
    <dgm:cxn modelId="{173B7370-A674-40B8-A18E-DA1D770F6451}" type="presParOf" srcId="{F56F24C1-9EAF-42F9-82D7-C555B2015386}" destId="{7E08A6D1-BB4D-42A7-B1A0-C4DD51CEBDCA}" srcOrd="0" destOrd="0" presId="urn:microsoft.com/office/officeart/2005/8/layout/pList1"/>
    <dgm:cxn modelId="{6BDA3BB4-BD11-4ED5-BDA7-3C4E9EA3FA1F}" type="presParOf" srcId="{F56F24C1-9EAF-42F9-82D7-C555B2015386}" destId="{0401E67E-A1E1-4A66-8843-A2CB5A3CFFDC}" srcOrd="1" destOrd="0" presId="urn:microsoft.com/office/officeart/2005/8/layout/pList1"/>
    <dgm:cxn modelId="{CBE2ED2F-7E98-437D-A718-655191B19168}" type="presParOf" srcId="{CD6A8D28-6A05-41CD-A4B1-6577941DAA4E}" destId="{CE138D1A-04F6-4813-9BEE-882C2671E7CD}" srcOrd="5" destOrd="0" presId="urn:microsoft.com/office/officeart/2005/8/layout/pList1"/>
    <dgm:cxn modelId="{24F59D2F-89D5-42D2-8E36-8B02F5CD21C7}" type="presParOf" srcId="{CD6A8D28-6A05-41CD-A4B1-6577941DAA4E}" destId="{10B80319-6EAD-4596-8C75-6BE7B419FBEC}" srcOrd="6" destOrd="0" presId="urn:microsoft.com/office/officeart/2005/8/layout/pList1"/>
    <dgm:cxn modelId="{49BA3BC9-537E-4AA8-99A2-AEDBCF680F1A}" type="presParOf" srcId="{10B80319-6EAD-4596-8C75-6BE7B419FBEC}" destId="{62911D0C-5977-48E7-82F4-0625E39FC773}" srcOrd="0" destOrd="0" presId="urn:microsoft.com/office/officeart/2005/8/layout/pList1"/>
    <dgm:cxn modelId="{EC881D26-5395-488C-828A-655962E01CC1}" type="presParOf" srcId="{10B80319-6EAD-4596-8C75-6BE7B419FBEC}" destId="{D991E260-D3B3-42A7-A047-70E88C9AB08A}" srcOrd="1" destOrd="0" presId="urn:microsoft.com/office/officeart/2005/8/layout/p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851E7-6CBB-4D62-B1B3-964D1D0C991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111D2E-3690-4FF8-923A-2B9B3B114104}">
      <dgm:prSet phldrT="[텍스트]"/>
      <dgm:spPr/>
      <dgm:t>
        <a:bodyPr/>
        <a:lstStyle/>
        <a:p>
          <a:pPr latinLnBrk="1"/>
          <a:r>
            <a:rPr lang="ko-KR" altLang="en-US" dirty="0" smtClean="0"/>
            <a:t>세로</a:t>
          </a:r>
          <a:endParaRPr lang="ko-KR" altLang="en-US" dirty="0"/>
        </a:p>
      </dgm:t>
    </dgm:pt>
    <dgm:pt modelId="{8C972F88-5C68-469E-BC3D-7345D4ABADE7}" type="parTrans" cxnId="{F7C4C615-48FE-426C-B111-CB597C2ACD4C}">
      <dgm:prSet/>
      <dgm:spPr/>
      <dgm:t>
        <a:bodyPr/>
        <a:lstStyle/>
        <a:p>
          <a:pPr latinLnBrk="1"/>
          <a:endParaRPr lang="ko-KR" altLang="en-US"/>
        </a:p>
      </dgm:t>
    </dgm:pt>
    <dgm:pt modelId="{48628717-8FBC-448B-9790-1A026F53951B}" type="sibTrans" cxnId="{F7C4C615-48FE-426C-B111-CB597C2ACD4C}">
      <dgm:prSet/>
      <dgm:spPr/>
      <dgm:t>
        <a:bodyPr/>
        <a:lstStyle/>
        <a:p>
          <a:pPr latinLnBrk="1"/>
          <a:endParaRPr lang="ko-KR" altLang="en-US"/>
        </a:p>
      </dgm:t>
    </dgm:pt>
    <dgm:pt modelId="{480D70D2-9ACA-4178-BA2C-26C5821ABFAC}">
      <dgm:prSet phldrT="[텍스트]"/>
      <dgm:spPr/>
      <dgm:t>
        <a:bodyPr/>
        <a:lstStyle/>
        <a:p>
          <a:pPr latinLnBrk="1"/>
          <a:r>
            <a:rPr lang="ko-KR" altLang="en-US" dirty="0" smtClean="0"/>
            <a:t>가로</a:t>
          </a:r>
          <a:endParaRPr lang="ko-KR" altLang="en-US" dirty="0"/>
        </a:p>
      </dgm:t>
    </dgm:pt>
    <dgm:pt modelId="{5A0A544C-6FC6-4000-A1BD-5EA40BFE383E}" type="parTrans" cxnId="{D749B7E6-7816-4859-88BA-269C75985A87}">
      <dgm:prSet/>
      <dgm:spPr/>
      <dgm:t>
        <a:bodyPr/>
        <a:lstStyle/>
        <a:p>
          <a:pPr latinLnBrk="1"/>
          <a:endParaRPr lang="ko-KR" altLang="en-US"/>
        </a:p>
      </dgm:t>
    </dgm:pt>
    <dgm:pt modelId="{AC1F267E-A578-4C38-9201-4D9E2ACA987A}" type="sibTrans" cxnId="{D749B7E6-7816-4859-88BA-269C75985A87}">
      <dgm:prSet/>
      <dgm:spPr/>
      <dgm:t>
        <a:bodyPr/>
        <a:lstStyle/>
        <a:p>
          <a:pPr latinLnBrk="1"/>
          <a:endParaRPr lang="ko-KR" altLang="en-US"/>
        </a:p>
      </dgm:t>
    </dgm:pt>
    <dgm:pt modelId="{7FA305D0-1F16-4156-B90A-8D703BD26D1F}">
      <dgm:prSet phldrT="[텍스트]"/>
      <dgm:spPr/>
      <dgm:t>
        <a:bodyPr/>
        <a:lstStyle/>
        <a:p>
          <a:pPr latinLnBrk="1"/>
          <a:r>
            <a:rPr lang="ko-KR" altLang="en-US" dirty="0" smtClean="0"/>
            <a:t>대각</a:t>
          </a:r>
          <a:endParaRPr lang="ko-KR" altLang="en-US" dirty="0"/>
        </a:p>
      </dgm:t>
    </dgm:pt>
    <dgm:pt modelId="{8A83390D-298D-455D-9436-BD9A7890E53B}" type="parTrans" cxnId="{F5EF6B81-73F0-4827-BC0E-9D45F830E73B}">
      <dgm:prSet/>
      <dgm:spPr/>
      <dgm:t>
        <a:bodyPr/>
        <a:lstStyle/>
        <a:p>
          <a:pPr latinLnBrk="1"/>
          <a:endParaRPr lang="ko-KR" altLang="en-US"/>
        </a:p>
      </dgm:t>
    </dgm:pt>
    <dgm:pt modelId="{345285CD-F8AF-4E39-B89F-DF9F9D4FEAA3}" type="sibTrans" cxnId="{F5EF6B81-73F0-4827-BC0E-9D45F830E73B}">
      <dgm:prSet/>
      <dgm:spPr/>
      <dgm:t>
        <a:bodyPr/>
        <a:lstStyle/>
        <a:p>
          <a:pPr latinLnBrk="1"/>
          <a:endParaRPr lang="ko-KR" altLang="en-US"/>
        </a:p>
      </dgm:t>
    </dgm:pt>
    <dgm:pt modelId="{51C2DA0F-6CC0-49E2-A540-E9C38C76DFB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역대각</a:t>
          </a:r>
          <a:endParaRPr lang="ko-KR" altLang="en-US" dirty="0"/>
        </a:p>
      </dgm:t>
    </dgm:pt>
    <dgm:pt modelId="{BACA1E72-3276-4CBD-B808-D1E084557B12}" type="parTrans" cxnId="{8DBE3E8B-1A96-4F8C-9BE2-559D30593A03}">
      <dgm:prSet/>
      <dgm:spPr/>
      <dgm:t>
        <a:bodyPr/>
        <a:lstStyle/>
        <a:p>
          <a:pPr latinLnBrk="1"/>
          <a:endParaRPr lang="ko-KR" altLang="en-US"/>
        </a:p>
      </dgm:t>
    </dgm:pt>
    <dgm:pt modelId="{8489340F-0850-4D0E-BFD3-EA3ABEBC6AFD}" type="sibTrans" cxnId="{8DBE3E8B-1A96-4F8C-9BE2-559D30593A03}">
      <dgm:prSet/>
      <dgm:spPr/>
      <dgm:t>
        <a:bodyPr/>
        <a:lstStyle/>
        <a:p>
          <a:pPr latinLnBrk="1"/>
          <a:endParaRPr lang="ko-KR" altLang="en-US"/>
        </a:p>
      </dgm:t>
    </dgm:pt>
    <dgm:pt modelId="{CD6A8D28-6A05-41CD-A4B1-6577941DAA4E}" type="pres">
      <dgm:prSet presAssocID="{A15851E7-6CBB-4D62-B1B3-964D1D0C9910}" presName="Name0" presStyleCnt="0">
        <dgm:presLayoutVars>
          <dgm:dir/>
          <dgm:resizeHandles val="exact"/>
        </dgm:presLayoutVars>
      </dgm:prSet>
      <dgm:spPr/>
    </dgm:pt>
    <dgm:pt modelId="{30A9D882-E85A-47A8-922F-31FBF6CCFD6A}" type="pres">
      <dgm:prSet presAssocID="{BC111D2E-3690-4FF8-923A-2B9B3B114104}" presName="compNode" presStyleCnt="0"/>
      <dgm:spPr/>
    </dgm:pt>
    <dgm:pt modelId="{811B4859-364B-46C0-A1D8-946105096A0D}" type="pres">
      <dgm:prSet presAssocID="{BC111D2E-3690-4FF8-923A-2B9B3B114104}" presName="pictRect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953480-521C-4D75-A764-727B2EF83CBE}" type="pres">
      <dgm:prSet presAssocID="{BC111D2E-3690-4FF8-923A-2B9B3B114104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888DF6-DFF2-4B11-A4A0-6302D85CA08A}" type="pres">
      <dgm:prSet presAssocID="{48628717-8FBC-448B-9790-1A026F53951B}" presName="sibTrans" presStyleLbl="sibTrans2D1" presStyleIdx="0" presStyleCnt="0"/>
      <dgm:spPr/>
    </dgm:pt>
    <dgm:pt modelId="{D581D487-6517-4EBB-8D0B-8C978490F8A5}" type="pres">
      <dgm:prSet presAssocID="{480D70D2-9ACA-4178-BA2C-26C5821ABFAC}" presName="compNode" presStyleCnt="0"/>
      <dgm:spPr/>
    </dgm:pt>
    <dgm:pt modelId="{B3768005-A578-492A-814B-6E8B3E9906EF}" type="pres">
      <dgm:prSet presAssocID="{480D70D2-9ACA-4178-BA2C-26C5821ABFAC}" presName="pictRect" presStyleLbl="nod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7CD6443-EFB1-469A-94AC-522855578A9D}" type="pres">
      <dgm:prSet presAssocID="{480D70D2-9ACA-4178-BA2C-26C5821ABFAC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43A0EA-212D-42DF-B06B-AD70E6A887ED}" type="pres">
      <dgm:prSet presAssocID="{AC1F267E-A578-4C38-9201-4D9E2ACA987A}" presName="sibTrans" presStyleLbl="sibTrans2D1" presStyleIdx="0" presStyleCnt="0"/>
      <dgm:spPr/>
    </dgm:pt>
    <dgm:pt modelId="{F56F24C1-9EAF-42F9-82D7-C555B2015386}" type="pres">
      <dgm:prSet presAssocID="{7FA305D0-1F16-4156-B90A-8D703BD26D1F}" presName="compNode" presStyleCnt="0"/>
      <dgm:spPr/>
    </dgm:pt>
    <dgm:pt modelId="{7E08A6D1-BB4D-42A7-B1A0-C4DD51CEBDCA}" type="pres">
      <dgm:prSet presAssocID="{7FA305D0-1F16-4156-B90A-8D703BD26D1F}" presName="pictRect" presStyleLbl="nod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0401E67E-A1E1-4A66-8843-A2CB5A3CFFDC}" type="pres">
      <dgm:prSet presAssocID="{7FA305D0-1F16-4156-B90A-8D703BD26D1F}" presName="textRect" presStyleLbl="revTx" presStyleIdx="2" presStyleCnt="4">
        <dgm:presLayoutVars>
          <dgm:bulletEnabled val="1"/>
        </dgm:presLayoutVars>
      </dgm:prSet>
      <dgm:spPr/>
    </dgm:pt>
    <dgm:pt modelId="{CE138D1A-04F6-4813-9BEE-882C2671E7CD}" type="pres">
      <dgm:prSet presAssocID="{345285CD-F8AF-4E39-B89F-DF9F9D4FEAA3}" presName="sibTrans" presStyleLbl="sibTrans2D1" presStyleIdx="0" presStyleCnt="0"/>
      <dgm:spPr/>
    </dgm:pt>
    <dgm:pt modelId="{10B80319-6EAD-4596-8C75-6BE7B419FBEC}" type="pres">
      <dgm:prSet presAssocID="{51C2DA0F-6CC0-49E2-A540-E9C38C76DFB3}" presName="compNode" presStyleCnt="0"/>
      <dgm:spPr/>
    </dgm:pt>
    <dgm:pt modelId="{62911D0C-5977-48E7-82F4-0625E39FC773}" type="pres">
      <dgm:prSet presAssocID="{51C2DA0F-6CC0-49E2-A540-E9C38C76DFB3}" presName="pictRect" presStyleLbl="nod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D991E260-D3B3-42A7-A047-70E88C9AB08A}" type="pres">
      <dgm:prSet presAssocID="{51C2DA0F-6CC0-49E2-A540-E9C38C76DFB3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8B2371-485B-4819-91F2-F9F634F4D387}" type="presOf" srcId="{7FA305D0-1F16-4156-B90A-8D703BD26D1F}" destId="{0401E67E-A1E1-4A66-8843-A2CB5A3CFFDC}" srcOrd="0" destOrd="0" presId="urn:microsoft.com/office/officeart/2005/8/layout/pList1"/>
    <dgm:cxn modelId="{1376194B-F18B-4923-85AC-028C3F0A0141}" type="presOf" srcId="{480D70D2-9ACA-4178-BA2C-26C5821ABFAC}" destId="{27CD6443-EFB1-469A-94AC-522855578A9D}" srcOrd="0" destOrd="0" presId="urn:microsoft.com/office/officeart/2005/8/layout/pList1"/>
    <dgm:cxn modelId="{D749B7E6-7816-4859-88BA-269C75985A87}" srcId="{A15851E7-6CBB-4D62-B1B3-964D1D0C9910}" destId="{480D70D2-9ACA-4178-BA2C-26C5821ABFAC}" srcOrd="1" destOrd="0" parTransId="{5A0A544C-6FC6-4000-A1BD-5EA40BFE383E}" sibTransId="{AC1F267E-A578-4C38-9201-4D9E2ACA987A}"/>
    <dgm:cxn modelId="{89F1A3D5-3BA4-4552-8C1E-7C77FBEC8E53}" type="presOf" srcId="{51C2DA0F-6CC0-49E2-A540-E9C38C76DFB3}" destId="{D991E260-D3B3-42A7-A047-70E88C9AB08A}" srcOrd="0" destOrd="0" presId="urn:microsoft.com/office/officeart/2005/8/layout/pList1"/>
    <dgm:cxn modelId="{F7C4C615-48FE-426C-B111-CB597C2ACD4C}" srcId="{A15851E7-6CBB-4D62-B1B3-964D1D0C9910}" destId="{BC111D2E-3690-4FF8-923A-2B9B3B114104}" srcOrd="0" destOrd="0" parTransId="{8C972F88-5C68-469E-BC3D-7345D4ABADE7}" sibTransId="{48628717-8FBC-448B-9790-1A026F53951B}"/>
    <dgm:cxn modelId="{203F1E74-56B0-4F85-BCD3-B18653E4D4B4}" type="presOf" srcId="{BC111D2E-3690-4FF8-923A-2B9B3B114104}" destId="{D1953480-521C-4D75-A764-727B2EF83CBE}" srcOrd="0" destOrd="0" presId="urn:microsoft.com/office/officeart/2005/8/layout/pList1"/>
    <dgm:cxn modelId="{8AC19D3E-1F82-4D2B-AB4E-16E105FDBD3E}" type="presOf" srcId="{A15851E7-6CBB-4D62-B1B3-964D1D0C9910}" destId="{CD6A8D28-6A05-41CD-A4B1-6577941DAA4E}" srcOrd="0" destOrd="0" presId="urn:microsoft.com/office/officeart/2005/8/layout/pList1"/>
    <dgm:cxn modelId="{734B273B-0835-481D-9226-2E1D481C13C2}" type="presOf" srcId="{345285CD-F8AF-4E39-B89F-DF9F9D4FEAA3}" destId="{CE138D1A-04F6-4813-9BEE-882C2671E7CD}" srcOrd="0" destOrd="0" presId="urn:microsoft.com/office/officeart/2005/8/layout/pList1"/>
    <dgm:cxn modelId="{F5EF6B81-73F0-4827-BC0E-9D45F830E73B}" srcId="{A15851E7-6CBB-4D62-B1B3-964D1D0C9910}" destId="{7FA305D0-1F16-4156-B90A-8D703BD26D1F}" srcOrd="2" destOrd="0" parTransId="{8A83390D-298D-455D-9436-BD9A7890E53B}" sibTransId="{345285CD-F8AF-4E39-B89F-DF9F9D4FEAA3}"/>
    <dgm:cxn modelId="{C53B849D-EB06-47AF-A7F3-924112801686}" type="presOf" srcId="{48628717-8FBC-448B-9790-1A026F53951B}" destId="{A9888DF6-DFF2-4B11-A4A0-6302D85CA08A}" srcOrd="0" destOrd="0" presId="urn:microsoft.com/office/officeart/2005/8/layout/pList1"/>
    <dgm:cxn modelId="{FEF7A089-FAF1-419D-9999-E11E2FAD9284}" type="presOf" srcId="{AC1F267E-A578-4C38-9201-4D9E2ACA987A}" destId="{E643A0EA-212D-42DF-B06B-AD70E6A887ED}" srcOrd="0" destOrd="0" presId="urn:microsoft.com/office/officeart/2005/8/layout/pList1"/>
    <dgm:cxn modelId="{8DBE3E8B-1A96-4F8C-9BE2-559D30593A03}" srcId="{A15851E7-6CBB-4D62-B1B3-964D1D0C9910}" destId="{51C2DA0F-6CC0-49E2-A540-E9C38C76DFB3}" srcOrd="3" destOrd="0" parTransId="{BACA1E72-3276-4CBD-B808-D1E084557B12}" sibTransId="{8489340F-0850-4D0E-BFD3-EA3ABEBC6AFD}"/>
    <dgm:cxn modelId="{C09CE566-819E-4F2F-B879-400D39762D6A}" type="presParOf" srcId="{CD6A8D28-6A05-41CD-A4B1-6577941DAA4E}" destId="{30A9D882-E85A-47A8-922F-31FBF6CCFD6A}" srcOrd="0" destOrd="0" presId="urn:microsoft.com/office/officeart/2005/8/layout/pList1"/>
    <dgm:cxn modelId="{1CDB70C8-C71B-4246-8AC4-23F804DB5E90}" type="presParOf" srcId="{30A9D882-E85A-47A8-922F-31FBF6CCFD6A}" destId="{811B4859-364B-46C0-A1D8-946105096A0D}" srcOrd="0" destOrd="0" presId="urn:microsoft.com/office/officeart/2005/8/layout/pList1"/>
    <dgm:cxn modelId="{142E98B2-AE8A-407B-ABE3-69CBFF00D9E9}" type="presParOf" srcId="{30A9D882-E85A-47A8-922F-31FBF6CCFD6A}" destId="{D1953480-521C-4D75-A764-727B2EF83CBE}" srcOrd="1" destOrd="0" presId="urn:microsoft.com/office/officeart/2005/8/layout/pList1"/>
    <dgm:cxn modelId="{9D565D88-F130-4BCC-916B-1C252CE5E073}" type="presParOf" srcId="{CD6A8D28-6A05-41CD-A4B1-6577941DAA4E}" destId="{A9888DF6-DFF2-4B11-A4A0-6302D85CA08A}" srcOrd="1" destOrd="0" presId="urn:microsoft.com/office/officeart/2005/8/layout/pList1"/>
    <dgm:cxn modelId="{99326F69-B3B9-4E56-9D76-E3D170F4D0CF}" type="presParOf" srcId="{CD6A8D28-6A05-41CD-A4B1-6577941DAA4E}" destId="{D581D487-6517-4EBB-8D0B-8C978490F8A5}" srcOrd="2" destOrd="0" presId="urn:microsoft.com/office/officeart/2005/8/layout/pList1"/>
    <dgm:cxn modelId="{53A5E513-A37A-45CF-A509-0751C6490584}" type="presParOf" srcId="{D581D487-6517-4EBB-8D0B-8C978490F8A5}" destId="{B3768005-A578-492A-814B-6E8B3E9906EF}" srcOrd="0" destOrd="0" presId="urn:microsoft.com/office/officeart/2005/8/layout/pList1"/>
    <dgm:cxn modelId="{F381D9F0-016D-49E3-94D4-4EEB1B7D5C6A}" type="presParOf" srcId="{D581D487-6517-4EBB-8D0B-8C978490F8A5}" destId="{27CD6443-EFB1-469A-94AC-522855578A9D}" srcOrd="1" destOrd="0" presId="urn:microsoft.com/office/officeart/2005/8/layout/pList1"/>
    <dgm:cxn modelId="{74A993ED-6D96-491A-8938-FB0C30083CA9}" type="presParOf" srcId="{CD6A8D28-6A05-41CD-A4B1-6577941DAA4E}" destId="{E643A0EA-212D-42DF-B06B-AD70E6A887ED}" srcOrd="3" destOrd="0" presId="urn:microsoft.com/office/officeart/2005/8/layout/pList1"/>
    <dgm:cxn modelId="{AEA6AB16-FA5F-4B9E-8BB7-574FB5F4FBEC}" type="presParOf" srcId="{CD6A8D28-6A05-41CD-A4B1-6577941DAA4E}" destId="{F56F24C1-9EAF-42F9-82D7-C555B2015386}" srcOrd="4" destOrd="0" presId="urn:microsoft.com/office/officeart/2005/8/layout/pList1"/>
    <dgm:cxn modelId="{5D613C2C-A155-43DD-B0B7-EAC3AE1A4455}" type="presParOf" srcId="{F56F24C1-9EAF-42F9-82D7-C555B2015386}" destId="{7E08A6D1-BB4D-42A7-B1A0-C4DD51CEBDCA}" srcOrd="0" destOrd="0" presId="urn:microsoft.com/office/officeart/2005/8/layout/pList1"/>
    <dgm:cxn modelId="{DF9CA486-7323-4B51-8C16-5347C6A1DB94}" type="presParOf" srcId="{F56F24C1-9EAF-42F9-82D7-C555B2015386}" destId="{0401E67E-A1E1-4A66-8843-A2CB5A3CFFDC}" srcOrd="1" destOrd="0" presId="urn:microsoft.com/office/officeart/2005/8/layout/pList1"/>
    <dgm:cxn modelId="{5469EFE9-F826-4C27-B1FA-A9D7F3CEF582}" type="presParOf" srcId="{CD6A8D28-6A05-41CD-A4B1-6577941DAA4E}" destId="{CE138D1A-04F6-4813-9BEE-882C2671E7CD}" srcOrd="5" destOrd="0" presId="urn:microsoft.com/office/officeart/2005/8/layout/pList1"/>
    <dgm:cxn modelId="{419ECE33-ADBA-4247-88F3-A6993F496BA8}" type="presParOf" srcId="{CD6A8D28-6A05-41CD-A4B1-6577941DAA4E}" destId="{10B80319-6EAD-4596-8C75-6BE7B419FBEC}" srcOrd="6" destOrd="0" presId="urn:microsoft.com/office/officeart/2005/8/layout/pList1"/>
    <dgm:cxn modelId="{E762BB6C-4E01-44E2-A67C-2EE3EECC251A}" type="presParOf" srcId="{10B80319-6EAD-4596-8C75-6BE7B419FBEC}" destId="{62911D0C-5977-48E7-82F4-0625E39FC773}" srcOrd="0" destOrd="0" presId="urn:microsoft.com/office/officeart/2005/8/layout/pList1"/>
    <dgm:cxn modelId="{08A139F7-6189-4B03-8ECB-FC3181936662}" type="presParOf" srcId="{10B80319-6EAD-4596-8C75-6BE7B419FBEC}" destId="{D991E260-D3B3-42A7-A047-70E88C9AB08A}" srcOrd="1" destOrd="0" presId="urn:microsoft.com/office/officeart/2005/8/layout/p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DD31-B236-864B-8286-88AF78095D8A}" type="datetimeFigureOut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7DAA0-8C69-2649-8DFE-96BEA77934A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362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559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616889"/>
            <a:ext cx="9144000" cy="1240611"/>
          </a:xfrm>
        </p:spPr>
        <p:txBody>
          <a:bodyPr anchor="ctr">
            <a:normAutofit/>
          </a:bodyPr>
          <a:lstStyle>
            <a:lvl1pPr algn="ctr">
              <a:defRPr sz="5200" b="1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ko-KR" altLang="en-US" dirty="0" smtClean="0"/>
              <a:t>세미나 주제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 hasCustomPrompt="1"/>
          </p:nvPr>
        </p:nvSpPr>
        <p:spPr>
          <a:xfrm>
            <a:off x="1523998" y="2878039"/>
            <a:ext cx="9144000" cy="693027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600" b="1"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 smtClean="0"/>
              <a:t>소주제</a:t>
            </a:r>
            <a:endParaRPr kumimoji="1" lang="en-US" altLang="ko-KR" dirty="0" smtClean="0"/>
          </a:p>
        </p:txBody>
      </p:sp>
      <p:sp>
        <p:nvSpPr>
          <p:cNvPr id="11" name="직사각형 10"/>
          <p:cNvSpPr/>
          <p:nvPr userDrawn="1"/>
        </p:nvSpPr>
        <p:spPr>
          <a:xfrm>
            <a:off x="3216233" y="1545637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216232" y="4330921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날짜 개체 틀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757F8AA6-3DA9-B44A-8CE3-0616D6C506E9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 hasCustomPrompt="1"/>
          </p:nvPr>
        </p:nvSpPr>
        <p:spPr>
          <a:xfrm>
            <a:off x="4259032" y="3812493"/>
            <a:ext cx="3673929" cy="49044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 b="1" baseline="0">
                <a:solidFill>
                  <a:schemeClr val="bg2">
                    <a:lumMod val="25000"/>
                  </a:schemeClr>
                </a:solidFill>
                <a:latin typeface="Nanum Brush Script" charset="-127"/>
                <a:ea typeface="Nanum Brush Script" charset="-127"/>
                <a:cs typeface="Nanum Brush Script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err="1" smtClean="0"/>
              <a:t>FullStack</a:t>
            </a:r>
            <a:r>
              <a:rPr kumimoji="1" lang="en-US" altLang="ko-KR" dirty="0" smtClean="0"/>
              <a:t> O</a:t>
            </a:r>
            <a:r>
              <a:rPr kumimoji="1" lang="ko-KR" altLang="en-US" dirty="0" smtClean="0"/>
              <a:t>기 </a:t>
            </a:r>
            <a:r>
              <a:rPr kumimoji="1" lang="en-US" altLang="ko-KR" dirty="0" smtClean="0"/>
              <a:t>OOO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3216231" y="3669036"/>
            <a:ext cx="5759533" cy="712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5114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FA03A7-047C-234F-B6E1-A020D0995022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2680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1C3DE7-C8BC-A14F-8F1C-8BAAD9C255A5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754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D8387-6467-EA45-8FF4-B6B5E17BFB8C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2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5F416C-CCE3-064A-8512-5B6FECBCC923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9753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F11A0F-134E-5547-A33B-663F07EB6390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endParaRPr kumimoji="1"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텍스트 개체 틀 42"/>
          <p:cNvSpPr>
            <a:spLocks noGrp="1"/>
          </p:cNvSpPr>
          <p:nvPr>
            <p:ph type="body" sz="quarter" idx="13" hasCustomPrompt="1"/>
          </p:nvPr>
        </p:nvSpPr>
        <p:spPr>
          <a:xfrm>
            <a:off x="2209980" y="1724819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975364" y="1724819"/>
            <a:ext cx="78023" cy="6401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1975363" y="2519257"/>
            <a:ext cx="78023" cy="640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971806" y="3313695"/>
            <a:ext cx="78023" cy="640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971806" y="4101982"/>
            <a:ext cx="78023" cy="64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971806" y="4890269"/>
            <a:ext cx="78023" cy="640194"/>
          </a:xfrm>
          <a:prstGeom prst="rect">
            <a:avLst/>
          </a:prstGeom>
          <a:solidFill>
            <a:srgbClr val="EBF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개체 틀 4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980" y="3310082"/>
            <a:ext cx="8818556" cy="643807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4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2209980" y="2519257"/>
            <a:ext cx="8818556" cy="636581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5" name="텍스트 개체 틀 42"/>
          <p:cNvSpPr>
            <a:spLocks noGrp="1"/>
          </p:cNvSpPr>
          <p:nvPr>
            <p:ph type="body" sz="quarter" idx="16" hasCustomPrompt="1"/>
          </p:nvPr>
        </p:nvSpPr>
        <p:spPr>
          <a:xfrm>
            <a:off x="2209980" y="4101982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6" name="텍스트 개체 틀 42"/>
          <p:cNvSpPr>
            <a:spLocks noGrp="1"/>
          </p:cNvSpPr>
          <p:nvPr>
            <p:ph type="body" sz="quarter" idx="17" hasCustomPrompt="1"/>
          </p:nvPr>
        </p:nvSpPr>
        <p:spPr>
          <a:xfrm>
            <a:off x="2209980" y="4890269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 hasCustomPrompt="1"/>
          </p:nvPr>
        </p:nvSpPr>
        <p:spPr>
          <a:xfrm>
            <a:off x="1417719" y="1739849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7719" y="2519257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25" hasCustomPrompt="1"/>
          </p:nvPr>
        </p:nvSpPr>
        <p:spPr>
          <a:xfrm>
            <a:off x="1417718" y="3310082"/>
            <a:ext cx="498409" cy="64380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26" hasCustomPrompt="1"/>
          </p:nvPr>
        </p:nvSpPr>
        <p:spPr>
          <a:xfrm>
            <a:off x="1410603" y="4123813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27" hasCustomPrompt="1"/>
          </p:nvPr>
        </p:nvSpPr>
        <p:spPr>
          <a:xfrm>
            <a:off x="1417719" y="4913989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503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145" y="1552492"/>
            <a:ext cx="10605654" cy="4527673"/>
          </a:xfrm>
        </p:spPr>
        <p:txBody>
          <a:bodyPr/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F3D0E-8159-9A4D-94BE-4A12D82BEAFD}" type="datetime1">
              <a:rPr kumimoji="1" lang="ko-KR" altLang="en-US" smtClean="0"/>
              <a:pPr/>
              <a:t>2016-07-11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3805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64361" y="1852241"/>
            <a:ext cx="9927193" cy="249107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kumimoji="1" lang="ko-KR" altLang="en-US" dirty="0" smtClean="0"/>
              <a:t>세미나 주제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64361" y="4343318"/>
            <a:ext cx="9927193" cy="50181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 smtClean="0"/>
              <a:t>소주제</a:t>
            </a:r>
            <a:endParaRPr kumimoji="1" lang="en-US" altLang="ko-KR" dirty="0" smtClean="0"/>
          </a:p>
        </p:txBody>
      </p:sp>
      <p:sp>
        <p:nvSpPr>
          <p:cNvPr id="10" name="직사각형 9"/>
          <p:cNvSpPr/>
          <p:nvPr userDrawn="1"/>
        </p:nvSpPr>
        <p:spPr>
          <a:xfrm>
            <a:off x="1074307" y="1852240"/>
            <a:ext cx="90054" cy="34679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1091554" y="1852239"/>
            <a:ext cx="90054" cy="34679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64360" y="4845131"/>
            <a:ext cx="9927193" cy="475009"/>
          </a:xfrm>
        </p:spPr>
        <p:txBody>
          <a:bodyPr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sz="1800" dirty="0" err="1" smtClean="0">
                <a:solidFill>
                  <a:schemeClr val="bg1">
                    <a:lumMod val="50000"/>
                  </a:schemeClr>
                </a:solidFill>
              </a:rPr>
              <a:t>FullStack</a:t>
            </a:r>
            <a:r>
              <a:rPr kumimoji="1" lang="en-US" altLang="ko-KR" sz="1800" baseline="0" dirty="0" smtClean="0">
                <a:solidFill>
                  <a:schemeClr val="bg1">
                    <a:lumMod val="50000"/>
                  </a:schemeClr>
                </a:solidFill>
              </a:rPr>
              <a:t> O</a:t>
            </a:r>
            <a:r>
              <a:rPr kumimoji="1" lang="ko-KR" altLang="en-US" sz="1800" baseline="0" dirty="0" smtClean="0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kumimoji="1" lang="en-US" altLang="ko-KR" sz="1800" baseline="0" dirty="0" smtClean="0">
                <a:solidFill>
                  <a:schemeClr val="bg1">
                    <a:lumMod val="50000"/>
                  </a:schemeClr>
                </a:solidFill>
              </a:rPr>
              <a:t>OOO</a:t>
            </a:r>
            <a:endParaRPr kumimoji="1"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7279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408036"/>
            <a:ext cx="5158839" cy="4768927"/>
          </a:xfrm>
        </p:spPr>
        <p:txBody>
          <a:bodyPr>
            <a:normAutofit/>
          </a:bodyPr>
          <a:lstStyle>
            <a:lvl1pPr>
              <a:defRPr sz="2400">
                <a:latin typeface="Nanum Gothic" charset="-127"/>
                <a:ea typeface="Nanum Gothic" charset="-127"/>
                <a:cs typeface="Nanum Gothic" charset="-127"/>
              </a:defRPr>
            </a:lvl1pPr>
            <a:lvl2pPr>
              <a:defRPr sz="2000">
                <a:latin typeface="Nanum Gothic" charset="-127"/>
                <a:ea typeface="Nanum Gothic" charset="-127"/>
                <a:cs typeface="Nanum Gothic" charset="-127"/>
              </a:defRPr>
            </a:lvl2pPr>
            <a:lvl3pPr>
              <a:defRPr sz="1800">
                <a:latin typeface="Nanum Gothic" charset="-127"/>
                <a:ea typeface="Nanum Gothic" charset="-127"/>
                <a:cs typeface="Nanum Gothic" charset="-127"/>
              </a:defRPr>
            </a:lvl3pPr>
            <a:lvl4pPr>
              <a:defRPr sz="1600">
                <a:latin typeface="Nanum Gothic" charset="-127"/>
                <a:ea typeface="Nanum Gothic" charset="-127"/>
                <a:cs typeface="Nanum Gothic" charset="-127"/>
              </a:defRPr>
            </a:lvl4pPr>
            <a:lvl5pPr>
              <a:defRPr sz="1600"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08036"/>
            <a:ext cx="5181600" cy="4768927"/>
          </a:xfrm>
        </p:spPr>
        <p:txBody>
          <a:bodyPr>
            <a:normAutofit/>
          </a:bodyPr>
          <a:lstStyle>
            <a:lvl1pPr>
              <a:defRPr sz="2400">
                <a:latin typeface="Nanum Gothic" charset="-127"/>
                <a:ea typeface="Nanum Gothic" charset="-127"/>
                <a:cs typeface="Nanum Gothic" charset="-127"/>
              </a:defRPr>
            </a:lvl1pPr>
            <a:lvl2pPr>
              <a:defRPr sz="2000">
                <a:latin typeface="Nanum Gothic" charset="-127"/>
                <a:ea typeface="Nanum Gothic" charset="-127"/>
                <a:cs typeface="Nanum Gothic" charset="-127"/>
              </a:defRPr>
            </a:lvl2pPr>
            <a:lvl3pPr>
              <a:defRPr sz="1800">
                <a:latin typeface="Nanum Gothic" charset="-127"/>
                <a:ea typeface="Nanum Gothic" charset="-127"/>
                <a:cs typeface="Nanum Gothic" charset="-127"/>
              </a:defRPr>
            </a:lvl3pPr>
            <a:lvl4pPr>
              <a:defRPr sz="1600">
                <a:latin typeface="Nanum Gothic" charset="-127"/>
                <a:ea typeface="Nanum Gothic" charset="-127"/>
                <a:cs typeface="Nanum Gothic" charset="-127"/>
              </a:defRPr>
            </a:lvl4pPr>
            <a:lvl5pPr>
              <a:defRPr sz="1600"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3EC7CF-F8DA-2F4A-A7FA-F1C7ACD5595C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951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408036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231948"/>
            <a:ext cx="5157787" cy="38957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408036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231948"/>
            <a:ext cx="5183188" cy="38957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0ACCE-CE7E-F64D-8CF9-DB17BAA3E136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989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76DB9-CAB1-BD41-84B6-62A060C1C65C}" type="datetime1">
              <a:rPr kumimoji="1" lang="ko-KR" altLang="en-US" smtClean="0"/>
              <a:pPr/>
              <a:t>2016-07-11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7843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E45169-AA05-8E49-A9B9-E3D691C13015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616889"/>
            <a:ext cx="9144000" cy="2714032"/>
          </a:xfrm>
        </p:spPr>
        <p:txBody>
          <a:bodyPr anchor="ctr">
            <a:normAutofit/>
          </a:bodyPr>
          <a:lstStyle>
            <a:lvl1pPr algn="ctr">
              <a:defRPr sz="7200" b="1" baseline="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ko-KR" altLang="en-US" dirty="0" smtClean="0"/>
              <a:t>내용 입력</a:t>
            </a:r>
            <a:endParaRPr kumimoji="1"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216233" y="1545637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16232" y="4330921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672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6D4669-91EB-2945-AA0E-A42A533AF020}" type="datetime1">
              <a:rPr kumimoji="1" lang="ko-KR" altLang="en-US" smtClean="0"/>
              <a:pPr/>
              <a:t>2016-07-11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387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48145" y="466697"/>
            <a:ext cx="10605654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8145" y="1552492"/>
            <a:ext cx="10605654" cy="452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날짜 개체 틀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35AF08EE-6C6C-6042-AB38-27F1BC097E6A}" type="datetime1">
              <a:rPr kumimoji="1" lang="ko-KR" altLang="en-US" smtClean="0"/>
              <a:pPr/>
              <a:t>2016-07-11</a:t>
            </a:fld>
            <a:endParaRPr kumimoji="1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95558" y="638502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baseline="0" dirty="0" smtClean="0">
                <a:latin typeface="Nanum Gothic" charset="-127"/>
                <a:ea typeface="Nanum Gothic" charset="-127"/>
                <a:cs typeface="Nanum Gothic" charset="-127"/>
              </a:rPr>
              <a:t>FullStack</a:t>
            </a:r>
            <a:endParaRPr kumimoji="1" lang="ko-KR" altLang="en-US" sz="14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810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6889"/>
            <a:ext cx="9144000" cy="1471751"/>
          </a:xfrm>
        </p:spPr>
        <p:txBody>
          <a:bodyPr/>
          <a:lstStyle/>
          <a:p>
            <a:r>
              <a:rPr kumimoji="1" lang="en-US" altLang="ko-KR" dirty="0" smtClean="0"/>
              <a:t>Omok Semina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smtClean="0"/>
              <a:t>승패 판정</a:t>
            </a:r>
            <a:r>
              <a:rPr kumimoji="1" lang="en-US" altLang="ko-KR" smtClean="0"/>
              <a:t>&lt;4&gt;</a:t>
            </a:r>
            <a:endParaRPr kumimoji="1"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581400" y="3812493"/>
            <a:ext cx="5016335" cy="490441"/>
          </a:xfrm>
        </p:spPr>
        <p:txBody>
          <a:bodyPr/>
          <a:lstStyle/>
          <a:p>
            <a:r>
              <a:rPr kumimoji="1" lang="en-US" altLang="ko-KR" dirty="0" smtClean="0"/>
              <a:t>FullStack </a:t>
            </a:r>
            <a:r>
              <a:rPr kumimoji="1" lang="en-US" altLang="ko-KR" dirty="0"/>
              <a:t>2</a:t>
            </a:r>
            <a:r>
              <a:rPr kumimoji="1" lang="ko-KR" altLang="en-US" dirty="0" smtClean="0"/>
              <a:t>기 이충현</a:t>
            </a:r>
            <a:endParaRPr kumimoji="1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9EA889-E5DB-604F-B0AF-63B3B1D59178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6157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우리가 원하는 오목 게임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2016-07-11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77642" y="1935661"/>
            <a:ext cx="6460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a typeface="Nanum Gothic"/>
              </a:rPr>
              <a:t>바둑판</a:t>
            </a:r>
            <a:endParaRPr lang="en-US" altLang="ko-KR" sz="2000" dirty="0" smtClean="0">
              <a:solidFill>
                <a:srgbClr val="FF0000"/>
              </a:solidFill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a typeface="Nanum Gothic"/>
              </a:rPr>
              <a:t>방향키를 이용한 커서 이동</a:t>
            </a:r>
            <a:endParaRPr lang="en-US" altLang="ko-KR" sz="2000" dirty="0" smtClean="0">
              <a:solidFill>
                <a:srgbClr val="FF0000"/>
              </a:solidFill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a typeface="Nanum Gothic"/>
              </a:rPr>
              <a:t>돌 설치</a:t>
            </a:r>
            <a:endParaRPr lang="en-US" altLang="ko-KR" sz="2000" dirty="0" smtClean="0">
              <a:solidFill>
                <a:srgbClr val="FF0000"/>
              </a:solidFill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ea typeface="Nanum Gothic"/>
              </a:rPr>
              <a:t>같은 지점에의 돌 설치 막기</a:t>
            </a:r>
            <a:endParaRPr lang="en-US" altLang="ko-KR" sz="2000" dirty="0" smtClean="0">
              <a:solidFill>
                <a:srgbClr val="FF0000"/>
              </a:solidFill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승리 판정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쌍</a:t>
            </a:r>
            <a:r>
              <a:rPr lang="en-US" altLang="ko-KR" sz="2000" dirty="0" smtClean="0">
                <a:ea typeface="Nanum Gothic"/>
              </a:rPr>
              <a:t>3 </a:t>
            </a:r>
            <a:r>
              <a:rPr lang="ko-KR" altLang="en-US" sz="2000" dirty="0" smtClean="0">
                <a:ea typeface="Nanum Gothic"/>
              </a:rPr>
              <a:t>막기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저장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불러오기 기능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그 외의 인터페이스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ko-KR" altLang="en-US" sz="2000" dirty="0" err="1" smtClean="0">
                <a:ea typeface="Nanum Gothic"/>
              </a:rPr>
              <a:t>점수판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턴 </a:t>
            </a:r>
            <a:r>
              <a:rPr lang="ko-KR" altLang="en-US" sz="2000" dirty="0" err="1" smtClean="0">
                <a:ea typeface="Nanum Gothic"/>
              </a:rPr>
              <a:t>표시판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시간</a:t>
            </a:r>
            <a:r>
              <a:rPr lang="en-US" altLang="ko-KR" sz="2000" dirty="0" smtClean="0">
                <a:ea typeface="Nanum Gothic"/>
              </a:rPr>
              <a:t>)</a:t>
            </a:r>
            <a:endParaRPr lang="ko-KR" altLang="en-US" sz="2000" dirty="0">
              <a:ea typeface="Nanum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67528" b="51204"/>
          <a:stretch>
            <a:fillRect/>
          </a:stretch>
        </p:blipFill>
        <p:spPr bwMode="auto">
          <a:xfrm>
            <a:off x="748146" y="1552492"/>
            <a:ext cx="3946136" cy="452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1A0F-134E-5547-A33B-663F07EB6390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승패 판정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승패 판정 설계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오목에서 승리하는 케이스 분석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 smtClean="0"/>
              <a:t>오목의 승리 조건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 smtClean="0"/>
              <a:t>승패 판정 알고리즘 설계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-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6"/>
          </p:nvPr>
        </p:nvSpPr>
        <p:spPr>
          <a:xfrm>
            <a:off x="1417719" y="4123813"/>
            <a:ext cx="491292" cy="610133"/>
          </a:xfrm>
        </p:spPr>
        <p:txBody>
          <a:bodyPr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-</a:t>
            </a:r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870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승패 판정 설계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2016-07-11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7625" y="1733783"/>
            <a:ext cx="6746173" cy="3110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50000"/>
              </a:lnSpc>
              <a:buFontTx/>
              <a:buChar char="-"/>
            </a:pPr>
            <a:r>
              <a:rPr lang="ko-KR" altLang="en-US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오목의 승리 조건이 무엇인가</a:t>
            </a:r>
            <a:r>
              <a:rPr lang="en-US" altLang="ko-KR" sz="2000" dirty="0" smtClean="0">
                <a:ea typeface="Nanum Gothic"/>
              </a:rPr>
              <a:t>? (</a:t>
            </a:r>
            <a:r>
              <a:rPr lang="ko-KR" altLang="en-US" sz="2000" dirty="0" smtClean="0">
                <a:ea typeface="Nanum Gothic"/>
              </a:rPr>
              <a:t>알고리즘의 목적</a:t>
            </a:r>
            <a:r>
              <a:rPr lang="en-US" altLang="ko-KR" sz="2000" dirty="0" smtClean="0">
                <a:ea typeface="Nanum Gothic"/>
              </a:rPr>
              <a:t>)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350000"/>
              </a:lnSpc>
              <a:buFontTx/>
              <a:buChar char="-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오목의 승리하는 케이스 분석</a:t>
            </a:r>
            <a:r>
              <a:rPr lang="en-US" altLang="ko-KR" sz="2000" dirty="0" smtClean="0">
                <a:ea typeface="Nanum Gothic"/>
              </a:rPr>
              <a:t> 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ko-KR" altLang="en-US" sz="2000" dirty="0" smtClean="0">
                <a:ea typeface="Nanum Gothic"/>
              </a:rPr>
              <a:t>알고리즘 설계 사전작업</a:t>
            </a:r>
            <a:r>
              <a:rPr lang="en-US" altLang="ko-KR" sz="2000" dirty="0" smtClean="0">
                <a:ea typeface="Nanum Gothic"/>
              </a:rPr>
              <a:t>)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350000"/>
              </a:lnSpc>
              <a:buFontTx/>
              <a:buChar char="-"/>
            </a:pPr>
            <a:r>
              <a:rPr lang="ko-KR" altLang="en-US" sz="2000" dirty="0" smtClean="0">
                <a:ea typeface="Nanum Gothic"/>
              </a:rPr>
              <a:t>승패 판정 알고리즘 구현</a:t>
            </a:r>
            <a:endParaRPr lang="ko-KR" altLang="en-US" sz="2000" dirty="0">
              <a:ea typeface="Nanum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7625" y="1377538"/>
            <a:ext cx="699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3A68EA"/>
                </a:solidFill>
              </a:rPr>
              <a:t>※ </a:t>
            </a:r>
            <a:r>
              <a:rPr lang="ko-KR" altLang="en-US" i="1" dirty="0" smtClean="0">
                <a:solidFill>
                  <a:srgbClr val="3A68EA"/>
                </a:solidFill>
              </a:rPr>
              <a:t>함수를 만드는 형태로 생각해보세요</a:t>
            </a:r>
            <a:r>
              <a:rPr lang="en-US" altLang="ko-KR" i="1" dirty="0" smtClean="0">
                <a:solidFill>
                  <a:srgbClr val="3A68EA"/>
                </a:solidFill>
              </a:rPr>
              <a:t>!</a:t>
            </a:r>
            <a:endParaRPr lang="ko-KR" altLang="en-US" i="1" dirty="0">
              <a:solidFill>
                <a:srgbClr val="3A68E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r="51443" b="4550"/>
          <a:stretch>
            <a:fillRect/>
          </a:stretch>
        </p:blipFill>
        <p:spPr bwMode="auto">
          <a:xfrm>
            <a:off x="838200" y="1477912"/>
            <a:ext cx="3506622" cy="404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오목의 승리 조건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2016-07-12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graphicFrame>
        <p:nvGraphicFramePr>
          <p:cNvPr id="7" name="다이어그램 6"/>
          <p:cNvGraphicFramePr/>
          <p:nvPr/>
        </p:nvGraphicFramePr>
        <p:xfrm>
          <a:off x="2685143" y="1235034"/>
          <a:ext cx="6732276" cy="489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오목에서 승리하는 케이스 분석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2016-07-12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graphicFrame>
        <p:nvGraphicFramePr>
          <p:cNvPr id="8" name="다이어그램 7"/>
          <p:cNvGraphicFramePr/>
          <p:nvPr/>
        </p:nvGraphicFramePr>
        <p:xfrm>
          <a:off x="2685143" y="1235034"/>
          <a:ext cx="6732276" cy="489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8000" dirty="0" smtClean="0"/>
              <a:t>Q&amp;A</a:t>
            </a:r>
            <a:endParaRPr kumimoji="1" lang="ko-KR" altLang="en-US" sz="80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651D-F3F1-8E49-BA01-463C437CBAB2}" type="datetime1">
              <a:rPr kumimoji="1" lang="ko-KR" altLang="en-US" smtClean="0"/>
              <a:pPr/>
              <a:t>2016-07-11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8436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프레젠테이션1" id="{62FAA450-BB50-464D-B9A2-E486635976DE}" vid="{96F0BC84-4A28-A149-B2D3-5641E57F671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146</Words>
  <Application>Microsoft Macintosh PowerPoint</Application>
  <PresentationFormat>사용자 지정</PresentationFormat>
  <Paragraphs>53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Omok Semina</vt:lpstr>
      <vt:lpstr>우리가 원하는 오목 게임</vt:lpstr>
      <vt:lpstr>승패 판정</vt:lpstr>
      <vt:lpstr>승패 판정 설계</vt:lpstr>
      <vt:lpstr>오목의 승리 조건</vt:lpstr>
      <vt:lpstr>오목에서 승리하는 케이스 분석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박지영</dc:creator>
  <cp:lastModifiedBy>Karl Henry</cp:lastModifiedBy>
  <cp:revision>150</cp:revision>
  <dcterms:created xsi:type="dcterms:W3CDTF">2016-03-29T02:40:34Z</dcterms:created>
  <dcterms:modified xsi:type="dcterms:W3CDTF">2016-07-11T15:09:46Z</dcterms:modified>
</cp:coreProperties>
</file>