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62" r:id="rId4"/>
    <p:sldId id="264" r:id="rId5"/>
    <p:sldId id="28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1" r:id="rId15"/>
    <p:sldId id="276" r:id="rId16"/>
    <p:sldId id="277" r:id="rId17"/>
    <p:sldId id="279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 JH" initials="P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4F"/>
    <a:srgbClr val="C06000"/>
    <a:srgbClr val="CC6600"/>
    <a:srgbClr val="C04000"/>
    <a:srgbClr val="993300"/>
    <a:srgbClr val="FF8001"/>
    <a:srgbClr val="FF9933"/>
    <a:srgbClr val="FF2929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008" autoAdjust="0"/>
  </p:normalViewPr>
  <p:slideViewPr>
    <p:cSldViewPr snapToGrid="0">
      <p:cViewPr varScale="1">
        <p:scale>
          <a:sx n="91" d="100"/>
          <a:sy n="91" d="100"/>
        </p:scale>
        <p:origin x="-220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-2388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9C3A8-C9FC-49BA-93A6-EAF43F02F747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01842-78CB-4865-AE60-9B293ADC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6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인사말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안녕하세요 발표를 맡은 </a:t>
            </a:r>
            <a:r>
              <a:rPr lang="ko-KR" altLang="en-US" dirty="0" err="1"/>
              <a:t>풀스택</a:t>
            </a:r>
            <a:r>
              <a:rPr lang="ko-KR" altLang="en-US" dirty="0"/>
              <a:t> 박정현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지금부터 스마트 </a:t>
            </a:r>
            <a:r>
              <a:rPr lang="ko-KR" altLang="en-US" dirty="0" err="1"/>
              <a:t>미러에</a:t>
            </a:r>
            <a:r>
              <a:rPr lang="ko-KR" altLang="en-US" dirty="0"/>
              <a:t> 대한 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세번째</a:t>
            </a:r>
            <a:r>
              <a:rPr lang="ko-KR" altLang="en-US" dirty="0"/>
              <a:t> </a:t>
            </a:r>
            <a:r>
              <a:rPr lang="ko-KR" altLang="en-US" dirty="0" err="1"/>
              <a:t>날씨위젯입니다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기상청 </a:t>
            </a:r>
            <a:r>
              <a:rPr lang="en-US" altLang="ko-KR" dirty="0"/>
              <a:t>RSS</a:t>
            </a:r>
            <a:r>
              <a:rPr lang="ko-KR" altLang="en-US" dirty="0"/>
              <a:t>서비스에서 제공하는 </a:t>
            </a:r>
            <a:r>
              <a:rPr lang="en-US" altLang="ko-KR" dirty="0"/>
              <a:t>xml</a:t>
            </a:r>
            <a:r>
              <a:rPr lang="ko-KR" altLang="en-US" dirty="0"/>
              <a:t>데이터를 </a:t>
            </a:r>
            <a:r>
              <a:rPr lang="ko-KR" altLang="en-US" dirty="0" smtClean="0"/>
              <a:t>받아와 분석하여 </a:t>
            </a:r>
            <a:r>
              <a:rPr lang="ko-KR" altLang="en-US" dirty="0"/>
              <a:t>실시간 날씨 정보를 화면에 표시해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7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네번째</a:t>
            </a:r>
            <a:r>
              <a:rPr lang="ko-KR" altLang="en-US" dirty="0"/>
              <a:t> </a:t>
            </a:r>
            <a:r>
              <a:rPr lang="ko-KR" altLang="en-US" dirty="0" err="1" smtClean="0"/>
              <a:t>스케줄위젯입니다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날짜를 선택하여 일정을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일정들은 자유롭게 추가하고 삭제할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3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다섯번째</a:t>
            </a:r>
            <a:r>
              <a:rPr lang="ko-KR" altLang="en-US" dirty="0"/>
              <a:t> 음악플레이어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재생목록에서 원하는 음악을 선택하여 재생할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밖에도 볼륨조절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이전곡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다음곡</a:t>
            </a:r>
            <a:r>
              <a:rPr lang="ko-KR" altLang="en-US" dirty="0" smtClean="0"/>
              <a:t> 재생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반복재생 등의 부가기능이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91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여섯번째</a:t>
            </a:r>
            <a:r>
              <a:rPr lang="ko-KR" altLang="en-US" dirty="0"/>
              <a:t> </a:t>
            </a:r>
            <a:r>
              <a:rPr lang="ko-KR" altLang="en-US" dirty="0" err="1"/>
              <a:t>메모위젯입니다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화상키보드를 사용하여 메모를 작성합니다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드래그하여 원하는 위치에 자유롭게 배치할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27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일곱번째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뉴스위젯입니다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각 기사에 대한 제목과 출판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설명을 </a:t>
            </a:r>
            <a:r>
              <a:rPr lang="en-US" altLang="ko-KR" dirty="0" smtClean="0"/>
              <a:t>xml </a:t>
            </a:r>
            <a:r>
              <a:rPr lang="ko-KR" altLang="en-US" dirty="0" err="1" smtClean="0"/>
              <a:t>파싱을</a:t>
            </a:r>
            <a:r>
              <a:rPr lang="ko-KR" altLang="en-US" dirty="0" smtClean="0"/>
              <a:t> 통해 가져오고 뉴스 </a:t>
            </a:r>
            <a:r>
              <a:rPr lang="ko-KR" altLang="en-US" dirty="0" err="1" smtClean="0"/>
              <a:t>위젯에</a:t>
            </a:r>
            <a:r>
              <a:rPr lang="ko-KR" altLang="en-US" dirty="0" smtClean="0"/>
              <a:t> 출력합니다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뉴스 창에서 기사를 클릭하면 해당 기사의 본문으로 이동합니다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2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저희가 제작한 </a:t>
            </a:r>
            <a:r>
              <a:rPr lang="ko-KR" altLang="en-US" dirty="0" err="1"/>
              <a:t>위젯기능들에</a:t>
            </a:r>
            <a:r>
              <a:rPr lang="ko-KR" altLang="en-US" dirty="0"/>
              <a:t> 대해 설명해드렸고</a:t>
            </a:r>
            <a:endParaRPr lang="en-US" altLang="ko-KR" dirty="0"/>
          </a:p>
          <a:p>
            <a:r>
              <a:rPr lang="ko-KR" altLang="en-US" dirty="0"/>
              <a:t>다음은 개발일정입니다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학기중에는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프로그래밍을 공부하며 간단한 구성을 미리 제작해놨고</a:t>
            </a:r>
            <a:endParaRPr lang="en-US" altLang="ko-KR" baseline="0" dirty="0"/>
          </a:p>
          <a:p>
            <a:r>
              <a:rPr lang="ko-KR" altLang="en-US" baseline="0" dirty="0" err="1"/>
              <a:t>종강이후로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위젯디자인과</a:t>
            </a:r>
            <a:r>
              <a:rPr lang="ko-KR" altLang="en-US" baseline="0" dirty="0"/>
              <a:t> 병행하여 </a:t>
            </a:r>
            <a:r>
              <a:rPr lang="ko-KR" altLang="en-US" baseline="0" dirty="0" err="1"/>
              <a:t>위젯기능을</a:t>
            </a:r>
            <a:r>
              <a:rPr lang="ko-KR" altLang="en-US" baseline="0" dirty="0"/>
              <a:t> 제작하였습니다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향후활용에</a:t>
            </a:r>
            <a:r>
              <a:rPr lang="ko-KR" altLang="en-US" dirty="0"/>
              <a:t> 대해 </a:t>
            </a:r>
            <a:r>
              <a:rPr lang="ko-KR" altLang="en-US" dirty="0" err="1"/>
              <a:t>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연구를 통해 단순 </a:t>
            </a:r>
            <a:r>
              <a:rPr lang="ko-KR" altLang="en-US" dirty="0" err="1"/>
              <a:t>터치식의</a:t>
            </a:r>
            <a:r>
              <a:rPr lang="ko-KR" altLang="en-US" dirty="0"/>
              <a:t> 디스플레이를 확장하여 스마트 </a:t>
            </a:r>
            <a:r>
              <a:rPr lang="ko-KR" altLang="en-US" dirty="0" err="1"/>
              <a:t>미러를</a:t>
            </a:r>
            <a:r>
              <a:rPr lang="ko-KR" altLang="en-US" dirty="0"/>
              <a:t> 개발하였습니다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이를 기반으로 영상처리</a:t>
            </a:r>
            <a:r>
              <a:rPr lang="en-US" altLang="ko-KR" dirty="0"/>
              <a:t>, </a:t>
            </a:r>
            <a:r>
              <a:rPr lang="ko-KR" altLang="en-US" dirty="0"/>
              <a:t>패턴인식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등의 연구와 결합하여 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플랫폼으로 발전하도록 </a:t>
            </a:r>
            <a:r>
              <a:rPr lang="ko-KR" altLang="en-US" dirty="0" smtClean="0"/>
              <a:t>노력하겠습니다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8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4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동아리에 대한 소개입니다</a:t>
            </a:r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ko-KR" altLang="en-US" dirty="0" smtClean="0"/>
              <a:t>정보통신공학부 </a:t>
            </a:r>
            <a:r>
              <a:rPr lang="ko-KR" altLang="en-US" dirty="0"/>
              <a:t>소프트웨어 개발 </a:t>
            </a:r>
            <a:r>
              <a:rPr lang="ko-KR" altLang="en-US" dirty="0" smtClean="0"/>
              <a:t>동아리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아래는 이번에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창의 동아리 경진대회에 </a:t>
            </a:r>
            <a:r>
              <a:rPr lang="ko-KR" altLang="en-US" baseline="0" dirty="0"/>
              <a:t>참여한 멤버들과 </a:t>
            </a:r>
            <a:r>
              <a:rPr lang="ko-KR" altLang="en-US" baseline="0" dirty="0" smtClean="0"/>
              <a:t>맡은 역할입니다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3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발표순서는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스마트 </a:t>
            </a:r>
            <a:r>
              <a:rPr lang="ko-KR" altLang="en-US" dirty="0" err="1"/>
              <a:t>미러에</a:t>
            </a:r>
            <a:r>
              <a:rPr lang="ko-KR" altLang="en-US" dirty="0"/>
              <a:t> 대한 소개</a:t>
            </a:r>
            <a:r>
              <a:rPr lang="en-US" altLang="ko-KR" dirty="0"/>
              <a:t>, </a:t>
            </a:r>
            <a:r>
              <a:rPr lang="ko-KR" altLang="en-US" dirty="0" smtClean="0"/>
              <a:t>연구목표 </a:t>
            </a:r>
            <a:r>
              <a:rPr lang="en-US" altLang="ko-KR" dirty="0"/>
              <a:t>– </a:t>
            </a:r>
            <a:r>
              <a:rPr lang="ko-KR" altLang="en-US" dirty="0"/>
              <a:t>하드웨어제작</a:t>
            </a:r>
            <a:r>
              <a:rPr lang="en-US" altLang="ko-KR" dirty="0"/>
              <a:t>, </a:t>
            </a:r>
            <a:r>
              <a:rPr lang="ko-KR" altLang="en-US" dirty="0" smtClean="0"/>
              <a:t>소프트웨어개발을 설명해 드리고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개발일정</a:t>
            </a:r>
            <a:r>
              <a:rPr lang="en-US" altLang="ko-KR" dirty="0" smtClean="0"/>
              <a:t>, </a:t>
            </a:r>
            <a:r>
              <a:rPr lang="ko-KR" altLang="en-US" dirty="0" err="1"/>
              <a:t>향후활용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순으로 발표를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팀의 주제인 스마트 </a:t>
            </a:r>
            <a:r>
              <a:rPr lang="ko-KR" altLang="en-US" dirty="0" err="1" smtClean="0"/>
              <a:t>미러에</a:t>
            </a:r>
            <a:r>
              <a:rPr lang="ko-KR" altLang="en-US" dirty="0" smtClean="0"/>
              <a:t> 대해 간단하게 소개해드리겠습니다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스마트 </a:t>
            </a:r>
            <a:r>
              <a:rPr lang="ko-KR" altLang="en-US" dirty="0" err="1"/>
              <a:t>미러란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거울위로 데이터를</a:t>
            </a:r>
            <a:r>
              <a:rPr lang="ko-KR" altLang="en-US" baseline="0" dirty="0"/>
              <a:t> 표시해주는 스마트 디스플레이로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/>
              <a:t>세련된 디자인의 감각적 인테리어 소품입니다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-</a:t>
            </a:r>
            <a:r>
              <a:rPr lang="ko-KR" altLang="en-US" baseline="0" dirty="0"/>
              <a:t>저희 팀은 기본적인 앱기능들을 제작해 </a:t>
            </a:r>
            <a:r>
              <a:rPr lang="ko-KR" altLang="en-US" baseline="0" dirty="0" smtClean="0"/>
              <a:t>봄으로써 </a:t>
            </a:r>
            <a:r>
              <a:rPr lang="ko-KR" altLang="en-US" baseline="0" dirty="0"/>
              <a:t>개발능력을 </a:t>
            </a:r>
            <a:r>
              <a:rPr lang="ko-KR" altLang="en-US" baseline="0" dirty="0" smtClean="0"/>
              <a:t>향상시키고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앞으로 다양한 기능을 개발하기 위한 </a:t>
            </a:r>
            <a:r>
              <a:rPr lang="ko-KR" altLang="en-US" baseline="0" dirty="0"/>
              <a:t>토대로 스마트 미러를 직접 만들어 보기로 하였습니다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7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연구목표는 </a:t>
            </a:r>
            <a:r>
              <a:rPr lang="en-US" altLang="ko-KR" dirty="0"/>
              <a:t>2</a:t>
            </a:r>
            <a:r>
              <a:rPr lang="ko-KR" altLang="en-US" dirty="0"/>
              <a:t>가지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첫번째로</a:t>
            </a:r>
            <a:r>
              <a:rPr lang="ko-KR" altLang="en-US" dirty="0"/>
              <a:t> 터치패널과 </a:t>
            </a:r>
            <a:r>
              <a:rPr lang="ko-KR" altLang="en-US" dirty="0" err="1"/>
              <a:t>미러필름을</a:t>
            </a:r>
            <a:r>
              <a:rPr lang="ko-KR" altLang="en-US" dirty="0"/>
              <a:t> 이용하여 터치인식 가능한 거울을 제작합니다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두번째로</a:t>
            </a:r>
            <a:r>
              <a:rPr lang="ko-KR" altLang="en-US" dirty="0"/>
              <a:t> 스마트 </a:t>
            </a:r>
            <a:r>
              <a:rPr lang="ko-KR" altLang="en-US" dirty="0" err="1"/>
              <a:t>미러에서</a:t>
            </a:r>
            <a:r>
              <a:rPr lang="ko-KR" altLang="en-US" dirty="0"/>
              <a:t> 사용할 </a:t>
            </a:r>
            <a:r>
              <a:rPr lang="ko-KR" altLang="en-US" dirty="0" err="1"/>
              <a:t>위젯들을</a:t>
            </a:r>
            <a:r>
              <a:rPr lang="ko-KR" altLang="en-US" dirty="0"/>
              <a:t> </a:t>
            </a:r>
            <a:r>
              <a:rPr lang="ko-KR" altLang="en-US" dirty="0" smtClean="0"/>
              <a:t>개발하는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1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결과를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스마트 </a:t>
            </a:r>
            <a:r>
              <a:rPr lang="ko-KR" altLang="en-US" dirty="0" err="1"/>
              <a:t>미러</a:t>
            </a:r>
            <a:r>
              <a:rPr lang="ko-KR" altLang="en-US" dirty="0"/>
              <a:t> 하드웨어는 모니터</a:t>
            </a:r>
            <a:r>
              <a:rPr lang="en-US" altLang="ko-KR" dirty="0"/>
              <a:t>, </a:t>
            </a:r>
            <a:r>
              <a:rPr lang="ko-KR" altLang="en-US" dirty="0"/>
              <a:t>터치패널</a:t>
            </a:r>
            <a:r>
              <a:rPr lang="en-US" altLang="ko-KR" dirty="0"/>
              <a:t>, </a:t>
            </a:r>
            <a:r>
              <a:rPr lang="ko-KR" altLang="en-US" dirty="0" err="1"/>
              <a:t>미러필름과</a:t>
            </a:r>
            <a:r>
              <a:rPr lang="ko-KR" altLang="en-US" dirty="0"/>
              <a:t> 미니</a:t>
            </a:r>
            <a:r>
              <a:rPr lang="en-US" altLang="ko-KR" dirty="0"/>
              <a:t>PC</a:t>
            </a:r>
            <a:r>
              <a:rPr lang="ko-KR" altLang="en-US" dirty="0"/>
              <a:t>를 연결하여 제작합니다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터치패널을 사용하여 마우스와 </a:t>
            </a:r>
            <a:r>
              <a:rPr lang="ko-KR" altLang="en-US" dirty="0" smtClean="0"/>
              <a:t>키보드 없이 터치동작만으로 간단하게 기능들을 실행할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/>
              <a:t>반투명 </a:t>
            </a:r>
            <a:r>
              <a:rPr lang="ko-KR" altLang="en-US" dirty="0" err="1"/>
              <a:t>미러필름으로</a:t>
            </a:r>
            <a:r>
              <a:rPr lang="ko-KR" altLang="en-US" dirty="0"/>
              <a:t> 사용자의 모습을 정확히 보여주는 동시에 모니터에서 출력하는 데이터를 </a:t>
            </a:r>
            <a:r>
              <a:rPr lang="ko-KR" altLang="en-US" dirty="0" smtClean="0"/>
              <a:t>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9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 결과입니다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윈도우 </a:t>
            </a:r>
            <a:r>
              <a:rPr lang="en-US" altLang="ko-KR" dirty="0"/>
              <a:t>C#</a:t>
            </a:r>
            <a:r>
              <a:rPr lang="ko-KR" altLang="en-US" dirty="0"/>
              <a:t>기반의 </a:t>
            </a:r>
            <a:r>
              <a:rPr lang="en-US" altLang="ko-KR" dirty="0"/>
              <a:t>WPF</a:t>
            </a:r>
            <a:r>
              <a:rPr lang="ko-KR" altLang="en-US" dirty="0"/>
              <a:t>를 사용하여</a:t>
            </a:r>
            <a:r>
              <a:rPr lang="ko-KR" altLang="en-US" baseline="0" dirty="0"/>
              <a:t> 스마트 </a:t>
            </a:r>
            <a:r>
              <a:rPr lang="ko-KR" altLang="en-US" baseline="0" dirty="0" err="1"/>
              <a:t>미러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위젯을</a:t>
            </a:r>
            <a:r>
              <a:rPr lang="ko-KR" altLang="en-US" baseline="0" dirty="0"/>
              <a:t> 구현하였습니다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사진은 저희가 만든 위젯들로 거울모드 일 때의 화면입니다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버튼을 이용하여 거울모드와 바탕화면모드를 자유롭게 전환할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각각의 </a:t>
            </a:r>
            <a:r>
              <a:rPr lang="ko-KR" altLang="en-US" dirty="0" err="1"/>
              <a:t>위젯에</a:t>
            </a:r>
            <a:r>
              <a:rPr lang="ko-KR" altLang="en-US" dirty="0"/>
              <a:t> 대하여 자세히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기본적인 기능인 </a:t>
            </a:r>
            <a:r>
              <a:rPr lang="ko-KR" altLang="en-US" dirty="0" err="1"/>
              <a:t>시계위젯입니다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시각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요일정보를 표시해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ko-KR" altLang="en-US" dirty="0" err="1"/>
              <a:t>알람기능입니다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시간에 여러 개의 </a:t>
            </a:r>
            <a:r>
              <a:rPr lang="ko-KR" altLang="en-US" dirty="0" err="1"/>
              <a:t>알람을</a:t>
            </a:r>
            <a:r>
              <a:rPr lang="ko-KR" altLang="en-US" dirty="0"/>
              <a:t> 설정할 수 있고 </a:t>
            </a:r>
            <a:endParaRPr lang="en-US" altLang="ko-KR" dirty="0"/>
          </a:p>
          <a:p>
            <a:r>
              <a:rPr lang="ko-KR" altLang="en-US" dirty="0"/>
              <a:t>지정한 시간에 </a:t>
            </a:r>
            <a:r>
              <a:rPr lang="ko-KR" altLang="en-US" dirty="0" err="1"/>
              <a:t>알람음이</a:t>
            </a:r>
            <a:r>
              <a:rPr lang="ko-KR" altLang="en-US" dirty="0"/>
              <a:t> 재생되고 종료할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1842-78CB-4865-AE60-9B293ADC69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9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5203"/>
            <a:ext cx="7772400" cy="2387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800000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6487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10" y="1143000"/>
            <a:ext cx="8401050" cy="4945380"/>
          </a:xfrm>
        </p:spPr>
        <p:txBody>
          <a:bodyPr/>
          <a:lstStyle>
            <a:lvl1pPr marL="342000">
              <a:defRPr sz="2200"/>
            </a:lvl1pPr>
            <a:lvl2pPr marL="685800" indent="-342000">
              <a:buFont typeface="Wingdings" panose="05000000000000000000" pitchFamily="2" charset="2"/>
              <a:buChar char="Ø"/>
              <a:defRPr b="0"/>
            </a:lvl2pPr>
            <a:lvl3pPr>
              <a:defRPr b="0"/>
            </a:lvl3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4810" y="205396"/>
            <a:ext cx="8401050" cy="884264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4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7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2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3133"/>
            <a:ext cx="9144000" cy="4148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55" y="205396"/>
            <a:ext cx="8416290" cy="10674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55" y="1310986"/>
            <a:ext cx="8416290" cy="475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" y="646800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680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8E3D-87DF-4E3A-A2FA-88B77E7B27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5312" y="6481289"/>
            <a:ext cx="17443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CBNU</a:t>
            </a:r>
            <a:r>
              <a:rPr lang="en-US" altLang="ko-KR" sz="1600" b="1" dirty="0"/>
              <a:t> </a:t>
            </a:r>
            <a:r>
              <a:rPr lang="en-US" altLang="ko-KR" sz="1600" b="1" dirty="0" err="1">
                <a:solidFill>
                  <a:srgbClr val="FFCC00"/>
                </a:solidFill>
              </a:rPr>
              <a:t>Full</a:t>
            </a:r>
            <a:r>
              <a:rPr lang="en-US" altLang="ko-KR" sz="1600" b="1" dirty="0" err="1">
                <a:solidFill>
                  <a:srgbClr val="FF9933"/>
                </a:solidFill>
              </a:rPr>
              <a:t>S</a:t>
            </a:r>
            <a:r>
              <a:rPr lang="en-US" altLang="ko-KR" sz="1600" b="1" dirty="0" err="1">
                <a:solidFill>
                  <a:srgbClr val="FF8001"/>
                </a:solidFill>
              </a:rPr>
              <a:t>t</a:t>
            </a:r>
            <a:r>
              <a:rPr lang="en-US" altLang="ko-KR" sz="1600" b="1" dirty="0" err="1">
                <a:solidFill>
                  <a:srgbClr val="FF6600"/>
                </a:solidFill>
              </a:rPr>
              <a:t>a</a:t>
            </a:r>
            <a:r>
              <a:rPr lang="en-US" altLang="ko-KR" sz="1600" b="1" dirty="0" err="1">
                <a:solidFill>
                  <a:srgbClr val="FF5050"/>
                </a:solidFill>
              </a:rPr>
              <a:t>c</a:t>
            </a:r>
            <a:r>
              <a:rPr lang="en-US" altLang="ko-KR" sz="1600" b="1" dirty="0" err="1">
                <a:solidFill>
                  <a:srgbClr val="FF2929"/>
                </a:solidFill>
              </a:rPr>
              <a:t>k</a:t>
            </a:r>
            <a:endParaRPr lang="ko-KR" altLang="en-US" sz="1600" b="1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342000" algn="l" defTabSz="914400" rtl="0" eaLnBrk="1" latinLnBrk="1" hangingPunct="1">
        <a:lnSpc>
          <a:spcPct val="100000"/>
        </a:lnSpc>
        <a:spcBef>
          <a:spcPts val="500"/>
        </a:spcBef>
        <a:buClr>
          <a:srgbClr val="800000"/>
        </a:buClr>
        <a:buSzPct val="90000"/>
        <a:buFont typeface="Wingdings" panose="05000000000000000000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0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Smart Mirror Project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64878"/>
            <a:ext cx="6858000" cy="1655762"/>
          </a:xfrm>
        </p:spPr>
        <p:txBody>
          <a:bodyPr/>
          <a:lstStyle/>
          <a:p>
            <a:r>
              <a:rPr lang="en-US" altLang="ko-KR" dirty="0"/>
              <a:t>2016 </a:t>
            </a:r>
            <a:r>
              <a:rPr lang="ko-KR" altLang="en-US" dirty="0"/>
              <a:t>창의연구동아리 경진대회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69161" y="4366820"/>
            <a:ext cx="2005678" cy="58477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b="1" dirty="0" err="1">
                <a:solidFill>
                  <a:srgbClr val="FFCC00"/>
                </a:solidFill>
              </a:rPr>
              <a:t>Full</a:t>
            </a:r>
            <a:r>
              <a:rPr lang="en-US" altLang="ko-KR" sz="3200" b="1" dirty="0" err="1">
                <a:solidFill>
                  <a:srgbClr val="FF9933"/>
                </a:solidFill>
              </a:rPr>
              <a:t>S</a:t>
            </a:r>
            <a:r>
              <a:rPr lang="en-US" altLang="ko-KR" sz="3200" b="1" dirty="0" err="1">
                <a:solidFill>
                  <a:srgbClr val="FF8001"/>
                </a:solidFill>
              </a:rPr>
              <a:t>t</a:t>
            </a:r>
            <a:r>
              <a:rPr lang="en-US" altLang="ko-KR" sz="3200" b="1" dirty="0" err="1">
                <a:solidFill>
                  <a:srgbClr val="FF6600"/>
                </a:solidFill>
              </a:rPr>
              <a:t>a</a:t>
            </a:r>
            <a:r>
              <a:rPr lang="en-US" altLang="ko-KR" sz="3200" b="1" dirty="0" err="1">
                <a:solidFill>
                  <a:srgbClr val="FF5050"/>
                </a:solidFill>
              </a:rPr>
              <a:t>c</a:t>
            </a:r>
            <a:r>
              <a:rPr lang="en-US" altLang="ko-KR" sz="3200" b="1" dirty="0" err="1">
                <a:solidFill>
                  <a:srgbClr val="FF2929"/>
                </a:solidFill>
              </a:rPr>
              <a:t>k</a:t>
            </a:r>
            <a:endParaRPr lang="ko-KR" altLang="en-US" sz="3200" b="1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"/>
    </mc:Choice>
    <mc:Fallback xmlns="">
      <p:transition spd="slow" advTm="26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기상청 </a:t>
            </a:r>
            <a:r>
              <a:rPr lang="en-US" altLang="ko-KR" dirty="0" smtClean="0"/>
              <a:t>RSS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fontAlgn="base" latinLnBrk="0"/>
            <a:r>
              <a:rPr lang="ko-KR" altLang="en-US" dirty="0"/>
              <a:t>실시간 날씨 정보를 화면에 표시</a:t>
            </a:r>
            <a:endParaRPr lang="en-US" altLang="ko-KR" dirty="0"/>
          </a:p>
          <a:p>
            <a:pPr fontAlgn="base" latinLnBrk="0"/>
            <a:r>
              <a:rPr lang="en-US" altLang="ko-KR" dirty="0"/>
              <a:t>RSS </a:t>
            </a:r>
            <a:r>
              <a:rPr lang="ko-KR" altLang="en-US" dirty="0"/>
              <a:t>데이터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Widget: Weather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3" y="2970383"/>
            <a:ext cx="3343275" cy="2276475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590535" y="2292172"/>
            <a:ext cx="3941275" cy="3787677"/>
            <a:chOff x="4497860" y="1964724"/>
            <a:chExt cx="3941275" cy="3787677"/>
          </a:xfrm>
        </p:grpSpPr>
        <p:grpSp>
          <p:nvGrpSpPr>
            <p:cNvPr id="20" name="그룹 19"/>
            <p:cNvGrpSpPr/>
            <p:nvPr/>
          </p:nvGrpSpPr>
          <p:grpSpPr>
            <a:xfrm>
              <a:off x="4497860" y="1964724"/>
              <a:ext cx="3941275" cy="3787677"/>
              <a:chOff x="4497860" y="1964724"/>
              <a:chExt cx="3941275" cy="378767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497860" y="1964724"/>
                <a:ext cx="1828800" cy="8649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</a:rPr>
                  <a:t>기상청 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RSS</a:t>
                </a:r>
              </a:p>
              <a:p>
                <a:pPr algn="ctr"/>
                <a:r>
                  <a:rPr lang="ko-KR" altLang="en-US" sz="2000" b="1" dirty="0">
                    <a:solidFill>
                      <a:schemeClr val="tx1"/>
                    </a:solidFill>
                  </a:rPr>
                  <a:t>서비스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497861" y="3090305"/>
                <a:ext cx="1828800" cy="49427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Xml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데이터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610334" y="5048058"/>
                <a:ext cx="1828800" cy="7043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데이터 출력</a:t>
                </a:r>
              </a:p>
            </p:txBody>
          </p:sp>
          <p:cxnSp>
            <p:nvCxnSpPr>
              <p:cNvPr id="15" name="꺾인 연결선 14"/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5281956" y="2960000"/>
                <a:ext cx="260608" cy="1"/>
              </a:xfrm>
              <a:prstGeom prst="bentConnector3">
                <a:avLst>
                  <a:gd name="adj1" fmla="val 50000"/>
                </a:avLst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21" idx="4"/>
                <a:endCxn id="10" idx="0"/>
              </p:cNvCxnSpPr>
              <p:nvPr/>
            </p:nvCxnSpPr>
            <p:spPr>
              <a:xfrm flipH="1">
                <a:off x="7524734" y="3776101"/>
                <a:ext cx="1" cy="1271957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6610335" y="3958787"/>
                <a:ext cx="1828800" cy="7105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Xml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 err="1" smtClean="0">
                    <a:solidFill>
                      <a:schemeClr val="tx1"/>
                    </a:solidFill>
                  </a:rPr>
                  <a:t>파싱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6610334" y="2898778"/>
              <a:ext cx="1828801" cy="8773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스마트 </a:t>
              </a:r>
              <a:r>
                <a:rPr lang="ko-KR" altLang="en-US" b="1" dirty="0" err="1"/>
                <a:t>미러</a:t>
              </a:r>
              <a:endParaRPr lang="ko-KR" altLang="en-US" b="1" dirty="0"/>
            </a:p>
          </p:txBody>
        </p:sp>
        <p:cxnSp>
          <p:nvCxnSpPr>
            <p:cNvPr id="23" name="직선 화살표 연결선 22"/>
            <p:cNvCxnSpPr>
              <a:stCxn id="8" idx="3"/>
              <a:endCxn id="21" idx="2"/>
            </p:cNvCxnSpPr>
            <p:nvPr/>
          </p:nvCxnSpPr>
          <p:spPr>
            <a:xfrm>
              <a:off x="6326661" y="3337440"/>
              <a:ext cx="283673" cy="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" y="2970383"/>
            <a:ext cx="3343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일정 추가 및 삭제</a:t>
            </a:r>
            <a:endParaRPr lang="en-US" altLang="ko-KR" dirty="0"/>
          </a:p>
          <a:p>
            <a:pPr fontAlgn="base" latinLnBrk="0"/>
            <a:r>
              <a:rPr lang="ko-KR" altLang="en-US" dirty="0"/>
              <a:t>스케줄 리스트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Widget: Scheduler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61" y="1770294"/>
            <a:ext cx="2841962" cy="4201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7" y="2361615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음악 선택 및 재생 </a:t>
            </a:r>
            <a:endParaRPr lang="en-US" altLang="ko-KR" dirty="0"/>
          </a:p>
          <a:p>
            <a:pPr fontAlgn="base" latinLnBrk="0"/>
            <a:r>
              <a:rPr lang="ko-KR" altLang="en-US" dirty="0"/>
              <a:t>재생목록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Widget: Music Player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1" y="2841897"/>
            <a:ext cx="2489601" cy="24962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69" y="2841897"/>
            <a:ext cx="2489601" cy="24962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42" y="2841897"/>
            <a:ext cx="2427457" cy="24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 작성</a:t>
            </a:r>
            <a:endParaRPr lang="en-US" altLang="ko-KR" dirty="0"/>
          </a:p>
          <a:p>
            <a:r>
              <a:rPr lang="ko-KR" altLang="en-US" dirty="0"/>
              <a:t>자유롭게 배치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Widget: Sticky Notes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77485"/>
            <a:ext cx="32004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뉴스 홈페이지 </a:t>
            </a:r>
            <a:r>
              <a:rPr lang="en-US" altLang="ko-KR" dirty="0" smtClean="0"/>
              <a:t>RSS</a:t>
            </a:r>
            <a:r>
              <a:rPr lang="ko-KR" altLang="en-US" dirty="0" smtClean="0"/>
              <a:t>서비스 활용</a:t>
            </a:r>
            <a:endParaRPr lang="en-US" altLang="ko-KR" dirty="0"/>
          </a:p>
          <a:p>
            <a:r>
              <a:rPr lang="ko-KR" altLang="en-US" dirty="0" smtClean="0"/>
              <a:t>실시간 뉴스 정보 표시</a:t>
            </a:r>
            <a:endParaRPr lang="en-US" altLang="ko-KR" dirty="0" smtClean="0"/>
          </a:p>
          <a:p>
            <a:r>
              <a:rPr lang="ko-KR" altLang="en-US" dirty="0" smtClean="0"/>
              <a:t>제목을 선택하여 기사본문으로 이동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Widget: </a:t>
            </a:r>
            <a:r>
              <a:rPr lang="en-US" altLang="ko-KR" dirty="0" smtClean="0"/>
              <a:t>News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" y="2776642"/>
            <a:ext cx="4321410" cy="2981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" y="2776642"/>
            <a:ext cx="4321410" cy="298189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732372" y="2606566"/>
            <a:ext cx="3941275" cy="3473283"/>
            <a:chOff x="4497860" y="1964724"/>
            <a:chExt cx="3941275" cy="3787677"/>
          </a:xfrm>
        </p:grpSpPr>
        <p:grpSp>
          <p:nvGrpSpPr>
            <p:cNvPr id="9" name="그룹 8"/>
            <p:cNvGrpSpPr/>
            <p:nvPr/>
          </p:nvGrpSpPr>
          <p:grpSpPr>
            <a:xfrm>
              <a:off x="4497860" y="1964724"/>
              <a:ext cx="3941275" cy="3787677"/>
              <a:chOff x="4497860" y="1964724"/>
              <a:chExt cx="3941275" cy="378767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497860" y="1964724"/>
                <a:ext cx="1828800" cy="86497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tx1"/>
                    </a:solidFill>
                  </a:rPr>
                  <a:t>뉴스홈페이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지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RSS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서비스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497861" y="3090305"/>
                <a:ext cx="1828800" cy="49427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Xml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데이터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610334" y="5048058"/>
                <a:ext cx="1828800" cy="7043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데이터 출력</a:t>
                </a:r>
              </a:p>
            </p:txBody>
          </p:sp>
          <p:cxnSp>
            <p:nvCxnSpPr>
              <p:cNvPr id="15" name="꺾인 연결선 14"/>
              <p:cNvCxnSpPr>
                <a:stCxn id="12" idx="2"/>
                <a:endCxn id="13" idx="0"/>
              </p:cNvCxnSpPr>
              <p:nvPr/>
            </p:nvCxnSpPr>
            <p:spPr>
              <a:xfrm rot="16200000" flipH="1">
                <a:off x="5281956" y="2960000"/>
                <a:ext cx="260608" cy="1"/>
              </a:xfrm>
              <a:prstGeom prst="bentConnector3">
                <a:avLst>
                  <a:gd name="adj1" fmla="val 50000"/>
                </a:avLst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0" idx="4"/>
                <a:endCxn id="14" idx="0"/>
              </p:cNvCxnSpPr>
              <p:nvPr/>
            </p:nvCxnSpPr>
            <p:spPr>
              <a:xfrm flipH="1">
                <a:off x="7524734" y="3776101"/>
                <a:ext cx="1" cy="1271957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6610335" y="3958787"/>
                <a:ext cx="1828800" cy="7105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Xml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 err="1" smtClean="0">
                    <a:solidFill>
                      <a:schemeClr val="tx1"/>
                    </a:solidFill>
                  </a:rPr>
                  <a:t>파싱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타원 9"/>
            <p:cNvSpPr/>
            <p:nvPr/>
          </p:nvSpPr>
          <p:spPr>
            <a:xfrm>
              <a:off x="6610334" y="2898778"/>
              <a:ext cx="1828801" cy="8773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스마트 </a:t>
              </a:r>
              <a:r>
                <a:rPr lang="ko-KR" altLang="en-US" b="1" dirty="0" err="1"/>
                <a:t>미러</a:t>
              </a:r>
              <a:endParaRPr lang="ko-KR" altLang="en-US" b="1" dirty="0"/>
            </a:p>
          </p:txBody>
        </p:sp>
        <p:cxnSp>
          <p:nvCxnSpPr>
            <p:cNvPr id="11" name="직선 화살표 연결선 10"/>
            <p:cNvCxnSpPr>
              <a:stCxn id="13" idx="3"/>
              <a:endCxn id="10" idx="2"/>
            </p:cNvCxnSpPr>
            <p:nvPr/>
          </p:nvCxnSpPr>
          <p:spPr>
            <a:xfrm>
              <a:off x="6326661" y="3337440"/>
              <a:ext cx="283673" cy="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기간 </a:t>
            </a:r>
            <a:r>
              <a:rPr lang="en-US" altLang="ko-KR" dirty="0"/>
              <a:t>: 4</a:t>
            </a:r>
            <a:r>
              <a:rPr lang="ko-KR" altLang="en-US" dirty="0"/>
              <a:t>개월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Schedule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" y="1828800"/>
            <a:ext cx="8600304" cy="42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 처리와 패턴 인식</a:t>
            </a:r>
            <a:r>
              <a:rPr lang="en-US" altLang="ko-KR" dirty="0"/>
              <a:t>, </a:t>
            </a:r>
            <a:r>
              <a:rPr lang="ko-KR" altLang="en-US" dirty="0"/>
              <a:t>머신 러닝 등의 연구와 결합하여 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플랫폼으로 발전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Works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363816" y="2217277"/>
            <a:ext cx="4629665" cy="3363637"/>
            <a:chOff x="1449859" y="2067697"/>
            <a:chExt cx="6186617" cy="449482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449859" y="2067697"/>
              <a:ext cx="6186617" cy="14910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87152" y="5449727"/>
              <a:ext cx="2481146" cy="11127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Digital Signage Platform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593937" y="2303360"/>
              <a:ext cx="5878753" cy="1112795"/>
              <a:chOff x="1593937" y="2887814"/>
              <a:chExt cx="5878753" cy="1112795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593937" y="2887814"/>
                <a:ext cx="1866448" cy="11127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Digital Image Processing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3594501" y="2887814"/>
                <a:ext cx="1866448" cy="11127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Pattern Recognition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606242" y="2887814"/>
                <a:ext cx="1866448" cy="11127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Machine Learning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연결선 9"/>
              <p:cNvCxnSpPr>
                <a:stCxn id="5" idx="3"/>
                <a:endCxn id="6" idx="1"/>
              </p:cNvCxnSpPr>
              <p:nvPr/>
            </p:nvCxnSpPr>
            <p:spPr>
              <a:xfrm>
                <a:off x="3460385" y="3444211"/>
                <a:ext cx="130244" cy="0"/>
              </a:xfrm>
              <a:prstGeom prst="line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475998" y="3444211"/>
                <a:ext cx="130244" cy="0"/>
              </a:xfrm>
              <a:prstGeom prst="line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>
              <a:off x="4527725" y="3416155"/>
              <a:ext cx="1" cy="2033572"/>
            </a:xfrm>
            <a:prstGeom prst="straightConnector1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3590629" y="3739976"/>
              <a:ext cx="1870320" cy="1186249"/>
            </a:xfrm>
            <a:prstGeom prst="roundRect">
              <a:avLst/>
            </a:prstGeom>
            <a:solidFill>
              <a:srgbClr val="FF9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Smart Mirror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ttp://ncc.phinf.naver.net/20140321_199/13953702520826Dkc4_JPEG/1-1.jpg?type=w6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19" y="3006082"/>
            <a:ext cx="6817010" cy="27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Thanks!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64878"/>
            <a:ext cx="6858000" cy="1655762"/>
          </a:xfrm>
        </p:spPr>
        <p:txBody>
          <a:bodyPr/>
          <a:lstStyle/>
          <a:p>
            <a:r>
              <a:rPr lang="en-US" altLang="ko-KR" dirty="0"/>
              <a:t>Any</a:t>
            </a:r>
            <a:r>
              <a:rPr lang="ko-KR" altLang="en-US" dirty="0"/>
              <a:t> </a:t>
            </a:r>
            <a:r>
              <a:rPr lang="en-US" altLang="ko-KR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69161" y="4366820"/>
            <a:ext cx="2005678" cy="58477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b="1" dirty="0" err="1">
                <a:solidFill>
                  <a:srgbClr val="FFCC00"/>
                </a:solidFill>
              </a:rPr>
              <a:t>Full</a:t>
            </a:r>
            <a:r>
              <a:rPr lang="en-US" altLang="ko-KR" sz="3200" b="1" dirty="0" err="1">
                <a:solidFill>
                  <a:srgbClr val="FF9933"/>
                </a:solidFill>
              </a:rPr>
              <a:t>S</a:t>
            </a:r>
            <a:r>
              <a:rPr lang="en-US" altLang="ko-KR" sz="3200" b="1" dirty="0" err="1">
                <a:solidFill>
                  <a:srgbClr val="FF8001"/>
                </a:solidFill>
              </a:rPr>
              <a:t>t</a:t>
            </a:r>
            <a:r>
              <a:rPr lang="en-US" altLang="ko-KR" sz="3200" b="1" dirty="0" err="1">
                <a:solidFill>
                  <a:srgbClr val="FF6600"/>
                </a:solidFill>
              </a:rPr>
              <a:t>a</a:t>
            </a:r>
            <a:r>
              <a:rPr lang="en-US" altLang="ko-KR" sz="3200" b="1" dirty="0" err="1">
                <a:solidFill>
                  <a:srgbClr val="FF5050"/>
                </a:solidFill>
              </a:rPr>
              <a:t>c</a:t>
            </a:r>
            <a:r>
              <a:rPr lang="en-US" altLang="ko-KR" sz="3200" b="1" dirty="0" err="1">
                <a:solidFill>
                  <a:srgbClr val="FF2929"/>
                </a:solidFill>
              </a:rPr>
              <a:t>k</a:t>
            </a:r>
            <a:endParaRPr lang="ko-KR" altLang="en-US" sz="3200" b="1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충북대학교 소프트웨어 개발 동아리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참여 인원 </a:t>
            </a:r>
            <a:r>
              <a:rPr lang="en-US" altLang="ko-KR" dirty="0"/>
              <a:t>(6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en-US" altLang="ko-KR" dirty="0" err="1"/>
              <a:t>FullStack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3029" y="2477424"/>
            <a:ext cx="1202774" cy="3692151"/>
            <a:chOff x="283029" y="2477424"/>
            <a:chExt cx="1202774" cy="3692151"/>
          </a:xfrm>
        </p:grpSpPr>
        <p:sp>
          <p:nvSpPr>
            <p:cNvPr id="6" name="Rectangle 5"/>
            <p:cNvSpPr/>
            <p:nvPr/>
          </p:nvSpPr>
          <p:spPr>
            <a:xfrm>
              <a:off x="283029" y="5102141"/>
              <a:ext cx="1193800" cy="1067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accent2"/>
                  </a:solidFill>
                </a:rPr>
                <a:t>최서원</a:t>
              </a:r>
              <a:endParaRPr lang="en-US" altLang="ko-KR" b="1" dirty="0">
                <a:solidFill>
                  <a:schemeClr val="accent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총괄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37"/>
            <a:stretch/>
          </p:blipFill>
          <p:spPr>
            <a:xfrm>
              <a:off x="292003" y="2477424"/>
              <a:ext cx="1193800" cy="2624718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3236687" y="2481755"/>
            <a:ext cx="1193800" cy="3689985"/>
            <a:chOff x="3236687" y="2481755"/>
            <a:chExt cx="1193800" cy="3689985"/>
          </a:xfrm>
        </p:grpSpPr>
        <p:sp>
          <p:nvSpPr>
            <p:cNvPr id="12" name="Rectangle 11"/>
            <p:cNvSpPr/>
            <p:nvPr/>
          </p:nvSpPr>
          <p:spPr>
            <a:xfrm>
              <a:off x="3236687" y="5104306"/>
              <a:ext cx="1193800" cy="1067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accent2"/>
                  </a:solidFill>
                </a:rPr>
                <a:t>이희석</a:t>
              </a:r>
              <a:endParaRPr lang="en-US" altLang="ko-KR" b="1" dirty="0">
                <a:solidFill>
                  <a:schemeClr val="accent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디자인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82" r="17891" b="29637"/>
            <a:stretch/>
          </p:blipFill>
          <p:spPr>
            <a:xfrm>
              <a:off x="3245661" y="2481755"/>
              <a:ext cx="1184826" cy="2622551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667174" y="2479589"/>
            <a:ext cx="1193800" cy="3689986"/>
            <a:chOff x="7667174" y="2479589"/>
            <a:chExt cx="1193800" cy="3689986"/>
          </a:xfrm>
        </p:grpSpPr>
        <p:sp>
          <p:nvSpPr>
            <p:cNvPr id="21" name="Rectangle 20"/>
            <p:cNvSpPr/>
            <p:nvPr/>
          </p:nvSpPr>
          <p:spPr>
            <a:xfrm>
              <a:off x="7667174" y="5102141"/>
              <a:ext cx="1193800" cy="1067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accent2"/>
                  </a:solidFill>
                </a:rPr>
                <a:t>곽도훈</a:t>
              </a:r>
              <a:endParaRPr lang="en-US" altLang="ko-KR" b="1" dirty="0">
                <a:solidFill>
                  <a:schemeClr val="accent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[SW</a:t>
              </a:r>
              <a:r>
                <a:rPr lang="ko-KR" altLang="en-US" dirty="0">
                  <a:solidFill>
                    <a:schemeClr val="tx1"/>
                  </a:solidFill>
                </a:rPr>
                <a:t>개발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591" y="2479589"/>
              <a:ext cx="1180383" cy="2622552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4713516" y="5102141"/>
            <a:ext cx="1193800" cy="1067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2"/>
                </a:solidFill>
              </a:rPr>
              <a:t>박정현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[SW</a:t>
            </a:r>
            <a:r>
              <a:rPr lang="ko-KR" altLang="en-US" dirty="0">
                <a:solidFill>
                  <a:schemeClr val="tx1"/>
                </a:solidFill>
              </a:rPr>
              <a:t>개발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190345" y="2523034"/>
            <a:ext cx="1193800" cy="3646541"/>
            <a:chOff x="6190345" y="2523034"/>
            <a:chExt cx="1193800" cy="3646541"/>
          </a:xfrm>
        </p:grpSpPr>
        <p:sp>
          <p:nvSpPr>
            <p:cNvPr id="18" name="Rectangle 17"/>
            <p:cNvSpPr/>
            <p:nvPr/>
          </p:nvSpPr>
          <p:spPr>
            <a:xfrm>
              <a:off x="6190345" y="5102141"/>
              <a:ext cx="1193800" cy="1067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solidFill>
                    <a:schemeClr val="accent2"/>
                  </a:solidFill>
                </a:rPr>
                <a:t>정다인</a:t>
              </a:r>
              <a:endParaRPr lang="en-US" altLang="ko-KR" b="1" dirty="0">
                <a:solidFill>
                  <a:schemeClr val="accent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하드웨어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4" r="34189" b="25322"/>
            <a:stretch/>
          </p:blipFill>
          <p:spPr>
            <a:xfrm>
              <a:off x="6190346" y="2523034"/>
              <a:ext cx="1193799" cy="2581272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r="7947"/>
          <a:stretch/>
        </p:blipFill>
        <p:spPr>
          <a:xfrm>
            <a:off x="4713516" y="2475259"/>
            <a:ext cx="1193800" cy="262688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759858" y="2481755"/>
            <a:ext cx="1193800" cy="3687820"/>
            <a:chOff x="1759858" y="2481755"/>
            <a:chExt cx="1193800" cy="3687820"/>
          </a:xfrm>
        </p:grpSpPr>
        <p:sp>
          <p:nvSpPr>
            <p:cNvPr id="9" name="Rectangle 8"/>
            <p:cNvSpPr/>
            <p:nvPr/>
          </p:nvSpPr>
          <p:spPr>
            <a:xfrm>
              <a:off x="1759858" y="5102141"/>
              <a:ext cx="1193800" cy="1067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accent2"/>
                  </a:solidFill>
                </a:rPr>
                <a:t>이충현</a:t>
              </a:r>
              <a:endParaRPr lang="en-US" altLang="ko-KR" b="1" dirty="0">
                <a:solidFill>
                  <a:schemeClr val="accent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[SW</a:t>
              </a:r>
              <a:r>
                <a:rPr lang="ko-KR" altLang="en-US" dirty="0">
                  <a:solidFill>
                    <a:schemeClr val="tx1"/>
                  </a:solidFill>
                </a:rPr>
                <a:t>개발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t="135" r="9886" b="111"/>
            <a:stretch/>
          </p:blipFill>
          <p:spPr>
            <a:xfrm>
              <a:off x="1768832" y="2481755"/>
              <a:ext cx="1184826" cy="2620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altLang="ko-KR" dirty="0"/>
              <a:t>Introduction</a:t>
            </a:r>
          </a:p>
          <a:p>
            <a:pPr>
              <a:spcBef>
                <a:spcPts val="1500"/>
              </a:spcBef>
            </a:pPr>
            <a:r>
              <a:rPr lang="en-US" altLang="ko-KR" dirty="0"/>
              <a:t>Research Goals</a:t>
            </a:r>
          </a:p>
          <a:p>
            <a:pPr>
              <a:spcBef>
                <a:spcPts val="1500"/>
              </a:spcBef>
            </a:pPr>
            <a:r>
              <a:rPr lang="en-US" altLang="ko-KR" dirty="0"/>
              <a:t>Smart Mirror HW</a:t>
            </a:r>
          </a:p>
          <a:p>
            <a:pPr>
              <a:spcBef>
                <a:spcPts val="1500"/>
              </a:spcBef>
            </a:pPr>
            <a:r>
              <a:rPr lang="en-US" altLang="ko-KR" dirty="0"/>
              <a:t>Smart Mirror SW (Widget)</a:t>
            </a:r>
          </a:p>
          <a:p>
            <a:pPr>
              <a:spcBef>
                <a:spcPts val="1500"/>
              </a:spcBef>
            </a:pPr>
            <a:r>
              <a:rPr lang="en-US" altLang="ko-KR" dirty="0"/>
              <a:t>Development Schedule</a:t>
            </a:r>
          </a:p>
          <a:p>
            <a:pPr>
              <a:spcBef>
                <a:spcPts val="1500"/>
              </a:spcBef>
            </a:pPr>
            <a:r>
              <a:rPr lang="en-US" altLang="ko-KR" dirty="0"/>
              <a:t>Future Works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77" y="1140093"/>
            <a:ext cx="8401050" cy="4945380"/>
          </a:xfrm>
        </p:spPr>
        <p:txBody>
          <a:bodyPr/>
          <a:lstStyle/>
          <a:p>
            <a:r>
              <a:rPr lang="en-US" altLang="ko-KR" dirty="0"/>
              <a:t>Smart mirror</a:t>
            </a:r>
          </a:p>
          <a:p>
            <a:pPr lvl="1"/>
            <a:r>
              <a:rPr lang="ko-KR" altLang="en-US" dirty="0"/>
              <a:t>거울위로 데이터를 표시해주는 스마트 디스플레이</a:t>
            </a:r>
            <a:endParaRPr lang="en-US" altLang="ko-KR" dirty="0"/>
          </a:p>
          <a:p>
            <a:pPr lvl="1"/>
            <a:r>
              <a:rPr lang="ko-KR" altLang="en-US" dirty="0"/>
              <a:t>세련된 디자인의 감각적 인테리어 소품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1450" y="2701071"/>
            <a:ext cx="8827770" cy="2753134"/>
            <a:chOff x="171450" y="3302434"/>
            <a:chExt cx="8827770" cy="2753134"/>
          </a:xfrm>
        </p:grpSpPr>
        <p:pic>
          <p:nvPicPr>
            <p:cNvPr id="5" name="Picture 2" descr="https://i1.wp.com/www.twowaymirrors.com/wp-content/uploads/2016/08/mirror-tv-sample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6" b="1051"/>
            <a:stretch/>
          </p:blipFill>
          <p:spPr bwMode="auto">
            <a:xfrm>
              <a:off x="4512415" y="3302434"/>
              <a:ext cx="4486805" cy="275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images.huffingtonpost.com/2016-08-16-1471363898-1775688-perseus-thumb.00_jpg_srz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" y="3302434"/>
              <a:ext cx="4129701" cy="275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66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Smart Mirror HW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ko-KR" altLang="en-US" dirty="0"/>
              <a:t>모니터에 터치패널과 </a:t>
            </a:r>
            <a:r>
              <a:rPr lang="ko-KR" altLang="en-US" dirty="0" err="1"/>
              <a:t>미러필름을</a:t>
            </a:r>
            <a:r>
              <a:rPr lang="ko-KR" altLang="en-US" dirty="0"/>
              <a:t> 부착하여 거울제작</a:t>
            </a:r>
            <a:endParaRPr lang="en-US" altLang="ko-KR" dirty="0"/>
          </a:p>
          <a:p>
            <a:pPr marL="343800" lvl="1" indent="0">
              <a:buNone/>
            </a:pPr>
            <a:endParaRPr lang="en-US" altLang="ko-KR" dirty="0"/>
          </a:p>
          <a:p>
            <a:r>
              <a:rPr lang="en-US" altLang="ko-KR" dirty="0"/>
              <a:t>Smart Mirror SW (Widget)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en-US" altLang="ko-KR" dirty="0"/>
              <a:t>WPF </a:t>
            </a:r>
            <a:r>
              <a:rPr lang="ko-KR" altLang="en-US" dirty="0"/>
              <a:t>기반의 스마트 </a:t>
            </a:r>
            <a:r>
              <a:rPr lang="ko-KR" altLang="en-US" dirty="0" err="1"/>
              <a:t>미러</a:t>
            </a:r>
            <a:r>
              <a:rPr lang="ko-KR" altLang="en-US" dirty="0"/>
              <a:t> </a:t>
            </a:r>
            <a:r>
              <a:rPr lang="ko-KR" altLang="en-US" dirty="0" err="1"/>
              <a:t>위젯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Goals</a:t>
            </a:r>
            <a:endParaRPr lang="ko-KR" altLang="en-US" dirty="0"/>
          </a:p>
        </p:txBody>
      </p:sp>
      <p:pic>
        <p:nvPicPr>
          <p:cNvPr id="6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" y="3535377"/>
            <a:ext cx="3940487" cy="2216524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00" y="3440315"/>
            <a:ext cx="4304960" cy="25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모니터에 터치패널과 </a:t>
            </a:r>
            <a:r>
              <a:rPr lang="ko-KR" altLang="en-US" dirty="0" err="1"/>
              <a:t>미러필름을</a:t>
            </a:r>
            <a:r>
              <a:rPr lang="ko-KR" altLang="en-US" dirty="0"/>
              <a:t> 부착하여 거울제작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미러에서</a:t>
            </a:r>
            <a:r>
              <a:rPr lang="ko-KR" altLang="en-US" dirty="0"/>
              <a:t> 거울의 기능과 데이터를 출력하는 역할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 Mirror HW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19" y="2501470"/>
            <a:ext cx="6462584" cy="36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72" y="2791653"/>
            <a:ext cx="6122433" cy="35920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기반의 스마트 </a:t>
            </a:r>
            <a:r>
              <a:rPr lang="ko-KR" altLang="en-US" dirty="0" err="1"/>
              <a:t>미러</a:t>
            </a:r>
            <a:r>
              <a:rPr lang="ko-KR" altLang="en-US" dirty="0"/>
              <a:t> </a:t>
            </a:r>
            <a:r>
              <a:rPr lang="ko-KR" altLang="en-US" dirty="0" err="1"/>
              <a:t>위젯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en-US" altLang="ko-KR" dirty="0"/>
              <a:t>Platform:</a:t>
            </a:r>
            <a:r>
              <a:rPr lang="ko-KR" altLang="en-US" dirty="0"/>
              <a:t> </a:t>
            </a:r>
            <a:r>
              <a:rPr lang="en-US" altLang="ko-KR" b="1" dirty="0" err="1"/>
              <a:t>.Net</a:t>
            </a:r>
            <a:r>
              <a:rPr lang="en-US" altLang="ko-KR" b="1" dirty="0"/>
              <a:t> Framework 4.5 on Windows</a:t>
            </a:r>
          </a:p>
          <a:p>
            <a:pPr lvl="1"/>
            <a:r>
              <a:rPr lang="en-US" altLang="ko-KR" dirty="0"/>
              <a:t>Development Language: </a:t>
            </a:r>
            <a:r>
              <a:rPr lang="en-US" altLang="ko-KR" b="1" dirty="0"/>
              <a:t>C#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 Mirror SW (Widget)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73" y="2791653"/>
            <a:ext cx="6122432" cy="35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시각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요일 정보 표시</a:t>
            </a:r>
            <a:endParaRPr lang="en-US" altLang="ko-K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Widget: Clock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1" y="3138616"/>
            <a:ext cx="4019550" cy="23941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77" y="3138616"/>
            <a:ext cx="4019550" cy="24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 err="1"/>
              <a:t>알람</a:t>
            </a:r>
            <a:r>
              <a:rPr lang="ko-KR" altLang="en-US" dirty="0"/>
              <a:t> 추가 및 삭제</a:t>
            </a:r>
            <a:endParaRPr lang="en-US" altLang="ko-KR" dirty="0"/>
          </a:p>
          <a:p>
            <a:pPr fontAlgn="base" latinLnBrk="0"/>
            <a:r>
              <a:rPr lang="ko-KR" altLang="en-US" dirty="0" err="1"/>
              <a:t>알람</a:t>
            </a:r>
            <a:r>
              <a:rPr lang="ko-KR" altLang="en-US" dirty="0"/>
              <a:t> </a:t>
            </a:r>
            <a:r>
              <a:rPr lang="ko-KR" altLang="en-US" dirty="0" err="1"/>
              <a:t>작동시</a:t>
            </a:r>
            <a:r>
              <a:rPr lang="ko-KR" altLang="en-US" dirty="0"/>
              <a:t> </a:t>
            </a:r>
            <a:r>
              <a:rPr lang="ko-KR" altLang="en-US" dirty="0" err="1"/>
              <a:t>알람음</a:t>
            </a:r>
            <a:r>
              <a:rPr lang="ko-KR" altLang="en-US" dirty="0"/>
              <a:t> 재생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E3D-87DF-4E3A-A2FA-88B77E7B279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Widget: Alarm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1" y="2730643"/>
            <a:ext cx="2547853" cy="2652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16" y="2730642"/>
            <a:ext cx="2547853" cy="26524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83" y="2730642"/>
            <a:ext cx="2547853" cy="26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맑은 고딕"/>
        <a:cs typeface=""/>
      </a:majorFont>
      <a:minorFont>
        <a:latin typeface="Helvetica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740</Words>
  <Application>Microsoft Office PowerPoint</Application>
  <PresentationFormat>화면 슬라이드 쇼(4:3)</PresentationFormat>
  <Paragraphs>177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Smart Mirror Project</vt:lpstr>
      <vt:lpstr>About FullStack</vt:lpstr>
      <vt:lpstr>Outline</vt:lpstr>
      <vt:lpstr>Introduction</vt:lpstr>
      <vt:lpstr>Research Goals</vt:lpstr>
      <vt:lpstr>Smart Mirror HW</vt:lpstr>
      <vt:lpstr>Smart Mirror SW (Widget)</vt:lpstr>
      <vt:lpstr>Widget: Clock</vt:lpstr>
      <vt:lpstr>Widget: Alarm</vt:lpstr>
      <vt:lpstr>Widget: Weather</vt:lpstr>
      <vt:lpstr>Widget: Scheduler</vt:lpstr>
      <vt:lpstr>Widget: Music Player</vt:lpstr>
      <vt:lpstr>Widget: Sticky Notes</vt:lpstr>
      <vt:lpstr>Widget: News</vt:lpstr>
      <vt:lpstr>Development Schedule</vt:lpstr>
      <vt:lpstr>Future Works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 Oh</dc:creator>
  <cp:lastModifiedBy>Park JH</cp:lastModifiedBy>
  <cp:revision>139</cp:revision>
  <dcterms:created xsi:type="dcterms:W3CDTF">2017-01-24T14:59:35Z</dcterms:created>
  <dcterms:modified xsi:type="dcterms:W3CDTF">2017-01-31T15:01:02Z</dcterms:modified>
</cp:coreProperties>
</file>