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3" r:id="rId32"/>
    <p:sldId id="304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2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바탕"/>
                <a:cs typeface="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바탕"/>
                <a:cs typeface="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9740" y="2023847"/>
            <a:ext cx="3308985" cy="439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바탕"/>
                <a:cs typeface="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3405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7897">
            <a:solidFill>
              <a:srgbClr val="4B8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713219" y="5143499"/>
            <a:ext cx="2430779" cy="1714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8580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4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20268"/>
            <a:ext cx="9144000" cy="70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14524"/>
            <a:ext cx="89865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바탕"/>
                <a:cs typeface="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17605"/>
            <a:ext cx="8072119" cy="381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6" Type="http://schemas.openxmlformats.org/officeDocument/2006/relationships/image" Target="../media/image162.png"/><Relationship Id="rId39" Type="http://schemas.openxmlformats.org/officeDocument/2006/relationships/image" Target="../media/image175.png"/><Relationship Id="rId21" Type="http://schemas.openxmlformats.org/officeDocument/2006/relationships/image" Target="../media/image157.png"/><Relationship Id="rId34" Type="http://schemas.openxmlformats.org/officeDocument/2006/relationships/image" Target="../media/image170.png"/><Relationship Id="rId42" Type="http://schemas.openxmlformats.org/officeDocument/2006/relationships/image" Target="../media/image178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29" Type="http://schemas.openxmlformats.org/officeDocument/2006/relationships/image" Target="../media/image165.png"/><Relationship Id="rId41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24" Type="http://schemas.openxmlformats.org/officeDocument/2006/relationships/image" Target="../media/image160.png"/><Relationship Id="rId32" Type="http://schemas.openxmlformats.org/officeDocument/2006/relationships/image" Target="../media/image168.png"/><Relationship Id="rId37" Type="http://schemas.openxmlformats.org/officeDocument/2006/relationships/image" Target="../media/image173.png"/><Relationship Id="rId40" Type="http://schemas.openxmlformats.org/officeDocument/2006/relationships/image" Target="../media/image176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28" Type="http://schemas.openxmlformats.org/officeDocument/2006/relationships/image" Target="../media/image164.png"/><Relationship Id="rId36" Type="http://schemas.openxmlformats.org/officeDocument/2006/relationships/image" Target="../media/image172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31" Type="http://schemas.openxmlformats.org/officeDocument/2006/relationships/image" Target="../media/image16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Relationship Id="rId27" Type="http://schemas.openxmlformats.org/officeDocument/2006/relationships/image" Target="../media/image163.png"/><Relationship Id="rId30" Type="http://schemas.openxmlformats.org/officeDocument/2006/relationships/image" Target="../media/image166.png"/><Relationship Id="rId35" Type="http://schemas.openxmlformats.org/officeDocument/2006/relationships/image" Target="../media/image171.png"/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5" Type="http://schemas.openxmlformats.org/officeDocument/2006/relationships/image" Target="../media/image161.png"/><Relationship Id="rId33" Type="http://schemas.openxmlformats.org/officeDocument/2006/relationships/image" Target="../media/image169.png"/><Relationship Id="rId38" Type="http://schemas.openxmlformats.org/officeDocument/2006/relationships/image" Target="../media/image17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34" Type="http://schemas.openxmlformats.org/officeDocument/2006/relationships/image" Target="../media/image210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33" Type="http://schemas.openxmlformats.org/officeDocument/2006/relationships/image" Target="../media/image20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29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32" Type="http://schemas.openxmlformats.org/officeDocument/2006/relationships/image" Target="../media/image208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31" Type="http://schemas.openxmlformats.org/officeDocument/2006/relationships/image" Target="../media/image207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Relationship Id="rId30" Type="http://schemas.openxmlformats.org/officeDocument/2006/relationships/image" Target="../media/image206.png"/><Relationship Id="rId8" Type="http://schemas.openxmlformats.org/officeDocument/2006/relationships/image" Target="../media/image1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26" Type="http://schemas.openxmlformats.org/officeDocument/2006/relationships/image" Target="../media/image233.png"/><Relationship Id="rId3" Type="http://schemas.openxmlformats.org/officeDocument/2006/relationships/image" Target="../media/image55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5" Type="http://schemas.openxmlformats.org/officeDocument/2006/relationships/image" Target="../media/image23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29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24" Type="http://schemas.openxmlformats.org/officeDocument/2006/relationships/image" Target="../media/image231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28" Type="http://schemas.openxmlformats.org/officeDocument/2006/relationships/image" Target="../media/image235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Relationship Id="rId27" Type="http://schemas.openxmlformats.org/officeDocument/2006/relationships/image" Target="../media/image234.png"/><Relationship Id="rId30" Type="http://schemas.openxmlformats.org/officeDocument/2006/relationships/image" Target="../media/image2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3" Type="http://schemas.openxmlformats.org/officeDocument/2006/relationships/image" Target="../media/image55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243.png"/><Relationship Id="rId5" Type="http://schemas.openxmlformats.org/officeDocument/2006/relationships/image" Target="../media/image238.png"/><Relationship Id="rId15" Type="http://schemas.openxmlformats.org/officeDocument/2006/relationships/image" Target="../media/image247.png"/><Relationship Id="rId10" Type="http://schemas.openxmlformats.org/officeDocument/2006/relationships/image" Target="../media/image242.png"/><Relationship Id="rId4" Type="http://schemas.openxmlformats.org/officeDocument/2006/relationships/image" Target="../media/image63.png"/><Relationship Id="rId9" Type="http://schemas.openxmlformats.org/officeDocument/2006/relationships/image" Target="../media/image241.png"/><Relationship Id="rId14" Type="http://schemas.openxmlformats.org/officeDocument/2006/relationships/image" Target="../media/image2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18" Type="http://schemas.openxmlformats.org/officeDocument/2006/relationships/image" Target="../media/image269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17" Type="http://schemas.openxmlformats.org/officeDocument/2006/relationships/image" Target="../media/image26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10" Type="http://schemas.openxmlformats.org/officeDocument/2006/relationships/image" Target="../media/image261.png"/><Relationship Id="rId19" Type="http://schemas.openxmlformats.org/officeDocument/2006/relationships/image" Target="../media/image270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7" Type="http://schemas.openxmlformats.org/officeDocument/2006/relationships/image" Target="../media/image2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3" Type="http://schemas.openxmlformats.org/officeDocument/2006/relationships/image" Target="../media/image254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285.png"/><Relationship Id="rId5" Type="http://schemas.openxmlformats.org/officeDocument/2006/relationships/image" Target="../media/image279.png"/><Relationship Id="rId10" Type="http://schemas.openxmlformats.org/officeDocument/2006/relationships/image" Target="../media/image284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Relationship Id="rId14" Type="http://schemas.openxmlformats.org/officeDocument/2006/relationships/image" Target="../media/image2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3" Type="http://schemas.openxmlformats.org/officeDocument/2006/relationships/image" Target="../media/image29.png"/><Relationship Id="rId7" Type="http://schemas.openxmlformats.org/officeDocument/2006/relationships/image" Target="../media/image29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5.png"/><Relationship Id="rId5" Type="http://schemas.openxmlformats.org/officeDocument/2006/relationships/image" Target="../media/image289.png"/><Relationship Id="rId10" Type="http://schemas.openxmlformats.org/officeDocument/2006/relationships/image" Target="../media/image294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13" Type="http://schemas.openxmlformats.org/officeDocument/2006/relationships/image" Target="../media/image304.png"/><Relationship Id="rId18" Type="http://schemas.openxmlformats.org/officeDocument/2006/relationships/image" Target="../media/image309.png"/><Relationship Id="rId3" Type="http://schemas.openxmlformats.org/officeDocument/2006/relationships/image" Target="../media/image106.png"/><Relationship Id="rId21" Type="http://schemas.openxmlformats.org/officeDocument/2006/relationships/image" Target="../media/image311.png"/><Relationship Id="rId7" Type="http://schemas.openxmlformats.org/officeDocument/2006/relationships/image" Target="../media/image108.png"/><Relationship Id="rId12" Type="http://schemas.openxmlformats.org/officeDocument/2006/relationships/image" Target="../media/image303.png"/><Relationship Id="rId17" Type="http://schemas.openxmlformats.org/officeDocument/2006/relationships/image" Target="../media/image30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07.png"/><Relationship Id="rId20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302.png"/><Relationship Id="rId5" Type="http://schemas.openxmlformats.org/officeDocument/2006/relationships/image" Target="../media/image297.png"/><Relationship Id="rId15" Type="http://schemas.openxmlformats.org/officeDocument/2006/relationships/image" Target="../media/image306.png"/><Relationship Id="rId23" Type="http://schemas.openxmlformats.org/officeDocument/2006/relationships/image" Target="../media/image313.png"/><Relationship Id="rId10" Type="http://schemas.openxmlformats.org/officeDocument/2006/relationships/image" Target="../media/image301.png"/><Relationship Id="rId19" Type="http://schemas.openxmlformats.org/officeDocument/2006/relationships/image" Target="../media/image55.png"/><Relationship Id="rId4" Type="http://schemas.openxmlformats.org/officeDocument/2006/relationships/image" Target="../media/image296.png"/><Relationship Id="rId9" Type="http://schemas.openxmlformats.org/officeDocument/2006/relationships/image" Target="../media/image300.png"/><Relationship Id="rId14" Type="http://schemas.openxmlformats.org/officeDocument/2006/relationships/image" Target="../media/image305.png"/><Relationship Id="rId22" Type="http://schemas.openxmlformats.org/officeDocument/2006/relationships/image" Target="../media/image3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5.png"/><Relationship Id="rId5" Type="http://schemas.openxmlformats.org/officeDocument/2006/relationships/image" Target="../media/image31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13" Type="http://schemas.openxmlformats.org/officeDocument/2006/relationships/image" Target="../media/image326.png"/><Relationship Id="rId3" Type="http://schemas.openxmlformats.org/officeDocument/2006/relationships/image" Target="../media/image55.png"/><Relationship Id="rId7" Type="http://schemas.openxmlformats.org/officeDocument/2006/relationships/image" Target="../media/image320.png"/><Relationship Id="rId12" Type="http://schemas.openxmlformats.org/officeDocument/2006/relationships/image" Target="../media/image325.png"/><Relationship Id="rId17" Type="http://schemas.openxmlformats.org/officeDocument/2006/relationships/image" Target="../media/image329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9.png"/><Relationship Id="rId11" Type="http://schemas.openxmlformats.org/officeDocument/2006/relationships/image" Target="../media/image324.png"/><Relationship Id="rId5" Type="http://schemas.openxmlformats.org/officeDocument/2006/relationships/image" Target="../media/image318.png"/><Relationship Id="rId15" Type="http://schemas.openxmlformats.org/officeDocument/2006/relationships/image" Target="../media/image327.png"/><Relationship Id="rId10" Type="http://schemas.openxmlformats.org/officeDocument/2006/relationships/image" Target="../media/image323.png"/><Relationship Id="rId4" Type="http://schemas.openxmlformats.org/officeDocument/2006/relationships/image" Target="../media/image317.png"/><Relationship Id="rId9" Type="http://schemas.openxmlformats.org/officeDocument/2006/relationships/image" Target="../media/image322.png"/><Relationship Id="rId1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7" Type="http://schemas.openxmlformats.org/officeDocument/2006/relationships/image" Target="../media/image3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35.png"/><Relationship Id="rId7" Type="http://schemas.openxmlformats.org/officeDocument/2006/relationships/image" Target="../media/image3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png"/><Relationship Id="rId5" Type="http://schemas.openxmlformats.org/officeDocument/2006/relationships/image" Target="../media/image337.png"/><Relationship Id="rId4" Type="http://schemas.openxmlformats.org/officeDocument/2006/relationships/image" Target="../media/image3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4.png"/><Relationship Id="rId5" Type="http://schemas.openxmlformats.org/officeDocument/2006/relationships/image" Target="../media/image343.png"/><Relationship Id="rId4" Type="http://schemas.openxmlformats.org/officeDocument/2006/relationships/image" Target="../media/image3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357.png"/><Relationship Id="rId3" Type="http://schemas.openxmlformats.org/officeDocument/2006/relationships/image" Target="../media/image347.png"/><Relationship Id="rId7" Type="http://schemas.openxmlformats.org/officeDocument/2006/relationships/image" Target="../media/image351.png"/><Relationship Id="rId12" Type="http://schemas.openxmlformats.org/officeDocument/2006/relationships/image" Target="../media/image3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355.png"/><Relationship Id="rId5" Type="http://schemas.openxmlformats.org/officeDocument/2006/relationships/image" Target="../media/image349.png"/><Relationship Id="rId15" Type="http://schemas.openxmlformats.org/officeDocument/2006/relationships/image" Target="../media/image359.png"/><Relationship Id="rId10" Type="http://schemas.openxmlformats.org/officeDocument/2006/relationships/image" Target="../media/image354.png"/><Relationship Id="rId4" Type="http://schemas.openxmlformats.org/officeDocument/2006/relationships/image" Target="../media/image348.png"/><Relationship Id="rId9" Type="http://schemas.openxmlformats.org/officeDocument/2006/relationships/image" Target="../media/image353.png"/><Relationship Id="rId14" Type="http://schemas.openxmlformats.org/officeDocument/2006/relationships/image" Target="../media/image3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san.ac.kr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4.jpg"/><Relationship Id="rId5" Type="http://schemas.openxmlformats.org/officeDocument/2006/relationships/image" Target="../media/image363.jpg"/><Relationship Id="rId4" Type="http://schemas.openxmlformats.org/officeDocument/2006/relationships/image" Target="../media/image36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9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89.png"/><Relationship Id="rId7" Type="http://schemas.openxmlformats.org/officeDocument/2006/relationships/image" Target="../media/image3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9.png"/><Relationship Id="rId5" Type="http://schemas.openxmlformats.org/officeDocument/2006/relationships/image" Target="../media/image368.png"/><Relationship Id="rId10" Type="http://schemas.openxmlformats.org/officeDocument/2006/relationships/image" Target="../media/image372.png"/><Relationship Id="rId4" Type="http://schemas.openxmlformats.org/officeDocument/2006/relationships/image" Target="../media/image367.png"/><Relationship Id="rId9" Type="http://schemas.openxmlformats.org/officeDocument/2006/relationships/image" Target="../media/image3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37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5" Type="http://schemas.openxmlformats.org/officeDocument/2006/relationships/image" Target="../media/image375.png"/><Relationship Id="rId4" Type="http://schemas.openxmlformats.org/officeDocument/2006/relationships/image" Target="../media/image3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9.png"/><Relationship Id="rId4" Type="http://schemas.openxmlformats.org/officeDocument/2006/relationships/image" Target="../media/image37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89.png"/><Relationship Id="rId3" Type="http://schemas.openxmlformats.org/officeDocument/2006/relationships/image" Target="../media/image55.png"/><Relationship Id="rId7" Type="http://schemas.openxmlformats.org/officeDocument/2006/relationships/image" Target="../media/image385.png"/><Relationship Id="rId12" Type="http://schemas.openxmlformats.org/officeDocument/2006/relationships/image" Target="../media/image388.png"/><Relationship Id="rId17" Type="http://schemas.openxmlformats.org/officeDocument/2006/relationships/image" Target="../media/image39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4.png"/><Relationship Id="rId11" Type="http://schemas.openxmlformats.org/officeDocument/2006/relationships/image" Target="../media/image211.png"/><Relationship Id="rId5" Type="http://schemas.openxmlformats.org/officeDocument/2006/relationships/image" Target="../media/image383.png"/><Relationship Id="rId15" Type="http://schemas.openxmlformats.org/officeDocument/2006/relationships/image" Target="../media/image71.png"/><Relationship Id="rId10" Type="http://schemas.openxmlformats.org/officeDocument/2006/relationships/image" Target="../media/image387.png"/><Relationship Id="rId4" Type="http://schemas.openxmlformats.org/officeDocument/2006/relationships/image" Target="../media/image382.png"/><Relationship Id="rId9" Type="http://schemas.openxmlformats.org/officeDocument/2006/relationships/image" Target="../media/image386.png"/><Relationship Id="rId14" Type="http://schemas.openxmlformats.org/officeDocument/2006/relationships/image" Target="../media/image39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47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2730" cy="6858000"/>
          </a:xfrm>
          <a:custGeom>
            <a:avLst/>
            <a:gdLst/>
            <a:ahLst/>
            <a:cxnLst/>
            <a:rect l="l" t="t" r="r" b="b"/>
            <a:pathLst>
              <a:path w="9142730" h="6858000">
                <a:moveTo>
                  <a:pt x="9142476" y="6857999"/>
                </a:moveTo>
                <a:lnTo>
                  <a:pt x="9142476" y="0"/>
                </a:lnTo>
              </a:path>
              <a:path w="914273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2771" y="2598420"/>
            <a:ext cx="1574800" cy="1477010"/>
          </a:xfrm>
          <a:custGeom>
            <a:avLst/>
            <a:gdLst/>
            <a:ahLst/>
            <a:cxnLst/>
            <a:rect l="l" t="t" r="r" b="b"/>
            <a:pathLst>
              <a:path w="1574800" h="1477010">
                <a:moveTo>
                  <a:pt x="0" y="1476755"/>
                </a:moveTo>
                <a:lnTo>
                  <a:pt x="1574291" y="1476755"/>
                </a:lnTo>
                <a:lnTo>
                  <a:pt x="1574291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0088" y="1053083"/>
            <a:ext cx="1574800" cy="1475740"/>
          </a:xfrm>
          <a:custGeom>
            <a:avLst/>
            <a:gdLst/>
            <a:ahLst/>
            <a:cxnLst/>
            <a:rect l="l" t="t" r="r" b="b"/>
            <a:pathLst>
              <a:path w="1574800" h="1475739">
                <a:moveTo>
                  <a:pt x="0" y="1475232"/>
                </a:moveTo>
                <a:lnTo>
                  <a:pt x="1574291" y="1475232"/>
                </a:lnTo>
                <a:lnTo>
                  <a:pt x="1574291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1247" y="1053083"/>
            <a:ext cx="1574291" cy="1475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039" y="2596895"/>
            <a:ext cx="1575815" cy="1476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644" y="2296864"/>
            <a:ext cx="5984875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50"/>
              </a:lnSpc>
            </a:pPr>
            <a:r>
              <a:rPr sz="6000" b="1" spc="34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000" b="1" spc="4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6000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38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000" b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5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2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33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60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-100" dirty="0">
                <a:solidFill>
                  <a:srgbClr val="FFFFFF"/>
                </a:solidFill>
                <a:latin typeface="맑은 고딕"/>
                <a:cs typeface="맑은 고딕"/>
              </a:rPr>
              <a:t>기초</a:t>
            </a:r>
            <a:endParaRPr sz="60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4524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sz="3600" dirty="0">
                <a:solidFill>
                  <a:srgbClr val="333399"/>
                </a:solidFill>
                <a:latin typeface="바탕"/>
                <a:cs typeface="바탕"/>
              </a:rPr>
              <a:t>수정</a:t>
            </a:r>
            <a:endParaRPr sz="36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6" y="691895"/>
            <a:ext cx="7991856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6056" y="4892421"/>
            <a:ext cx="600075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276" y="691895"/>
            <a:ext cx="7992109" cy="4800600"/>
          </a:xfrm>
          <a:custGeom>
            <a:avLst/>
            <a:gdLst/>
            <a:ahLst/>
            <a:cxnLst/>
            <a:rect l="l" t="t" r="r" b="b"/>
            <a:pathLst>
              <a:path w="7992109" h="4800600">
                <a:moveTo>
                  <a:pt x="7391781" y="4800600"/>
                </a:moveTo>
                <a:lnTo>
                  <a:pt x="7511796" y="4320540"/>
                </a:lnTo>
                <a:lnTo>
                  <a:pt x="7991856" y="4200525"/>
                </a:lnTo>
                <a:lnTo>
                  <a:pt x="7391781" y="4800600"/>
                </a:lnTo>
                <a:lnTo>
                  <a:pt x="0" y="4800600"/>
                </a:lnTo>
                <a:lnTo>
                  <a:pt x="0" y="0"/>
                </a:lnTo>
                <a:lnTo>
                  <a:pt x="7991856" y="0"/>
                </a:lnTo>
                <a:lnTo>
                  <a:pt x="7991856" y="4200525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016" y="830635"/>
            <a:ext cx="10928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16" y="1226875"/>
            <a:ext cx="325056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OD</a:t>
            </a:r>
            <a:r>
              <a:rPr sz="2000" b="1" spc="10" dirty="0">
                <a:solidFill>
                  <a:srgbClr val="1509FC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1.  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은</a:t>
            </a:r>
            <a:r>
              <a:rPr sz="2000" b="1" spc="24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재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미있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다</a:t>
            </a:r>
            <a:r>
              <a:rPr sz="2000" b="1" spc="-28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&lt;P&gt;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2.  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의</a:t>
            </a:r>
            <a:r>
              <a:rPr sz="2000" b="1" spc="-26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태그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를</a:t>
            </a:r>
            <a:r>
              <a:rPr sz="2000" b="1" spc="-28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익혀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보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&lt;P&gt;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P&gt;&lt;P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&lt;P&gt;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016" y="2785715"/>
            <a:ext cx="2439670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3.  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은</a:t>
            </a:r>
            <a:r>
              <a:rPr sz="2000" b="1" spc="-26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작성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하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30835" algn="l"/>
              </a:tabLst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4.	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열</a:t>
            </a:r>
            <a:r>
              <a:rPr sz="2000" b="1" spc="-35" dirty="0">
                <a:solidFill>
                  <a:srgbClr val="1509FC"/>
                </a:solidFill>
                <a:latin typeface="맑은 고딕"/>
                <a:cs typeface="맑은 고딕"/>
              </a:rPr>
              <a:t>심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히</a:t>
            </a:r>
            <a:r>
              <a:rPr sz="2000" b="1" spc="-27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공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부해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서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&lt;PRE&gt;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1130" y="2785715"/>
            <a:ext cx="1382395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쉽다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. </a:t>
            </a:r>
            <a:r>
              <a:rPr sz="20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&lt;BR&gt;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85"/>
              </a:lnSpc>
              <a:spcBef>
                <a:spcPts val="720"/>
              </a:spcBef>
            </a:pP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홈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페이지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8263" y="3182336"/>
            <a:ext cx="84074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만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들</a:t>
            </a:r>
            <a:r>
              <a:rPr sz="2000" b="1" spc="-35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016" y="3974816"/>
            <a:ext cx="1376045" cy="148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5.  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PRE&gt;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BODY&gt;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4929" y="3974816"/>
            <a:ext cx="65595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뭘까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9520" y="4652771"/>
            <a:ext cx="5364479" cy="2205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898487"/>
            <a:ext cx="35312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sz="3600" spc="-5" dirty="0">
                <a:solidFill>
                  <a:srgbClr val="333399"/>
                </a:solidFill>
                <a:latin typeface="바탕"/>
                <a:cs typeface="바탕"/>
              </a:rPr>
              <a:t>글</a:t>
            </a:r>
            <a:r>
              <a:rPr sz="3600" dirty="0">
                <a:solidFill>
                  <a:srgbClr val="333399"/>
                </a:solidFill>
                <a:latin typeface="바탕"/>
                <a:cs typeface="바탕"/>
              </a:rPr>
              <a:t>자</a:t>
            </a:r>
            <a:r>
              <a:rPr sz="3600" spc="-5" dirty="0">
                <a:solidFill>
                  <a:srgbClr val="333399"/>
                </a:solidFill>
                <a:latin typeface="바탕"/>
                <a:cs typeface="바탕"/>
              </a:rPr>
              <a:t> 크</a:t>
            </a:r>
            <a:r>
              <a:rPr sz="3600" dirty="0">
                <a:solidFill>
                  <a:srgbClr val="333399"/>
                </a:solidFill>
                <a:latin typeface="바탕"/>
                <a:cs typeface="바탕"/>
              </a:rPr>
              <a:t>기 </a:t>
            </a:r>
            <a:r>
              <a:rPr sz="3600" spc="-5" dirty="0">
                <a:solidFill>
                  <a:srgbClr val="333399"/>
                </a:solidFill>
                <a:latin typeface="바탕"/>
                <a:cs typeface="바탕"/>
              </a:rPr>
              <a:t>바꾸기</a:t>
            </a:r>
            <a:endParaRPr sz="36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9036" y="1876044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39" y="1685544"/>
            <a:ext cx="813816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8072" y="1685544"/>
            <a:ext cx="1004316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7004" y="1685544"/>
            <a:ext cx="688848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0467" y="1702307"/>
            <a:ext cx="710183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5851" y="1685544"/>
            <a:ext cx="940308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0776" y="1685544"/>
            <a:ext cx="1002791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8184" y="1685544"/>
            <a:ext cx="592836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36" y="3168395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9639" y="2977895"/>
            <a:ext cx="2321052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5307" y="2977895"/>
            <a:ext cx="1002792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2715" y="2977895"/>
            <a:ext cx="687324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4655" y="2994660"/>
            <a:ext cx="7101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0040" y="2977895"/>
            <a:ext cx="1702308" cy="679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4540" y="1824843"/>
            <a:ext cx="5098415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25" dirty="0">
                <a:latin typeface="Arial"/>
                <a:cs typeface="Arial"/>
              </a:rPr>
              <a:t>&lt;</a:t>
            </a:r>
            <a:r>
              <a:rPr sz="2400" b="1" spc="20" dirty="0">
                <a:latin typeface="Arial"/>
                <a:cs typeface="Arial"/>
              </a:rPr>
              <a:t>H</a:t>
            </a:r>
            <a:r>
              <a:rPr sz="2400" b="1" spc="-40" dirty="0">
                <a:latin typeface="맑은 고딕"/>
                <a:cs typeface="맑은 고딕"/>
              </a:rPr>
              <a:t>숫</a:t>
            </a:r>
            <a:r>
              <a:rPr sz="2400" b="1" spc="-50" dirty="0">
                <a:latin typeface="맑은 고딕"/>
                <a:cs typeface="맑은 고딕"/>
              </a:rPr>
              <a:t>자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20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&lt;</a:t>
            </a:r>
            <a:r>
              <a:rPr sz="2400" b="1" spc="90" dirty="0">
                <a:latin typeface="Arial"/>
                <a:cs typeface="Arial"/>
              </a:rPr>
              <a:t>/</a:t>
            </a:r>
            <a:r>
              <a:rPr sz="2400" b="1" spc="210" dirty="0">
                <a:latin typeface="Arial"/>
                <a:cs typeface="Arial"/>
              </a:rPr>
              <a:t>H</a:t>
            </a:r>
            <a:r>
              <a:rPr sz="2400" b="1" spc="-50" dirty="0">
                <a:latin typeface="맑은 고딕"/>
                <a:cs typeface="맑은 고딕"/>
              </a:rPr>
              <a:t>숫자</a:t>
            </a:r>
            <a:r>
              <a:rPr sz="2400" b="1" spc="9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숫자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위</a:t>
            </a:r>
            <a:r>
              <a:rPr sz="2000" b="1" spc="-40" dirty="0">
                <a:latin typeface="맑은 고딕"/>
                <a:cs typeface="맑은 고딕"/>
              </a:rPr>
              <a:t>치</a:t>
            </a:r>
            <a:r>
              <a:rPr sz="2000" b="1" dirty="0">
                <a:latin typeface="맑은 고딕"/>
                <a:cs typeface="맑은 고딕"/>
              </a:rPr>
              <a:t>에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spc="15" dirty="0">
                <a:latin typeface="Arial"/>
                <a:cs typeface="Arial"/>
              </a:rPr>
              <a:t>1</a:t>
            </a:r>
            <a:r>
              <a:rPr sz="2000" b="1" spc="375" dirty="0">
                <a:latin typeface="Arial"/>
                <a:cs typeface="Arial"/>
              </a:rPr>
              <a:t>~</a:t>
            </a:r>
            <a:r>
              <a:rPr sz="2000" b="1" spc="5" dirty="0">
                <a:latin typeface="Arial"/>
                <a:cs typeface="Arial"/>
              </a:rPr>
              <a:t>6</a:t>
            </a:r>
            <a:r>
              <a:rPr sz="2000" b="1" dirty="0">
                <a:latin typeface="맑은 고딕"/>
                <a:cs typeface="맑은 고딕"/>
              </a:rPr>
              <a:t>을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대입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번호</a:t>
            </a:r>
            <a:r>
              <a:rPr sz="2000" b="1" dirty="0">
                <a:latin typeface="맑은 고딕"/>
                <a:cs typeface="맑은 고딕"/>
              </a:rPr>
              <a:t>가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커</a:t>
            </a:r>
            <a:r>
              <a:rPr sz="2000" b="1" spc="-40" dirty="0">
                <a:latin typeface="맑은 고딕"/>
                <a:cs typeface="맑은 고딕"/>
              </a:rPr>
              <a:t>질수</a:t>
            </a:r>
            <a:r>
              <a:rPr sz="2000" b="1" dirty="0">
                <a:latin typeface="맑은 고딕"/>
                <a:cs typeface="맑은 고딕"/>
              </a:rPr>
              <a:t>록</a:t>
            </a:r>
            <a:r>
              <a:rPr sz="2000" b="1" spc="-12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글</a:t>
            </a:r>
            <a:r>
              <a:rPr sz="2000" b="1" dirty="0">
                <a:latin typeface="맑은 고딕"/>
                <a:cs typeface="맑은 고딕"/>
              </a:rPr>
              <a:t>자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크기</a:t>
            </a:r>
            <a:r>
              <a:rPr sz="2000" b="1" dirty="0">
                <a:latin typeface="맑은 고딕"/>
                <a:cs typeface="맑은 고딕"/>
              </a:rPr>
              <a:t>는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작아</a:t>
            </a:r>
            <a:r>
              <a:rPr sz="2000" b="1" spc="-40" dirty="0">
                <a:latin typeface="맑은 고딕"/>
                <a:cs typeface="맑은 고딕"/>
              </a:rPr>
              <a:t>진</a:t>
            </a:r>
            <a:r>
              <a:rPr sz="2000" b="1" dirty="0">
                <a:latin typeface="맑은 고딕"/>
                <a:cs typeface="맑은 고딕"/>
              </a:rPr>
              <a:t>다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60" dirty="0">
                <a:latin typeface="Arial"/>
                <a:cs typeface="Arial"/>
              </a:rPr>
              <a:t>F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105" dirty="0">
                <a:latin typeface="Arial"/>
                <a:cs typeface="Arial"/>
              </a:rPr>
              <a:t>N</a:t>
            </a:r>
            <a:r>
              <a:rPr sz="2400" b="1" spc="-75" dirty="0">
                <a:latin typeface="Arial"/>
                <a:cs typeface="Arial"/>
              </a:rPr>
              <a:t>T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25" dirty="0">
                <a:latin typeface="Arial"/>
                <a:cs typeface="Arial"/>
              </a:rPr>
              <a:t>Z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spc="-50" dirty="0">
                <a:latin typeface="맑은 고딕"/>
                <a:cs typeface="맑은 고딕"/>
              </a:rPr>
              <a:t>숫자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2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85" dirty="0">
                <a:latin typeface="Arial"/>
                <a:cs typeface="Arial"/>
              </a:rPr>
              <a:t>/</a:t>
            </a:r>
            <a:r>
              <a:rPr sz="2400" b="1" spc="155" dirty="0">
                <a:latin typeface="Arial"/>
                <a:cs typeface="Arial"/>
              </a:rPr>
              <a:t>F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105" dirty="0">
                <a:latin typeface="Arial"/>
                <a:cs typeface="Arial"/>
              </a:rPr>
              <a:t>N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숫자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위</a:t>
            </a:r>
            <a:r>
              <a:rPr sz="2000" b="1" spc="-40" dirty="0">
                <a:latin typeface="맑은 고딕"/>
                <a:cs typeface="맑은 고딕"/>
              </a:rPr>
              <a:t>치</a:t>
            </a:r>
            <a:r>
              <a:rPr sz="2000" b="1" dirty="0">
                <a:latin typeface="맑은 고딕"/>
                <a:cs typeface="맑은 고딕"/>
              </a:rPr>
              <a:t>에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spc="15" dirty="0">
                <a:latin typeface="Arial"/>
                <a:cs typeface="Arial"/>
              </a:rPr>
              <a:t>1</a:t>
            </a:r>
            <a:r>
              <a:rPr sz="2000" b="1" spc="375" dirty="0">
                <a:latin typeface="Arial"/>
                <a:cs typeface="Arial"/>
              </a:rPr>
              <a:t>~</a:t>
            </a:r>
            <a:r>
              <a:rPr sz="2000" b="1" spc="5" dirty="0">
                <a:latin typeface="Arial"/>
                <a:cs typeface="Arial"/>
              </a:rPr>
              <a:t>7</a:t>
            </a:r>
            <a:r>
              <a:rPr sz="2000" b="1" dirty="0">
                <a:latin typeface="맑은 고딕"/>
                <a:cs typeface="맑은 고딕"/>
              </a:rPr>
              <a:t>을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대입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기본</a:t>
            </a:r>
            <a:r>
              <a:rPr sz="2000" b="1" dirty="0">
                <a:latin typeface="맑은 고딕"/>
                <a:cs typeface="맑은 고딕"/>
              </a:rPr>
              <a:t>값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3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85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번호</a:t>
            </a:r>
            <a:r>
              <a:rPr sz="2000" b="1" dirty="0">
                <a:latin typeface="맑은 고딕"/>
                <a:cs typeface="맑은 고딕"/>
              </a:rPr>
              <a:t>가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클</a:t>
            </a:r>
            <a:r>
              <a:rPr sz="2000" b="1" spc="-40" dirty="0">
                <a:latin typeface="맑은 고딕"/>
                <a:cs typeface="맑은 고딕"/>
              </a:rPr>
              <a:t>수</a:t>
            </a:r>
            <a:r>
              <a:rPr sz="2000" b="1" dirty="0">
                <a:latin typeface="맑은 고딕"/>
                <a:cs typeface="맑은 고딕"/>
              </a:rPr>
              <a:t>록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글</a:t>
            </a:r>
            <a:r>
              <a:rPr sz="2000" b="1" dirty="0">
                <a:latin typeface="맑은 고딕"/>
                <a:cs typeface="맑은 고딕"/>
              </a:rPr>
              <a:t>자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크</a:t>
            </a:r>
            <a:r>
              <a:rPr sz="2000" b="1" spc="-40" dirty="0">
                <a:latin typeface="맑은 고딕"/>
                <a:cs typeface="맑은 고딕"/>
              </a:rPr>
              <a:t>기</a:t>
            </a:r>
            <a:r>
              <a:rPr sz="2000" b="1" dirty="0">
                <a:latin typeface="맑은 고딕"/>
                <a:cs typeface="맑은 고딕"/>
              </a:rPr>
              <a:t>도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커</a:t>
            </a:r>
            <a:r>
              <a:rPr sz="2000" b="1" spc="-35" dirty="0">
                <a:latin typeface="맑은 고딕"/>
                <a:cs typeface="맑은 고딕"/>
              </a:rPr>
              <a:t>진</a:t>
            </a:r>
            <a:r>
              <a:rPr sz="2000" b="1" spc="-40" dirty="0">
                <a:latin typeface="맑은 고딕"/>
                <a:cs typeface="맑은 고딕"/>
              </a:rPr>
              <a:t>다</a:t>
            </a:r>
            <a:r>
              <a:rPr sz="2000" b="1" spc="1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</a:t>
            </a:r>
            <a:r>
              <a:rPr spc="-5" dirty="0">
                <a:latin typeface="HY견고딕"/>
                <a:cs typeface="HY견고딕"/>
              </a:rPr>
              <a:t>H</a:t>
            </a:r>
            <a:r>
              <a:rPr dirty="0"/>
              <a:t>숫</a:t>
            </a:r>
            <a:r>
              <a:rPr spc="-5" dirty="0"/>
              <a:t>자</a:t>
            </a:r>
            <a:r>
              <a:rPr dirty="0">
                <a:latin typeface="HY견고딕"/>
                <a:cs typeface="HY견고딕"/>
              </a:rPr>
              <a:t>&gt;</a:t>
            </a:r>
            <a:r>
              <a:rPr dirty="0"/>
              <a:t>실습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691895"/>
            <a:ext cx="8208263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2256" y="4359021"/>
            <a:ext cx="523875" cy="523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691895"/>
            <a:ext cx="8208645" cy="4191000"/>
          </a:xfrm>
          <a:custGeom>
            <a:avLst/>
            <a:gdLst/>
            <a:ahLst/>
            <a:cxnLst/>
            <a:rect l="l" t="t" r="r" b="b"/>
            <a:pathLst>
              <a:path w="8208645" h="4191000">
                <a:moveTo>
                  <a:pt x="7684388" y="4191000"/>
                </a:moveTo>
                <a:lnTo>
                  <a:pt x="7789163" y="3771900"/>
                </a:lnTo>
                <a:lnTo>
                  <a:pt x="8208263" y="3667125"/>
                </a:lnTo>
                <a:lnTo>
                  <a:pt x="7684388" y="4191000"/>
                </a:lnTo>
                <a:lnTo>
                  <a:pt x="0" y="4191000"/>
                </a:lnTo>
                <a:lnTo>
                  <a:pt x="0" y="0"/>
                </a:lnTo>
                <a:lnTo>
                  <a:pt x="8208263" y="0"/>
                </a:lnTo>
                <a:lnTo>
                  <a:pt x="8208263" y="3667125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817935"/>
            <a:ext cx="1092835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ML&gt;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OD</a:t>
            </a:r>
            <a:r>
              <a:rPr sz="2000" b="1" spc="10" dirty="0">
                <a:solidFill>
                  <a:srgbClr val="1509FC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1596741"/>
            <a:ext cx="1798320" cy="306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&lt;H1&gt; </a:t>
            </a:r>
            <a:r>
              <a:rPr sz="2000" b="1" spc="-2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&lt;H2&gt; </a:t>
            </a:r>
            <a:r>
              <a:rPr sz="2000" b="1" spc="-2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&lt;H3&gt; </a:t>
            </a:r>
            <a:r>
              <a:rPr sz="2000" b="1" spc="-2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&lt;H4&gt; </a:t>
            </a:r>
            <a:r>
              <a:rPr sz="2000" b="1" spc="-2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&lt;H5&gt; </a:t>
            </a:r>
            <a:r>
              <a:rPr sz="2000" b="1" spc="-2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&lt;H6&gt; </a:t>
            </a:r>
            <a:r>
              <a:rPr sz="2000" b="1" spc="-2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BODY&gt;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2789" y="1596741"/>
            <a:ext cx="842010" cy="227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</a:pP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익히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.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익히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.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익히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.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익히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.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익히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.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익히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4808" y="1610415"/>
            <a:ext cx="711835" cy="226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&lt;/H1&gt;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&lt;/H2&gt;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&lt;/H3&gt;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&lt;/H4&gt;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&lt;/H5&gt;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&lt;/H6&gt;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2335" y="4190999"/>
            <a:ext cx="4931662" cy="2666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98850" y="5448158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굴림"/>
                <a:cs typeface="굴림"/>
              </a:rPr>
              <a:t>결과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4524"/>
            <a:ext cx="56851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  <a:tabLst>
                <a:tab pos="1802130" algn="l"/>
                <a:tab pos="3117215" algn="l"/>
              </a:tabLst>
            </a:pPr>
            <a:r>
              <a:rPr sz="3600" dirty="0">
                <a:solidFill>
                  <a:srgbClr val="333399"/>
                </a:solidFill>
                <a:latin typeface="HY견고딕"/>
                <a:cs typeface="HY견고딕"/>
              </a:rPr>
              <a:t>&lt;FONT	S</a:t>
            </a:r>
            <a:r>
              <a:rPr sz="3600" spc="10" dirty="0">
                <a:solidFill>
                  <a:srgbClr val="333399"/>
                </a:solidFill>
                <a:latin typeface="HY견고딕"/>
                <a:cs typeface="HY견고딕"/>
              </a:rPr>
              <a:t>I</a:t>
            </a:r>
            <a:r>
              <a:rPr sz="3600" dirty="0">
                <a:solidFill>
                  <a:srgbClr val="333399"/>
                </a:solidFill>
                <a:latin typeface="HY견고딕"/>
                <a:cs typeface="HY견고딕"/>
              </a:rPr>
              <a:t>ZE	=</a:t>
            </a:r>
            <a:r>
              <a:rPr sz="3600" spc="15" dirty="0">
                <a:solidFill>
                  <a:srgbClr val="333399"/>
                </a:solidFill>
                <a:latin typeface="HY견고딕"/>
                <a:cs typeface="HY견고딕"/>
              </a:rPr>
              <a:t> </a:t>
            </a:r>
            <a:r>
              <a:rPr sz="3600" dirty="0">
                <a:solidFill>
                  <a:srgbClr val="333399"/>
                </a:solidFill>
                <a:latin typeface="바탕"/>
                <a:cs typeface="바탕"/>
              </a:rPr>
              <a:t>숫자</a:t>
            </a:r>
            <a:r>
              <a:rPr sz="3600" dirty="0">
                <a:solidFill>
                  <a:srgbClr val="333399"/>
                </a:solidFill>
                <a:latin typeface="HY견고딕"/>
                <a:cs typeface="HY견고딕"/>
              </a:rPr>
              <a:t>&gt;</a:t>
            </a:r>
            <a:r>
              <a:rPr sz="3600" dirty="0">
                <a:solidFill>
                  <a:srgbClr val="333399"/>
                </a:solidFill>
                <a:latin typeface="바탕"/>
                <a:cs typeface="바탕"/>
              </a:rPr>
              <a:t>실습</a:t>
            </a:r>
            <a:endParaRPr sz="36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904" y="765048"/>
            <a:ext cx="7920228" cy="4177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4034" y="4420108"/>
            <a:ext cx="522097" cy="52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765048"/>
            <a:ext cx="7920355" cy="4177665"/>
          </a:xfrm>
          <a:custGeom>
            <a:avLst/>
            <a:gdLst/>
            <a:ahLst/>
            <a:cxnLst/>
            <a:rect l="l" t="t" r="r" b="b"/>
            <a:pathLst>
              <a:path w="7920355" h="4177665">
                <a:moveTo>
                  <a:pt x="7398131" y="4177283"/>
                </a:moveTo>
                <a:lnTo>
                  <a:pt x="7502525" y="3759580"/>
                </a:lnTo>
                <a:lnTo>
                  <a:pt x="7920228" y="3655059"/>
                </a:lnTo>
                <a:lnTo>
                  <a:pt x="7398131" y="4177283"/>
                </a:lnTo>
                <a:lnTo>
                  <a:pt x="0" y="4177283"/>
                </a:lnTo>
                <a:lnTo>
                  <a:pt x="0" y="0"/>
                </a:lnTo>
                <a:lnTo>
                  <a:pt x="7920228" y="0"/>
                </a:lnTo>
                <a:lnTo>
                  <a:pt x="7920228" y="3655059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835353"/>
            <a:ext cx="6478905" cy="409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HT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M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L&gt;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BO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D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Y&gt;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PRE&gt;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1&gt; </a:t>
            </a:r>
            <a:r>
              <a:rPr sz="1800" b="1" spc="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1800" b="1" spc="-15" dirty="0">
                <a:solidFill>
                  <a:srgbClr val="1509FC"/>
                </a:solidFill>
                <a:latin typeface="맑은 고딕"/>
                <a:cs typeface="맑은 고딕"/>
              </a:rPr>
              <a:t>태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1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3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[1] </a:t>
            </a:r>
            <a:r>
              <a:rPr sz="1800" b="1" spc="-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6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2&gt; </a:t>
            </a:r>
            <a:r>
              <a:rPr sz="1800" b="1" spc="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1800" b="1" spc="-15" dirty="0">
                <a:solidFill>
                  <a:srgbClr val="1509FC"/>
                </a:solidFill>
                <a:latin typeface="맑은 고딕"/>
                <a:cs typeface="맑은 고딕"/>
              </a:rPr>
              <a:t>태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1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3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[2] </a:t>
            </a:r>
            <a:r>
              <a:rPr sz="1800" b="1" spc="-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6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FONT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3&gt; </a:t>
            </a:r>
            <a:r>
              <a:rPr sz="1800" b="1" spc="2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FONT</a:t>
            </a:r>
            <a:r>
              <a:rPr sz="1800" b="1" spc="-15" dirty="0">
                <a:solidFill>
                  <a:srgbClr val="1509FC"/>
                </a:solidFill>
                <a:latin typeface="맑은 고딕"/>
                <a:cs typeface="맑은 고딕"/>
              </a:rPr>
              <a:t>태</a:t>
            </a:r>
            <a:r>
              <a:rPr sz="1800" b="1" spc="-30" dirty="0">
                <a:solidFill>
                  <a:srgbClr val="1509FC"/>
                </a:solidFill>
                <a:latin typeface="맑은 고딕"/>
                <a:cs typeface="맑은 고딕"/>
              </a:rPr>
              <a:t>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1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30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3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[3] 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6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FONT</a:t>
            </a:r>
            <a:r>
              <a:rPr sz="1800" b="1" spc="-5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4&gt; </a:t>
            </a:r>
            <a:r>
              <a:rPr sz="1800" b="1" spc="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1800" b="1" spc="-15" dirty="0">
                <a:solidFill>
                  <a:srgbClr val="1509FC"/>
                </a:solidFill>
                <a:latin typeface="맑은 고딕"/>
                <a:cs typeface="맑은 고딕"/>
              </a:rPr>
              <a:t>태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1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3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[4] </a:t>
            </a:r>
            <a:r>
              <a:rPr sz="1800" b="1" spc="-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6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5&gt; </a:t>
            </a:r>
            <a:r>
              <a:rPr sz="1800" b="1" spc="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1800" b="1" spc="-15" dirty="0">
                <a:solidFill>
                  <a:srgbClr val="1509FC"/>
                </a:solidFill>
                <a:latin typeface="맑은 고딕"/>
                <a:cs typeface="맑은 고딕"/>
              </a:rPr>
              <a:t>태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1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3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[5] </a:t>
            </a:r>
            <a:r>
              <a:rPr sz="1800" b="1" spc="-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6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6&gt; </a:t>
            </a:r>
            <a:r>
              <a:rPr sz="1800" b="1" spc="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1800" b="1" spc="-15" dirty="0">
                <a:solidFill>
                  <a:srgbClr val="1509FC"/>
                </a:solidFill>
                <a:latin typeface="맑은 고딕"/>
                <a:cs typeface="맑은 고딕"/>
              </a:rPr>
              <a:t>태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1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3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[6] </a:t>
            </a:r>
            <a:r>
              <a:rPr sz="1800" b="1" spc="-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6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7&gt; </a:t>
            </a:r>
            <a:r>
              <a:rPr sz="1800" b="1" spc="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1800" b="1" spc="-15" dirty="0">
                <a:solidFill>
                  <a:srgbClr val="1509FC"/>
                </a:solidFill>
                <a:latin typeface="맑은 고딕"/>
                <a:cs typeface="맑은 고딕"/>
              </a:rPr>
              <a:t>태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1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3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[7] </a:t>
            </a:r>
            <a:r>
              <a:rPr sz="1800" b="1" spc="-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6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FONT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=+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2&gt; </a:t>
            </a:r>
            <a:r>
              <a:rPr sz="1800" b="1" spc="3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ON</a:t>
            </a:r>
            <a:r>
              <a:rPr sz="1800" b="1" spc="-5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1800" b="1" spc="-30" dirty="0">
                <a:solidFill>
                  <a:srgbClr val="1509FC"/>
                </a:solidFill>
                <a:latin typeface="맑은 고딕"/>
                <a:cs typeface="맑은 고딕"/>
              </a:rPr>
              <a:t>태그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20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4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[5] 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54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 FONT</a:t>
            </a:r>
            <a:r>
              <a:rPr sz="1800" b="1" spc="-4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0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S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I</a:t>
            </a:r>
            <a:r>
              <a:rPr sz="1800" b="1" spc="-30" dirty="0">
                <a:solidFill>
                  <a:srgbClr val="1509FC"/>
                </a:solidFill>
                <a:latin typeface="Times New Roman"/>
                <a:cs typeface="Times New Roman"/>
              </a:rPr>
              <a:t>Z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1509FC"/>
                </a:solidFill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-2&gt; </a:t>
            </a:r>
            <a:r>
              <a:rPr sz="1800" b="1" spc="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15" dirty="0">
                <a:solidFill>
                  <a:srgbClr val="1509FC"/>
                </a:solidFill>
                <a:latin typeface="맑은 고딕"/>
                <a:cs typeface="맑은 고딕"/>
              </a:rPr>
              <a:t>태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로</a:t>
            </a:r>
            <a:r>
              <a:rPr sz="1800" b="1" spc="1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글자</a:t>
            </a:r>
            <a:r>
              <a:rPr sz="18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크</a:t>
            </a:r>
            <a:r>
              <a:rPr sz="1800" b="1" spc="-35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[1] </a:t>
            </a:r>
            <a:r>
              <a:rPr sz="1800" b="1" spc="-2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바꾸</a:t>
            </a:r>
            <a:r>
              <a:rPr sz="1800" b="1" dirty="0">
                <a:solidFill>
                  <a:srgbClr val="1509FC"/>
                </a:solidFill>
                <a:latin typeface="맑은 고딕"/>
                <a:cs typeface="맑은 고딕"/>
              </a:rPr>
              <a:t>기</a:t>
            </a:r>
            <a:r>
              <a:rPr sz="1800" b="1" spc="-26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F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NT</a:t>
            </a:r>
            <a:r>
              <a:rPr sz="1800" b="1" spc="-4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RE&gt;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/B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18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H</a:t>
            </a:r>
            <a:r>
              <a:rPr sz="1800" b="1" dirty="0">
                <a:solidFill>
                  <a:srgbClr val="1509FC"/>
                </a:solidFill>
                <a:latin typeface="Times New Roman"/>
                <a:cs typeface="Times New Roman"/>
              </a:rPr>
              <a:t>TML&gt;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6600" y="4366259"/>
            <a:ext cx="5867400" cy="2491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글자 모양 바꾸기</a:t>
            </a:r>
          </a:p>
        </p:txBody>
      </p:sp>
      <p:sp>
        <p:nvSpPr>
          <p:cNvPr id="3" name="object 3"/>
          <p:cNvSpPr/>
          <p:nvPr/>
        </p:nvSpPr>
        <p:spPr>
          <a:xfrm>
            <a:off x="626363" y="979932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967" y="790955"/>
            <a:ext cx="1083564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5147" y="807719"/>
            <a:ext cx="710184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9007" y="790955"/>
            <a:ext cx="1409699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3323" y="790955"/>
            <a:ext cx="130454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2484" y="790955"/>
            <a:ext cx="1266443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363" y="1418844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6967" y="1229867"/>
            <a:ext cx="961644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3227" y="1246632"/>
            <a:ext cx="710184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7088" y="1229867"/>
            <a:ext cx="1286256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7960" y="1229867"/>
            <a:ext cx="1306067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3132" y="1229867"/>
            <a:ext cx="707136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4884" y="1229867"/>
            <a:ext cx="1289303" cy="679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363" y="1857755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6967" y="1668779"/>
            <a:ext cx="1229868" cy="679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1451" y="1685544"/>
            <a:ext cx="710184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5311" y="1668779"/>
            <a:ext cx="1554480" cy="6797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4408" y="1668779"/>
            <a:ext cx="1306067" cy="679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1103" y="1668779"/>
            <a:ext cx="707136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6363" y="2296667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6967" y="2107692"/>
            <a:ext cx="1092708" cy="6797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4291" y="2124455"/>
            <a:ext cx="710184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9676" y="2107692"/>
            <a:ext cx="1417320" cy="6797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1611" y="2107692"/>
            <a:ext cx="1007363" cy="6797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6363" y="2735579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6967" y="2546604"/>
            <a:ext cx="1472183" cy="6797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3767" y="2563367"/>
            <a:ext cx="710183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9151" y="2546604"/>
            <a:ext cx="1796796" cy="6797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0564" y="2546604"/>
            <a:ext cx="707136" cy="6797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9852" y="2546604"/>
            <a:ext cx="1005839" cy="6797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6363" y="3174492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6967" y="2985516"/>
            <a:ext cx="1484376" cy="6797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65960" y="3002279"/>
            <a:ext cx="710184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71344" y="2985516"/>
            <a:ext cx="1810511" cy="6797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76471" y="2985516"/>
            <a:ext cx="1007363" cy="6797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72940" y="2985516"/>
            <a:ext cx="1007363" cy="6797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21868" y="928723"/>
            <a:ext cx="4558665" cy="254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1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130" dirty="0">
                <a:latin typeface="Arial"/>
                <a:cs typeface="Arial"/>
              </a:rPr>
              <a:t>B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진하</a:t>
            </a:r>
            <a:r>
              <a:rPr sz="2400" b="1" spc="-50" dirty="0">
                <a:latin typeface="맑은 고딕"/>
                <a:cs typeface="맑은 고딕"/>
              </a:rPr>
              <a:t>게</a:t>
            </a:r>
            <a:r>
              <a:rPr sz="2400" b="1" spc="80" dirty="0">
                <a:latin typeface="Arial"/>
                <a:cs typeface="Arial"/>
              </a:rPr>
              <a:t>(</a:t>
            </a:r>
            <a:r>
              <a:rPr sz="2400" b="1" spc="-160" dirty="0">
                <a:latin typeface="Arial"/>
                <a:cs typeface="Arial"/>
              </a:rPr>
              <a:t>B</a:t>
            </a:r>
            <a:r>
              <a:rPr sz="2400" b="1" spc="-45" dirty="0">
                <a:latin typeface="Arial"/>
                <a:cs typeface="Arial"/>
              </a:rPr>
              <a:t>ol</a:t>
            </a:r>
            <a:r>
              <a:rPr sz="2400" b="1" spc="-120" dirty="0">
                <a:latin typeface="Arial"/>
                <a:cs typeface="Arial"/>
              </a:rPr>
              <a:t>d</a:t>
            </a:r>
            <a:r>
              <a:rPr sz="2400" b="1" spc="9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0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30" dirty="0">
                <a:latin typeface="Arial"/>
                <a:cs typeface="Arial"/>
              </a:rPr>
              <a:t>I&gt;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10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&lt;</a:t>
            </a:r>
            <a:r>
              <a:rPr sz="2400" b="1" spc="135" dirty="0">
                <a:latin typeface="Arial"/>
                <a:cs typeface="Arial"/>
              </a:rPr>
              <a:t>/I&gt;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이</a:t>
            </a:r>
            <a:r>
              <a:rPr sz="2400" b="1" spc="-40" dirty="0">
                <a:latin typeface="맑은 고딕"/>
                <a:cs typeface="맑은 고딕"/>
              </a:rPr>
              <a:t>탤</a:t>
            </a:r>
            <a:r>
              <a:rPr sz="2400" b="1" dirty="0">
                <a:latin typeface="맑은 고딕"/>
                <a:cs typeface="맑은 고딕"/>
              </a:rPr>
              <a:t>릭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체</a:t>
            </a:r>
            <a:r>
              <a:rPr sz="2400" b="1" spc="40" dirty="0">
                <a:latin typeface="Arial"/>
                <a:cs typeface="Arial"/>
              </a:rPr>
              <a:t>(</a:t>
            </a:r>
            <a:r>
              <a:rPr sz="2400" b="1" spc="15" dirty="0">
                <a:latin typeface="Arial"/>
                <a:cs typeface="Arial"/>
              </a:rPr>
              <a:t>I</a:t>
            </a:r>
            <a:r>
              <a:rPr sz="2400" b="1" spc="-25" dirty="0">
                <a:latin typeface="Arial"/>
                <a:cs typeface="Arial"/>
              </a:rPr>
              <a:t>t</a:t>
            </a:r>
            <a:r>
              <a:rPr sz="2400" b="1" spc="-70" dirty="0">
                <a:latin typeface="Arial"/>
                <a:cs typeface="Arial"/>
              </a:rPr>
              <a:t>a</a:t>
            </a:r>
            <a:r>
              <a:rPr sz="2400" b="1" spc="-55" dirty="0">
                <a:latin typeface="Arial"/>
                <a:cs typeface="Arial"/>
              </a:rPr>
              <a:t>li</a:t>
            </a:r>
            <a:r>
              <a:rPr sz="2400" b="1" spc="-120" dirty="0">
                <a:latin typeface="Arial"/>
                <a:cs typeface="Arial"/>
              </a:rPr>
              <a:t>c</a:t>
            </a:r>
            <a:r>
              <a:rPr sz="2400" b="1" spc="9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0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75" dirty="0">
                <a:latin typeface="Arial"/>
                <a:cs typeface="Arial"/>
              </a:rPr>
              <a:t>T</a:t>
            </a:r>
            <a:r>
              <a:rPr sz="2400" b="1" spc="-10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1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&lt;/</a:t>
            </a:r>
            <a:r>
              <a:rPr sz="2400" b="1" spc="165" dirty="0">
                <a:latin typeface="Arial"/>
                <a:cs typeface="Arial"/>
              </a:rPr>
              <a:t>T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타</a:t>
            </a:r>
            <a:r>
              <a:rPr sz="2400" b="1" spc="-40" dirty="0">
                <a:latin typeface="맑은 고딕"/>
                <a:cs typeface="맑은 고딕"/>
              </a:rPr>
              <a:t>자</a:t>
            </a:r>
            <a:r>
              <a:rPr sz="2400" b="1" dirty="0">
                <a:latin typeface="맑은 고딕"/>
                <a:cs typeface="맑은 고딕"/>
              </a:rPr>
              <a:t>기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체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50" dirty="0">
                <a:latin typeface="Arial"/>
                <a:cs typeface="Arial"/>
              </a:rPr>
              <a:t>U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25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&lt;/</a:t>
            </a:r>
            <a:r>
              <a:rPr sz="2400" b="1" spc="170" dirty="0">
                <a:latin typeface="Arial"/>
                <a:cs typeface="Arial"/>
              </a:rPr>
              <a:t>U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밑줄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20" dirty="0">
                <a:latin typeface="Arial"/>
                <a:cs typeface="Arial"/>
              </a:rPr>
              <a:t>S</a:t>
            </a:r>
            <a:r>
              <a:rPr sz="2400" b="1" spc="-65" dirty="0">
                <a:latin typeface="Arial"/>
                <a:cs typeface="Arial"/>
              </a:rPr>
              <a:t>U</a:t>
            </a:r>
            <a:r>
              <a:rPr sz="2400" b="1" spc="-110" dirty="0">
                <a:latin typeface="Arial"/>
                <a:cs typeface="Arial"/>
              </a:rPr>
              <a:t>P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2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70" dirty="0">
                <a:latin typeface="Arial"/>
                <a:cs typeface="Arial"/>
              </a:rPr>
              <a:t>/</a:t>
            </a:r>
            <a:r>
              <a:rPr sz="2400" b="1" spc="150" dirty="0">
                <a:latin typeface="Arial"/>
                <a:cs typeface="Arial"/>
              </a:rPr>
              <a:t>S</a:t>
            </a:r>
            <a:r>
              <a:rPr sz="2400" b="1" spc="-75" dirty="0">
                <a:latin typeface="Arial"/>
                <a:cs typeface="Arial"/>
              </a:rPr>
              <a:t>U</a:t>
            </a:r>
            <a:r>
              <a:rPr sz="2400" b="1" spc="-110" dirty="0">
                <a:latin typeface="Arial"/>
                <a:cs typeface="Arial"/>
              </a:rPr>
              <a:t>P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윗</a:t>
            </a:r>
            <a:r>
              <a:rPr sz="2400" b="1" spc="-10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첨자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20" dirty="0">
                <a:latin typeface="Arial"/>
                <a:cs typeface="Arial"/>
              </a:rPr>
              <a:t>S</a:t>
            </a:r>
            <a:r>
              <a:rPr sz="2400" b="1" spc="-65" dirty="0">
                <a:latin typeface="Arial"/>
                <a:cs typeface="Arial"/>
              </a:rPr>
              <a:t>U</a:t>
            </a: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2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70" dirty="0">
                <a:latin typeface="Arial"/>
                <a:cs typeface="Arial"/>
              </a:rPr>
              <a:t>/</a:t>
            </a:r>
            <a:r>
              <a:rPr sz="2400" b="1" spc="150" dirty="0">
                <a:latin typeface="Arial"/>
                <a:cs typeface="Arial"/>
              </a:rPr>
              <a:t>S</a:t>
            </a:r>
            <a:r>
              <a:rPr sz="2400" b="1" spc="-65" dirty="0">
                <a:latin typeface="Arial"/>
                <a:cs typeface="Arial"/>
              </a:rPr>
              <a:t>U</a:t>
            </a:r>
            <a:r>
              <a:rPr sz="2400" b="1" spc="-155" dirty="0">
                <a:latin typeface="Arial"/>
                <a:cs typeface="Arial"/>
              </a:rPr>
              <a:t>B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아</a:t>
            </a:r>
            <a:r>
              <a:rPr sz="2400" b="1" dirty="0">
                <a:latin typeface="맑은 고딕"/>
                <a:cs typeface="맑은 고딕"/>
              </a:rPr>
              <a:t>래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첨자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dirty="0">
                <a:latin typeface="HY견고딕"/>
                <a:cs typeface="HY견고딕"/>
              </a:rPr>
              <a:t>&lt;FONT</a:t>
            </a:r>
            <a:r>
              <a:rPr spc="10" dirty="0">
                <a:latin typeface="HY견고딕"/>
                <a:cs typeface="HY견고딕"/>
              </a:rPr>
              <a:t> </a:t>
            </a:r>
            <a:r>
              <a:rPr dirty="0"/>
              <a:t>속성</a:t>
            </a:r>
            <a:r>
              <a:rPr spc="5" dirty="0">
                <a:latin typeface="HY견고딕"/>
                <a:cs typeface="HY견고딕"/>
              </a:rPr>
              <a:t>=</a:t>
            </a:r>
            <a:r>
              <a:rPr dirty="0">
                <a:latin typeface="Arial"/>
                <a:cs typeface="Arial"/>
              </a:rPr>
              <a:t>“</a:t>
            </a:r>
            <a:r>
              <a:rPr dirty="0"/>
              <a:t>값</a:t>
            </a:r>
            <a:r>
              <a:rPr spc="1800" dirty="0"/>
              <a:t>”</a:t>
            </a:r>
            <a:r>
              <a:rPr dirty="0"/>
              <a:t> </a:t>
            </a:r>
            <a:r>
              <a:rPr dirty="0">
                <a:latin typeface="Arial"/>
                <a:cs typeface="Arial"/>
              </a:rPr>
              <a:t>…</a:t>
            </a:r>
            <a:r>
              <a:rPr dirty="0">
                <a:latin typeface="HY견고딕"/>
                <a:cs typeface="HY견고딕"/>
              </a:rPr>
              <a:t>&gt;</a:t>
            </a:r>
          </a:p>
        </p:txBody>
      </p:sp>
      <p:sp>
        <p:nvSpPr>
          <p:cNvPr id="3" name="object 3"/>
          <p:cNvSpPr/>
          <p:nvPr/>
        </p:nvSpPr>
        <p:spPr>
          <a:xfrm>
            <a:off x="521208" y="827532"/>
            <a:ext cx="382523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336" y="638555"/>
            <a:ext cx="1455420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0323" y="638555"/>
            <a:ext cx="1604772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208" y="1266444"/>
            <a:ext cx="382523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336" y="1077467"/>
            <a:ext cx="1744980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9883" y="1077467"/>
            <a:ext cx="1309116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5055" y="1077467"/>
            <a:ext cx="1010412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208" y="3095244"/>
            <a:ext cx="382523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336" y="2906267"/>
            <a:ext cx="1481327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6232" y="2906267"/>
            <a:ext cx="1607820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540" y="790555"/>
            <a:ext cx="6263640" cy="3319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140271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1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25" dirty="0">
                <a:latin typeface="Arial"/>
                <a:cs typeface="Arial"/>
              </a:rPr>
              <a:t>Z</a:t>
            </a:r>
            <a:r>
              <a:rPr sz="2400" b="1" spc="-114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b="1" spc="-40" dirty="0">
                <a:latin typeface="맑은 고딕"/>
                <a:cs typeface="맑은 고딕"/>
              </a:rPr>
              <a:t>글</a:t>
            </a:r>
            <a:r>
              <a:rPr sz="2400" b="1" spc="-50" dirty="0">
                <a:latin typeface="맑은 고딕"/>
                <a:cs typeface="맑은 고딕"/>
              </a:rPr>
              <a:t>자크</a:t>
            </a:r>
            <a:r>
              <a:rPr sz="2400" b="1" dirty="0">
                <a:latin typeface="맑은 고딕"/>
                <a:cs typeface="맑은 고딕"/>
              </a:rPr>
              <a:t>기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40" dirty="0">
                <a:latin typeface="Arial"/>
                <a:cs typeface="Arial"/>
              </a:rPr>
              <a:t>C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200" dirty="0">
                <a:latin typeface="Arial"/>
                <a:cs typeface="Arial"/>
              </a:rPr>
              <a:t>L</a:t>
            </a:r>
            <a:r>
              <a:rPr sz="2400" b="1" spc="-75" dirty="0">
                <a:latin typeface="Arial"/>
                <a:cs typeface="Arial"/>
              </a:rPr>
              <a:t>O</a:t>
            </a:r>
            <a:r>
              <a:rPr sz="2400" b="1" spc="-140" dirty="0">
                <a:latin typeface="Arial"/>
                <a:cs typeface="Arial"/>
              </a:rPr>
              <a:t>R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글</a:t>
            </a:r>
            <a:r>
              <a:rPr sz="2400" b="1" spc="-40" dirty="0">
                <a:latin typeface="맑은 고딕"/>
                <a:cs typeface="맑은 고딕"/>
              </a:rPr>
              <a:t>자</a:t>
            </a:r>
            <a:r>
              <a:rPr sz="2400" b="1" dirty="0">
                <a:latin typeface="맑은 고딕"/>
                <a:cs typeface="맑은 고딕"/>
              </a:rPr>
              <a:t>색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선택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30" dirty="0">
                <a:latin typeface="맑은 고딕"/>
                <a:cs typeface="맑은 고딕"/>
              </a:rPr>
              <a:t>컬</a:t>
            </a:r>
            <a:r>
              <a:rPr sz="2000" b="1" dirty="0">
                <a:latin typeface="맑은 고딕"/>
                <a:cs typeface="맑은 고딕"/>
              </a:rPr>
              <a:t>러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이</a:t>
            </a:r>
            <a:r>
              <a:rPr sz="2000" b="1" dirty="0">
                <a:latin typeface="맑은 고딕"/>
                <a:cs typeface="맑은 고딕"/>
              </a:rPr>
              <a:t>름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지정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140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45" dirty="0">
                <a:latin typeface="Arial"/>
                <a:cs typeface="Arial"/>
              </a:rPr>
              <a:t>d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b</a:t>
            </a:r>
            <a:r>
              <a:rPr sz="2000" b="1" spc="-65" dirty="0">
                <a:latin typeface="Arial"/>
                <a:cs typeface="Arial"/>
              </a:rPr>
              <a:t>l</a:t>
            </a:r>
            <a:r>
              <a:rPr sz="2000" b="1" spc="-140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35" dirty="0">
                <a:latin typeface="Arial"/>
                <a:cs typeface="Arial"/>
              </a:rPr>
              <a:t>v</a:t>
            </a:r>
            <a:r>
              <a:rPr sz="2000" b="1" spc="-125" dirty="0">
                <a:latin typeface="Arial"/>
                <a:cs typeface="Arial"/>
              </a:rPr>
              <a:t>y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c</a:t>
            </a:r>
            <a:r>
              <a:rPr sz="2000" b="1" spc="-125" dirty="0">
                <a:latin typeface="Arial"/>
                <a:cs typeface="Arial"/>
              </a:rPr>
              <a:t>y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-90" dirty="0">
                <a:latin typeface="Arial"/>
                <a:cs typeface="Arial"/>
              </a:rPr>
              <a:t>n</a:t>
            </a:r>
            <a:r>
              <a:rPr sz="2000" b="1" spc="110" dirty="0">
                <a:latin typeface="Arial"/>
                <a:cs typeface="Arial"/>
              </a:rPr>
              <a:t>.</a:t>
            </a:r>
            <a:r>
              <a:rPr sz="2000" b="1" spc="100" dirty="0">
                <a:latin typeface="Arial"/>
                <a:cs typeface="Arial"/>
              </a:rPr>
              <a:t>.</a:t>
            </a:r>
            <a:r>
              <a:rPr sz="2000" b="1" spc="8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G</a:t>
            </a:r>
            <a:r>
              <a:rPr sz="2000" b="1" spc="-130" dirty="0">
                <a:latin typeface="Arial"/>
                <a:cs typeface="Arial"/>
              </a:rPr>
              <a:t>B</a:t>
            </a:r>
            <a:r>
              <a:rPr sz="2000" b="1" spc="-40" dirty="0">
                <a:latin typeface="맑은 고딕"/>
                <a:cs typeface="맑은 고딕"/>
              </a:rPr>
              <a:t>코</a:t>
            </a:r>
            <a:r>
              <a:rPr sz="2000" b="1" dirty="0">
                <a:latin typeface="맑은 고딕"/>
                <a:cs typeface="맑은 고딕"/>
              </a:rPr>
              <a:t>드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지정</a:t>
            </a:r>
            <a:endParaRPr sz="2000">
              <a:latin typeface="맑은 고딕"/>
              <a:cs typeface="맑은 고딕"/>
            </a:endParaRPr>
          </a:p>
          <a:p>
            <a:pPr marL="1155700" lvl="1" indent="-228600">
              <a:lnSpc>
                <a:spcPct val="100000"/>
              </a:lnSpc>
              <a:spcBef>
                <a:spcPts val="42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800" b="1" spc="-35" dirty="0">
                <a:latin typeface="Arial"/>
                <a:cs typeface="Arial"/>
              </a:rPr>
              <a:t>F</a:t>
            </a:r>
            <a:r>
              <a:rPr sz="1800" b="1" spc="-60" dirty="0">
                <a:latin typeface="Arial"/>
                <a:cs typeface="Arial"/>
              </a:rPr>
              <a:t>F</a:t>
            </a:r>
            <a:r>
              <a:rPr sz="1800" b="1" spc="-55" dirty="0">
                <a:latin typeface="Arial"/>
                <a:cs typeface="Arial"/>
              </a:rPr>
              <a:t>FF</a:t>
            </a:r>
            <a:r>
              <a:rPr sz="1800" b="1" spc="-65" dirty="0">
                <a:latin typeface="Arial"/>
                <a:cs typeface="Arial"/>
              </a:rPr>
              <a:t>F</a:t>
            </a:r>
            <a:r>
              <a:rPr sz="1800" b="1" spc="-35" dirty="0">
                <a:latin typeface="Arial"/>
                <a:cs typeface="Arial"/>
              </a:rPr>
              <a:t>F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w</a:t>
            </a:r>
            <a:r>
              <a:rPr sz="1800" b="1" spc="-90" dirty="0">
                <a:latin typeface="Arial"/>
                <a:cs typeface="Arial"/>
              </a:rPr>
              <a:t>h</a:t>
            </a:r>
            <a:r>
              <a:rPr sz="1800" b="1" spc="-55" dirty="0">
                <a:latin typeface="Arial"/>
                <a:cs typeface="Arial"/>
              </a:rPr>
              <a:t>i</a:t>
            </a:r>
            <a:r>
              <a:rPr sz="1800" b="1" spc="-75" dirty="0">
                <a:latin typeface="Arial"/>
                <a:cs typeface="Arial"/>
              </a:rPr>
              <a:t>t</a:t>
            </a:r>
            <a:r>
              <a:rPr sz="1800" b="1" spc="2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  <a:tabLst>
                <a:tab pos="1155700" algn="l"/>
              </a:tabLst>
            </a:pPr>
            <a:r>
              <a:rPr sz="9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800" b="1" spc="25" dirty="0">
                <a:latin typeface="Arial"/>
                <a:cs typeface="Arial"/>
              </a:rPr>
              <a:t>0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15" dirty="0">
                <a:latin typeface="Arial"/>
                <a:cs typeface="Arial"/>
              </a:rPr>
              <a:t>0</a:t>
            </a:r>
            <a:r>
              <a:rPr sz="1800" b="1" spc="30" dirty="0">
                <a:latin typeface="Arial"/>
                <a:cs typeface="Arial"/>
              </a:rPr>
              <a:t>0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b</a:t>
            </a:r>
            <a:r>
              <a:rPr sz="1800" b="1" spc="-30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spc="10" dirty="0">
                <a:latin typeface="Arial"/>
                <a:cs typeface="Arial"/>
              </a:rPr>
              <a:t>c</a:t>
            </a:r>
            <a:r>
              <a:rPr sz="1800" b="1" spc="-11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65" dirty="0">
                <a:latin typeface="Arial"/>
                <a:cs typeface="Arial"/>
              </a:rPr>
              <a:t>F</a:t>
            </a:r>
            <a:r>
              <a:rPr sz="2400" b="1" spc="-215" dirty="0">
                <a:latin typeface="Arial"/>
                <a:cs typeface="Arial"/>
              </a:rPr>
              <a:t>A</a:t>
            </a:r>
            <a:r>
              <a:rPr sz="2400" b="1" spc="-55" dirty="0">
                <a:latin typeface="Arial"/>
                <a:cs typeface="Arial"/>
              </a:rPr>
              <a:t>C</a:t>
            </a:r>
            <a:r>
              <a:rPr sz="2400" b="1" spc="-114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글</a:t>
            </a:r>
            <a:r>
              <a:rPr sz="2400" b="1" spc="-40" dirty="0">
                <a:latin typeface="맑은 고딕"/>
                <a:cs typeface="맑은 고딕"/>
              </a:rPr>
              <a:t>꼴</a:t>
            </a:r>
            <a:r>
              <a:rPr sz="2400" b="1" spc="-55" dirty="0">
                <a:latin typeface="맑은 고딕"/>
                <a:cs typeface="맑은 고딕"/>
              </a:rPr>
              <a:t>지</a:t>
            </a:r>
            <a:r>
              <a:rPr sz="2400" b="1" dirty="0">
                <a:latin typeface="맑은 고딕"/>
                <a:cs typeface="맑은 고딕"/>
              </a:rPr>
              <a:t>정</a:t>
            </a:r>
            <a:endParaRPr sz="24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기본</a:t>
            </a:r>
            <a:r>
              <a:rPr sz="2000" b="1" spc="-40" dirty="0">
                <a:latin typeface="맑은 고딕"/>
                <a:cs typeface="맑은 고딕"/>
              </a:rPr>
              <a:t>글</a:t>
            </a:r>
            <a:r>
              <a:rPr sz="2000" b="1" dirty="0">
                <a:latin typeface="맑은 고딕"/>
                <a:cs typeface="맑은 고딕"/>
              </a:rPr>
              <a:t>꼴</a:t>
            </a:r>
            <a:r>
              <a:rPr sz="2000" b="1" spc="-14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굴</a:t>
            </a:r>
            <a:r>
              <a:rPr sz="2000" b="1" spc="-40" dirty="0">
                <a:latin typeface="맑은 고딕"/>
                <a:cs typeface="맑은 고딕"/>
              </a:rPr>
              <a:t>림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40" dirty="0">
                <a:latin typeface="맑은 고딕"/>
                <a:cs typeface="맑은 고딕"/>
              </a:rPr>
              <a:t>체</a:t>
            </a:r>
            <a:r>
              <a:rPr sz="2000" b="1" spc="60" dirty="0">
                <a:latin typeface="Arial"/>
                <a:cs typeface="Arial"/>
              </a:rPr>
              <a:t>)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돋</a:t>
            </a:r>
            <a:r>
              <a:rPr sz="2000" b="1" spc="-40" dirty="0">
                <a:latin typeface="맑은 고딕"/>
                <a:cs typeface="맑은 고딕"/>
              </a:rPr>
              <a:t>움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40" dirty="0">
                <a:latin typeface="맑은 고딕"/>
                <a:cs typeface="맑은 고딕"/>
              </a:rPr>
              <a:t>체</a:t>
            </a:r>
            <a:r>
              <a:rPr sz="2000" b="1" spc="60" dirty="0">
                <a:latin typeface="Arial"/>
                <a:cs typeface="Arial"/>
              </a:rPr>
              <a:t>)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바</a:t>
            </a:r>
            <a:r>
              <a:rPr sz="2000" b="1" spc="-35" dirty="0">
                <a:latin typeface="맑은 고딕"/>
                <a:cs typeface="맑은 고딕"/>
              </a:rPr>
              <a:t>탕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40" dirty="0">
                <a:latin typeface="맑은 고딕"/>
                <a:cs typeface="맑은 고딕"/>
              </a:rPr>
              <a:t>체</a:t>
            </a:r>
            <a:r>
              <a:rPr sz="2000" b="1" spc="60" dirty="0">
                <a:latin typeface="Arial"/>
                <a:cs typeface="Arial"/>
              </a:rPr>
              <a:t>)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궁서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40" dirty="0">
                <a:latin typeface="맑은 고딕"/>
                <a:cs typeface="맑은 고딕"/>
              </a:rPr>
              <a:t>체</a:t>
            </a:r>
            <a:r>
              <a:rPr sz="2000" b="1" spc="8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2385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없</a:t>
            </a:r>
            <a:r>
              <a:rPr sz="2000" b="1" dirty="0">
                <a:latin typeface="맑은 고딕"/>
                <a:cs typeface="맑은 고딕"/>
              </a:rPr>
              <a:t>는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글꼴</a:t>
            </a:r>
            <a:r>
              <a:rPr sz="2000" b="1" dirty="0">
                <a:latin typeface="맑은 고딕"/>
                <a:cs typeface="맑은 고딕"/>
              </a:rPr>
              <a:t>을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대비</a:t>
            </a:r>
            <a:r>
              <a:rPr sz="2000" b="1" spc="-40" dirty="0">
                <a:latin typeface="맑은 고딕"/>
                <a:cs typeface="맑은 고딕"/>
              </a:rPr>
              <a:t>하</a:t>
            </a:r>
            <a:r>
              <a:rPr sz="2000" b="1" dirty="0">
                <a:latin typeface="맑은 고딕"/>
                <a:cs typeface="맑은 고딕"/>
              </a:rPr>
              <a:t>여</a:t>
            </a:r>
            <a:r>
              <a:rPr sz="2000" b="1" spc="-14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콤마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100" dirty="0">
                <a:latin typeface="Arial"/>
                <a:cs typeface="Arial"/>
              </a:rPr>
              <a:t>,</a:t>
            </a:r>
            <a:r>
              <a:rPr sz="2000" b="1" spc="70" dirty="0">
                <a:latin typeface="Arial"/>
                <a:cs typeface="Arial"/>
              </a:rPr>
              <a:t>)</a:t>
            </a:r>
            <a:r>
              <a:rPr sz="2000" b="1" dirty="0">
                <a:latin typeface="맑은 고딕"/>
                <a:cs typeface="맑은 고딕"/>
              </a:rPr>
              <a:t>로</a:t>
            </a:r>
            <a:r>
              <a:rPr sz="2000" b="1" spc="-14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구분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spc="-5" dirty="0">
                <a:latin typeface="HY견고딕"/>
                <a:cs typeface="HY견고딕"/>
              </a:rPr>
              <a:t>FON</a:t>
            </a:r>
            <a:r>
              <a:rPr dirty="0">
                <a:latin typeface="HY견고딕"/>
                <a:cs typeface="HY견고딕"/>
              </a:rPr>
              <a:t>T </a:t>
            </a:r>
            <a:r>
              <a:rPr spc="10" dirty="0">
                <a:latin typeface="HY견고딕"/>
                <a:cs typeface="HY견고딕"/>
              </a:rPr>
              <a:t>c</a:t>
            </a:r>
            <a:r>
              <a:rPr dirty="0">
                <a:latin typeface="HY견고딕"/>
                <a:cs typeface="HY견고딕"/>
              </a:rPr>
              <a:t>ol</a:t>
            </a:r>
            <a:r>
              <a:rPr spc="5" dirty="0">
                <a:latin typeface="HY견고딕"/>
                <a:cs typeface="HY견고딕"/>
              </a:rPr>
              <a:t>o</a:t>
            </a:r>
            <a:r>
              <a:rPr dirty="0">
                <a:latin typeface="HY견고딕"/>
                <a:cs typeface="HY견고딕"/>
              </a:rPr>
              <a:t>r</a:t>
            </a:r>
            <a:r>
              <a:rPr spc="5" dirty="0">
                <a:latin typeface="HY견고딕"/>
                <a:cs typeface="HY견고딕"/>
              </a:rPr>
              <a:t> </a:t>
            </a:r>
            <a:r>
              <a:rPr dirty="0"/>
              <a:t>속성 실습</a:t>
            </a:r>
          </a:p>
        </p:txBody>
      </p:sp>
      <p:sp>
        <p:nvSpPr>
          <p:cNvPr id="3" name="object 3"/>
          <p:cNvSpPr/>
          <p:nvPr/>
        </p:nvSpPr>
        <p:spPr>
          <a:xfrm>
            <a:off x="827532" y="691895"/>
            <a:ext cx="7776972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1579" y="4492371"/>
            <a:ext cx="542925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32" y="691895"/>
            <a:ext cx="7777480" cy="4343400"/>
          </a:xfrm>
          <a:custGeom>
            <a:avLst/>
            <a:gdLst/>
            <a:ahLst/>
            <a:cxnLst/>
            <a:rect l="l" t="t" r="r" b="b"/>
            <a:pathLst>
              <a:path w="7777480" h="4343400">
                <a:moveTo>
                  <a:pt x="7234047" y="4343400"/>
                </a:moveTo>
                <a:lnTo>
                  <a:pt x="7342632" y="3909059"/>
                </a:lnTo>
                <a:lnTo>
                  <a:pt x="7776972" y="3800475"/>
                </a:lnTo>
                <a:lnTo>
                  <a:pt x="7234047" y="4343400"/>
                </a:lnTo>
                <a:lnTo>
                  <a:pt x="0" y="4343400"/>
                </a:lnTo>
                <a:lnTo>
                  <a:pt x="0" y="0"/>
                </a:lnTo>
                <a:lnTo>
                  <a:pt x="7776972" y="0"/>
                </a:lnTo>
                <a:lnTo>
                  <a:pt x="7776972" y="3800475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951" y="653795"/>
            <a:ext cx="1408176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951" y="958596"/>
            <a:ext cx="1367028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951" y="1266444"/>
            <a:ext cx="2537460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5035" y="1251203"/>
            <a:ext cx="109270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5803" y="1266444"/>
            <a:ext cx="1344168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8596" y="1266444"/>
            <a:ext cx="595884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3103" y="1266444"/>
            <a:ext cx="486155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8951" y="1571244"/>
            <a:ext cx="2634996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2572" y="1556003"/>
            <a:ext cx="844296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4928" y="1556003"/>
            <a:ext cx="1094231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7784" y="1571244"/>
            <a:ext cx="1339596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66003" y="1571244"/>
            <a:ext cx="595884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0511" y="1571244"/>
            <a:ext cx="486156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51" y="1876044"/>
            <a:ext cx="2692908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0483" y="1860804"/>
            <a:ext cx="1342644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1752" y="1876044"/>
            <a:ext cx="1472184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42559" y="1876044"/>
            <a:ext cx="595884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7067" y="1876044"/>
            <a:ext cx="486156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8951" y="2180844"/>
            <a:ext cx="2860548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8123" y="2165604"/>
            <a:ext cx="1094231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8891" y="2180844"/>
            <a:ext cx="1345691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3208" y="2180844"/>
            <a:ext cx="595884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7715" y="2180844"/>
            <a:ext cx="486156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8951" y="2485644"/>
            <a:ext cx="2877312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4888" y="2470404"/>
            <a:ext cx="1342643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6155" y="2485644"/>
            <a:ext cx="1339596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94376" y="2485644"/>
            <a:ext cx="595884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48884" y="2485644"/>
            <a:ext cx="486156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951" y="2790444"/>
            <a:ext cx="3230880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8455" y="2775204"/>
            <a:ext cx="844296" cy="5699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0811" y="2775204"/>
            <a:ext cx="844296" cy="5699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13732" y="2790444"/>
            <a:ext cx="1530096" cy="5699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02452" y="2790444"/>
            <a:ext cx="595884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56959" y="2790444"/>
            <a:ext cx="486156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8951" y="3095244"/>
            <a:ext cx="2884932" cy="569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2508" y="3080004"/>
            <a:ext cx="841248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60291" y="3080004"/>
            <a:ext cx="1094232" cy="5699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72584" y="3095244"/>
            <a:ext cx="597408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28615" y="3080004"/>
            <a:ext cx="592836" cy="56997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0076" y="3093720"/>
            <a:ext cx="848868" cy="56997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7003" y="3095244"/>
            <a:ext cx="1344168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49795" y="3095244"/>
            <a:ext cx="595883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04304" y="3095244"/>
            <a:ext cx="486155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8951" y="3403091"/>
            <a:ext cx="2913888" cy="56997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31464" y="3387852"/>
            <a:ext cx="1089660" cy="56997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9184" y="3403091"/>
            <a:ext cx="809243" cy="56997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07052" y="3387852"/>
            <a:ext cx="591312" cy="56997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56988" y="3403091"/>
            <a:ext cx="1327403" cy="56997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8951" y="3732276"/>
            <a:ext cx="1437132" cy="56997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951" y="4037076"/>
            <a:ext cx="1478280" cy="5699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05967" y="766119"/>
            <a:ext cx="6417310" cy="366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ML&gt;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OD</a:t>
            </a:r>
            <a:r>
              <a:rPr sz="2000" b="1" spc="10" dirty="0">
                <a:solidFill>
                  <a:srgbClr val="1509FC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color="red"&gt;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빨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갛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당</a:t>
            </a:r>
            <a:r>
              <a:rPr sz="2000" b="1" spc="-270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&lt;b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&lt;font</a:t>
            </a:r>
            <a:r>
              <a:rPr sz="2000" b="1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color="b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ue"&gt;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000080"/>
                </a:solidFill>
                <a:latin typeface="맑은 고딕"/>
                <a:cs typeface="맑은 고딕"/>
              </a:rPr>
              <a:t>나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는</a:t>
            </a:r>
            <a:r>
              <a:rPr sz="2000" b="1" spc="-26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spc="-30" dirty="0">
                <a:solidFill>
                  <a:srgbClr val="000080"/>
                </a:solidFill>
                <a:latin typeface="맑은 고딕"/>
                <a:cs typeface="맑은 고딕"/>
              </a:rPr>
              <a:t>파랭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이</a:t>
            </a:r>
            <a:r>
              <a:rPr sz="20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t&gt;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br&gt;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color="navy"&gt;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남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색이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당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~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/f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on</a:t>
            </a:r>
            <a:r>
              <a:rPr sz="20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r>
              <a:rPr sz="20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&lt;br&gt;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color="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e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l</a:t>
            </a:r>
            <a:r>
              <a:rPr sz="20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w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"&gt;</a:t>
            </a:r>
            <a:r>
              <a:rPr sz="2000" b="1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노랭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이</a:t>
            </a:r>
            <a:r>
              <a:rPr sz="2000" b="1" spc="-28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&lt;b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color="brown"&gt;</a:t>
            </a:r>
            <a:r>
              <a:rPr sz="2000" b="1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태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그세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상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fon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r>
              <a:rPr sz="2000" b="1" spc="-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br&gt;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&lt;font</a:t>
            </a:r>
            <a:r>
              <a:rPr sz="2000" b="1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color="#0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FFCC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"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000080"/>
                </a:solidFill>
                <a:latin typeface="맑은 고딕"/>
                <a:cs typeface="맑은 고딕"/>
              </a:rPr>
              <a:t>이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건</a:t>
            </a:r>
            <a:r>
              <a:rPr sz="2000" b="1" spc="-26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spc="-30" dirty="0">
                <a:solidFill>
                  <a:srgbClr val="000080"/>
                </a:solidFill>
                <a:latin typeface="맑은 고딕"/>
                <a:cs typeface="맑은 고딕"/>
              </a:rPr>
              <a:t>어때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?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&lt;b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color="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#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00cc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ff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독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일</a:t>
            </a:r>
            <a:r>
              <a:rPr sz="2000" b="1" spc="-28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월드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컵</a:t>
            </a:r>
            <a:r>
              <a:rPr sz="2000" b="1" spc="-27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16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강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……</a:t>
            </a:r>
            <a:r>
              <a:rPr sz="2000" b="1" spc="-1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&lt;b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color="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#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9966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ff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"&gt;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화요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일</a:t>
            </a:r>
            <a:r>
              <a:rPr sz="2000" b="1" spc="-290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8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: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30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분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..</a:t>
            </a:r>
            <a:r>
              <a:rPr sz="2000" b="1" spc="-4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BODY&gt;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07891" y="4005071"/>
            <a:ext cx="5436108" cy="28529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spc="-5" dirty="0">
                <a:latin typeface="HY견고딕"/>
                <a:cs typeface="HY견고딕"/>
              </a:rPr>
              <a:t>FON</a:t>
            </a:r>
            <a:r>
              <a:rPr dirty="0">
                <a:latin typeface="HY견고딕"/>
                <a:cs typeface="HY견고딕"/>
              </a:rPr>
              <a:t>T </a:t>
            </a:r>
            <a:r>
              <a:rPr spc="10" dirty="0">
                <a:latin typeface="HY견고딕"/>
                <a:cs typeface="HY견고딕"/>
              </a:rPr>
              <a:t>f</a:t>
            </a:r>
            <a:r>
              <a:rPr dirty="0">
                <a:latin typeface="HY견고딕"/>
                <a:cs typeface="HY견고딕"/>
              </a:rPr>
              <a:t>a</a:t>
            </a:r>
            <a:r>
              <a:rPr spc="5" dirty="0">
                <a:latin typeface="HY견고딕"/>
                <a:cs typeface="HY견고딕"/>
              </a:rPr>
              <a:t>c</a:t>
            </a:r>
            <a:r>
              <a:rPr dirty="0">
                <a:latin typeface="HY견고딕"/>
                <a:cs typeface="HY견고딕"/>
              </a:rPr>
              <a:t>e</a:t>
            </a:r>
            <a:r>
              <a:rPr spc="-10" dirty="0">
                <a:latin typeface="HY견고딕"/>
                <a:cs typeface="HY견고딕"/>
              </a:rPr>
              <a:t> </a:t>
            </a:r>
            <a:r>
              <a:rPr dirty="0"/>
              <a:t>속성 실습</a:t>
            </a:r>
          </a:p>
        </p:txBody>
      </p:sp>
      <p:sp>
        <p:nvSpPr>
          <p:cNvPr id="3" name="object 3"/>
          <p:cNvSpPr/>
          <p:nvPr/>
        </p:nvSpPr>
        <p:spPr>
          <a:xfrm>
            <a:off x="755904" y="765048"/>
            <a:ext cx="7993380" cy="3528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8213" y="3852036"/>
            <a:ext cx="441070" cy="441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765048"/>
            <a:ext cx="7993380" cy="3528060"/>
          </a:xfrm>
          <a:custGeom>
            <a:avLst/>
            <a:gdLst/>
            <a:ahLst/>
            <a:cxnLst/>
            <a:rect l="l" t="t" r="r" b="b"/>
            <a:pathLst>
              <a:path w="7993380" h="3528060">
                <a:moveTo>
                  <a:pt x="7552309" y="3528059"/>
                </a:moveTo>
                <a:lnTo>
                  <a:pt x="7640574" y="3175254"/>
                </a:lnTo>
                <a:lnTo>
                  <a:pt x="7993380" y="3086989"/>
                </a:lnTo>
                <a:lnTo>
                  <a:pt x="7552309" y="3528059"/>
                </a:lnTo>
                <a:lnTo>
                  <a:pt x="0" y="3528059"/>
                </a:lnTo>
                <a:lnTo>
                  <a:pt x="0" y="0"/>
                </a:lnTo>
                <a:lnTo>
                  <a:pt x="7993380" y="0"/>
                </a:lnTo>
                <a:lnTo>
                  <a:pt x="7993380" y="3086989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323" y="726948"/>
            <a:ext cx="1408176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323" y="1031747"/>
            <a:ext cx="1367027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323" y="1365503"/>
            <a:ext cx="1711452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7400" y="1350263"/>
            <a:ext cx="84124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7272" y="1365503"/>
            <a:ext cx="749808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5704" y="1350263"/>
            <a:ext cx="1840992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4755" y="1365503"/>
            <a:ext cx="1344168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7547" y="1365503"/>
            <a:ext cx="595884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2055" y="1365503"/>
            <a:ext cx="486155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7323" y="1731264"/>
            <a:ext cx="1711452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1716023"/>
            <a:ext cx="1091184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07207" y="1731264"/>
            <a:ext cx="748283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4116" y="1716023"/>
            <a:ext cx="1842516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73167" y="1731264"/>
            <a:ext cx="1345691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77484" y="1731264"/>
            <a:ext cx="595884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1991" y="1731264"/>
            <a:ext cx="486156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323" y="2097023"/>
            <a:ext cx="3700272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6220" y="2081783"/>
            <a:ext cx="1341120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5400" y="2097023"/>
            <a:ext cx="1345691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9715" y="2097023"/>
            <a:ext cx="595884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64223" y="2097023"/>
            <a:ext cx="486155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7323" y="2462783"/>
            <a:ext cx="1711452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2447544"/>
            <a:ext cx="1339596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5620" y="2462783"/>
            <a:ext cx="403859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8104" y="2447544"/>
            <a:ext cx="1089659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6388" y="2462783"/>
            <a:ext cx="749808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4820" y="2447544"/>
            <a:ext cx="2340864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32220" y="2462783"/>
            <a:ext cx="1632203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323" y="2828544"/>
            <a:ext cx="1711452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7400" y="2813304"/>
            <a:ext cx="84124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7272" y="2828544"/>
            <a:ext cx="685800" cy="5699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1695" y="2813304"/>
            <a:ext cx="1342644" cy="5699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02964" y="2828544"/>
            <a:ext cx="1667256" cy="5699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8844" y="2828544"/>
            <a:ext cx="595884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3352" y="2828544"/>
            <a:ext cx="486155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7323" y="3194304"/>
            <a:ext cx="1947672" cy="569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93620" y="3179064"/>
            <a:ext cx="841247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93492" y="3194304"/>
            <a:ext cx="685800" cy="5699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37916" y="3179064"/>
            <a:ext cx="1344168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0708" y="3194304"/>
            <a:ext cx="1463039" cy="5699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7323" y="3531108"/>
            <a:ext cx="1437132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7323" y="3835908"/>
            <a:ext cx="1478280" cy="56997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34644" y="838890"/>
            <a:ext cx="6962140" cy="339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ML&gt;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OD</a:t>
            </a:r>
            <a:r>
              <a:rPr sz="2000" b="1" spc="10" dirty="0">
                <a:solidFill>
                  <a:srgbClr val="1509FC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ce="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궁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서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궁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서체입니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다</a:t>
            </a:r>
            <a:r>
              <a:rPr sz="2000" b="1" spc="-28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&lt;b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ce="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돋움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체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</a:t>
            </a:r>
            <a:r>
              <a:rPr sz="2000" b="1" spc="-4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r>
              <a:rPr sz="20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돋움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체입</a:t>
            </a:r>
            <a:r>
              <a:rPr sz="2000" b="1" spc="-50" dirty="0">
                <a:solidFill>
                  <a:srgbClr val="000080"/>
                </a:solidFill>
                <a:latin typeface="맑은 고딕"/>
                <a:cs typeface="맑은 고딕"/>
              </a:rPr>
              <a:t>니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다</a:t>
            </a:r>
            <a:r>
              <a:rPr sz="2000" b="1" spc="-28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&lt;b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&lt;font</a:t>
            </a:r>
            <a:r>
              <a:rPr sz="2000" b="1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ce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=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"couri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r"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r>
              <a:rPr sz="20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cour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er</a:t>
            </a:r>
            <a:r>
              <a:rPr sz="2000" b="1" spc="-30" dirty="0">
                <a:solidFill>
                  <a:srgbClr val="000080"/>
                </a:solidFill>
                <a:latin typeface="맑은 고딕"/>
                <a:cs typeface="맑은 고딕"/>
              </a:rPr>
              <a:t>체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입니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다</a:t>
            </a:r>
            <a:r>
              <a:rPr sz="2000" b="1" spc="-28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ce="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아리까</a:t>
            </a:r>
            <a:r>
              <a:rPr sz="2000" b="1" spc="-50" dirty="0">
                <a:solidFill>
                  <a:srgbClr val="000080"/>
                </a:solidFill>
                <a:latin typeface="맑은 고딕"/>
                <a:cs typeface="맑은 고딕"/>
              </a:rPr>
              <a:t>리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,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굴림</a:t>
            </a:r>
            <a:r>
              <a:rPr sz="2000" b="1" spc="-50" dirty="0">
                <a:solidFill>
                  <a:srgbClr val="000080"/>
                </a:solidFill>
                <a:latin typeface="맑은 고딕"/>
                <a:cs typeface="맑은 고딕"/>
              </a:rPr>
              <a:t>체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아리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까</a:t>
            </a:r>
            <a:r>
              <a:rPr sz="2000" b="1" spc="-50" dirty="0">
                <a:solidFill>
                  <a:srgbClr val="000080"/>
                </a:solidFill>
                <a:latin typeface="맑은 고딕"/>
                <a:cs typeface="맑은 고딕"/>
              </a:rPr>
              <a:t>리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체</a:t>
            </a:r>
            <a:r>
              <a:rPr sz="2000" b="1" spc="-50" dirty="0">
                <a:solidFill>
                  <a:srgbClr val="000080"/>
                </a:solidFill>
                <a:latin typeface="맑은 고딕"/>
                <a:cs typeface="맑은 고딕"/>
              </a:rPr>
              <a:t>입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니</a:t>
            </a:r>
            <a:r>
              <a:rPr sz="2000" b="1" dirty="0">
                <a:solidFill>
                  <a:srgbClr val="000080"/>
                </a:solidFill>
                <a:latin typeface="맑은 고딕"/>
                <a:cs typeface="맑은 고딕"/>
              </a:rPr>
              <a:t>다</a:t>
            </a:r>
            <a:r>
              <a:rPr sz="2000" b="1" spc="-295" dirty="0">
                <a:solidFill>
                  <a:srgbClr val="00008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&lt;p&gt;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ce="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궁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서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"&gt;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궁서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체</a:t>
            </a:r>
            <a:r>
              <a:rPr sz="2000" b="1" spc="-50" dirty="0">
                <a:solidFill>
                  <a:srgbClr val="000080"/>
                </a:solidFill>
                <a:latin typeface="맑은 고딕"/>
                <a:cs typeface="맑은 고딕"/>
              </a:rPr>
              <a:t>야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~~</a:t>
            </a:r>
            <a:r>
              <a:rPr sz="2000" b="1" spc="-4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r>
              <a:rPr sz="2000" b="1" spc="-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</a:t>
            </a:r>
            <a:r>
              <a:rPr sz="2000" b="1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ce="@</a:t>
            </a:r>
            <a:r>
              <a:rPr sz="2000" b="1" spc="-35" dirty="0">
                <a:solidFill>
                  <a:srgbClr val="000080"/>
                </a:solidFill>
                <a:latin typeface="맑은 고딕"/>
                <a:cs typeface="맑은 고딕"/>
              </a:rPr>
              <a:t>궁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서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"&gt;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0080"/>
                </a:solidFill>
                <a:latin typeface="맑은 고딕"/>
                <a:cs typeface="맑은 고딕"/>
              </a:rPr>
              <a:t>궁서</a:t>
            </a:r>
            <a:r>
              <a:rPr sz="2000" b="1" spc="-40" dirty="0">
                <a:solidFill>
                  <a:srgbClr val="000080"/>
                </a:solidFill>
                <a:latin typeface="맑은 고딕"/>
                <a:cs typeface="맑은 고딕"/>
              </a:rPr>
              <a:t>체야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~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~</a:t>
            </a:r>
            <a:r>
              <a:rPr sz="2000" b="1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sz="20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80"/>
                </a:solidFill>
                <a:latin typeface="Times New Roman"/>
                <a:cs typeface="Times New Roman"/>
              </a:rPr>
              <a:t>nt&gt;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/B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ODY&gt;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81400" y="3788663"/>
            <a:ext cx="5562599" cy="306933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특수문자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993647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444" y="803148"/>
            <a:ext cx="710184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803148"/>
            <a:ext cx="533400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2163" y="803148"/>
            <a:ext cx="1306068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288" y="803148"/>
            <a:ext cx="1010412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2279" y="803148"/>
            <a:ext cx="1307592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7452" y="803148"/>
            <a:ext cx="1008888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840" y="1432560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444" y="1242060"/>
            <a:ext cx="1606295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9320" y="1242060"/>
            <a:ext cx="1010412" cy="682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5788" y="1242060"/>
            <a:ext cx="710184" cy="68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5076" y="1242060"/>
            <a:ext cx="1307591" cy="6827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0247" y="1242060"/>
            <a:ext cx="1010412" cy="6827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" y="1871472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444" y="1680972"/>
            <a:ext cx="1010412" cy="6827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1911" y="1680972"/>
            <a:ext cx="1309115" cy="6827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7083" y="1680972"/>
            <a:ext cx="1309116" cy="6827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3779" y="1680972"/>
            <a:ext cx="1307591" cy="6827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8952" y="1680972"/>
            <a:ext cx="710184" cy="6827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6715" y="1680972"/>
            <a:ext cx="1010412" cy="6827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840" y="2310383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444" y="2119883"/>
            <a:ext cx="510540" cy="6827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7552" y="2119883"/>
            <a:ext cx="708660" cy="6827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7780" y="2119883"/>
            <a:ext cx="509016" cy="6827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8363" y="2119883"/>
            <a:ext cx="707136" cy="6827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3079" y="2119883"/>
            <a:ext cx="5753100" cy="6827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7747" y="2119883"/>
            <a:ext cx="1004316" cy="6827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3631" y="2119883"/>
            <a:ext cx="894587" cy="6827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5444" y="2485644"/>
            <a:ext cx="3197352" cy="6827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74364" y="2485644"/>
            <a:ext cx="707136" cy="6827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3067" y="2485644"/>
            <a:ext cx="1005839" cy="6827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64964" y="2485644"/>
            <a:ext cx="710184" cy="6827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1868" y="942439"/>
            <a:ext cx="7691120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30" dirty="0">
                <a:latin typeface="맑은 고딕"/>
                <a:cs typeface="맑은 고딕"/>
              </a:rPr>
              <a:t>한</a:t>
            </a:r>
            <a:r>
              <a:rPr sz="2400" b="1" spc="310" dirty="0">
                <a:latin typeface="Arial"/>
                <a:cs typeface="Arial"/>
              </a:rPr>
              <a:t>/</a:t>
            </a:r>
            <a:r>
              <a:rPr sz="2400" b="1" spc="-40" dirty="0">
                <a:latin typeface="맑은 고딕"/>
                <a:cs typeface="맑은 고딕"/>
              </a:rPr>
              <a:t>영</a:t>
            </a:r>
            <a:r>
              <a:rPr sz="2400" b="1" spc="-55" dirty="0">
                <a:latin typeface="맑은 고딕"/>
                <a:cs typeface="맑은 고딕"/>
              </a:rPr>
              <a:t>키</a:t>
            </a:r>
            <a:r>
              <a:rPr sz="2400" b="1" dirty="0">
                <a:latin typeface="맑은 고딕"/>
                <a:cs typeface="맑은 고딕"/>
              </a:rPr>
              <a:t>를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눌</a:t>
            </a:r>
            <a:r>
              <a:rPr sz="2400" b="1" dirty="0">
                <a:latin typeface="맑은 고딕"/>
                <a:cs typeface="맑은 고딕"/>
              </a:rPr>
              <a:t>러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한글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변환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한</a:t>
            </a:r>
            <a:r>
              <a:rPr sz="2400" b="1" spc="-50" dirty="0">
                <a:latin typeface="맑은 고딕"/>
                <a:cs typeface="맑은 고딕"/>
              </a:rPr>
              <a:t>글키</a:t>
            </a:r>
            <a:r>
              <a:rPr sz="2400" b="1" dirty="0">
                <a:latin typeface="맑은 고딕"/>
                <a:cs typeface="맑은 고딕"/>
              </a:rPr>
              <a:t>를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누</a:t>
            </a:r>
            <a:r>
              <a:rPr sz="2400" b="1" dirty="0">
                <a:latin typeface="맑은 고딕"/>
                <a:cs typeface="맑은 고딕"/>
              </a:rPr>
              <a:t>른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뒤</a:t>
            </a:r>
            <a:r>
              <a:rPr sz="2400" b="1" spc="-10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한자</a:t>
            </a:r>
            <a:r>
              <a:rPr sz="2400" b="1" dirty="0">
                <a:latin typeface="맑은 고딕"/>
                <a:cs typeface="맑은 고딕"/>
              </a:rPr>
              <a:t>키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선택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나</a:t>
            </a:r>
            <a:r>
              <a:rPr sz="2400" b="1" dirty="0">
                <a:latin typeface="맑은 고딕"/>
                <a:cs typeface="맑은 고딕"/>
              </a:rPr>
              <a:t>온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글</a:t>
            </a:r>
            <a:r>
              <a:rPr sz="2400" b="1" spc="-40" dirty="0">
                <a:latin typeface="맑은 고딕"/>
                <a:cs typeface="맑은 고딕"/>
              </a:rPr>
              <a:t>자</a:t>
            </a:r>
            <a:r>
              <a:rPr sz="2400" b="1" dirty="0">
                <a:latin typeface="맑은 고딕"/>
                <a:cs typeface="맑은 고딕"/>
              </a:rPr>
              <a:t>열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중</a:t>
            </a:r>
            <a:r>
              <a:rPr sz="2400" b="1" spc="-40" dirty="0">
                <a:latin typeface="맑은 고딕"/>
                <a:cs typeface="맑은 고딕"/>
              </a:rPr>
              <a:t>에</a:t>
            </a:r>
            <a:r>
              <a:rPr sz="2400" b="1" dirty="0">
                <a:latin typeface="맑은 고딕"/>
                <a:cs typeface="맑은 고딕"/>
              </a:rPr>
              <a:t>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원하</a:t>
            </a:r>
            <a:r>
              <a:rPr sz="2400" b="1" dirty="0">
                <a:latin typeface="맑은 고딕"/>
                <a:cs typeface="맑은 고딕"/>
              </a:rPr>
              <a:t>는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것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선택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0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125" dirty="0">
                <a:latin typeface="맑은 고딕"/>
                <a:cs typeface="맑은 고딕"/>
              </a:rPr>
              <a:t>‘</a:t>
            </a:r>
            <a:r>
              <a:rPr sz="2400" b="1" spc="-40" dirty="0">
                <a:latin typeface="맑은 고딕"/>
                <a:cs typeface="맑은 고딕"/>
              </a:rPr>
              <a:t>ㅁ</a:t>
            </a:r>
            <a:r>
              <a:rPr sz="2400" b="1" spc="114" dirty="0">
                <a:latin typeface="맑은 고딕"/>
                <a:cs typeface="맑은 고딕"/>
              </a:rPr>
              <a:t>’</a:t>
            </a:r>
            <a:r>
              <a:rPr sz="2400" b="1" dirty="0">
                <a:latin typeface="맑은 고딕"/>
                <a:cs typeface="맑은 고딕"/>
              </a:rPr>
              <a:t>을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35" dirty="0">
                <a:latin typeface="맑은 고딕"/>
                <a:cs typeface="맑은 고딕"/>
              </a:rPr>
              <a:t>선택</a:t>
            </a:r>
            <a:r>
              <a:rPr sz="2400" b="1" spc="-50" dirty="0">
                <a:latin typeface="맑은 고딕"/>
                <a:cs typeface="맑은 고딕"/>
              </a:rPr>
              <a:t>☆☞☏♨</a:t>
            </a:r>
            <a:r>
              <a:rPr sz="2400" b="1" spc="1035" dirty="0">
                <a:latin typeface="맑은 고딕"/>
                <a:cs typeface="맑은 고딕"/>
              </a:rPr>
              <a:t>♩</a:t>
            </a:r>
            <a:r>
              <a:rPr sz="2400" b="1" spc="-50" dirty="0">
                <a:latin typeface="맑은 고딕"/>
                <a:cs typeface="맑은 고딕"/>
              </a:rPr>
              <a:t>◁▷◈▣○</a:t>
            </a:r>
            <a:r>
              <a:rPr sz="2400" b="1" spc="-60" dirty="0">
                <a:latin typeface="맑은 고딕"/>
                <a:cs typeface="맑은 고딕"/>
              </a:rPr>
              <a:t>◇</a:t>
            </a:r>
            <a:r>
              <a:rPr sz="2400" b="1" spc="-50" dirty="0">
                <a:latin typeface="맑은 고딕"/>
                <a:cs typeface="맑은 고딕"/>
              </a:rPr>
              <a:t>◐◎</a:t>
            </a:r>
            <a:r>
              <a:rPr sz="2400" b="1" spc="-300" dirty="0">
                <a:latin typeface="맑은 고딕"/>
                <a:cs typeface="맑은 고딕"/>
              </a:rPr>
              <a:t>□</a:t>
            </a:r>
            <a:r>
              <a:rPr sz="2400" b="1" spc="-50" dirty="0">
                <a:latin typeface="맑은 고딕"/>
                <a:cs typeface="맑은 고딕"/>
              </a:rPr>
              <a:t>△</a:t>
            </a:r>
            <a:r>
              <a:rPr sz="2400" b="1" spc="-85" dirty="0">
                <a:latin typeface="맑은 고딕"/>
                <a:cs typeface="맑은 고딕"/>
              </a:rPr>
              <a:t>▽</a:t>
            </a:r>
            <a:r>
              <a:rPr sz="2400" b="1" spc="160" dirty="0">
                <a:latin typeface="맑은 고딕"/>
                <a:cs typeface="맑은 고딕"/>
              </a:rPr>
              <a:t>※</a:t>
            </a:r>
            <a:r>
              <a:rPr sz="2400" b="1" spc="200" dirty="0">
                <a:latin typeface="맑은 고딕"/>
                <a:cs typeface="맑은 고딕"/>
              </a:rPr>
              <a:t>⊙</a:t>
            </a:r>
            <a:r>
              <a:rPr sz="2400" b="1" spc="-175" dirty="0">
                <a:latin typeface="맑은 고딕"/>
                <a:cs typeface="맑은 고딕"/>
              </a:rPr>
              <a:t>▤♂</a:t>
            </a:r>
            <a:endParaRPr sz="2400">
              <a:latin typeface="맑은 고딕"/>
              <a:cs typeface="맑은 고딕"/>
            </a:endParaRPr>
          </a:p>
          <a:p>
            <a:pPr marL="355600">
              <a:lnSpc>
                <a:spcPts val="2840"/>
              </a:lnSpc>
            </a:pPr>
            <a:r>
              <a:rPr sz="2400" b="1" spc="-25" dirty="0">
                <a:latin typeface="맑은 고딕"/>
                <a:cs typeface="맑은 고딕"/>
              </a:rPr>
              <a:t>㉿</a:t>
            </a:r>
            <a:r>
              <a:rPr sz="2400" b="1" spc="-540" dirty="0">
                <a:latin typeface="맑은 고딕"/>
                <a:cs typeface="맑은 고딕"/>
              </a:rPr>
              <a:t>♥</a:t>
            </a:r>
            <a:r>
              <a:rPr sz="2400" b="1" spc="-434" dirty="0">
                <a:latin typeface="맑은 고딕"/>
                <a:cs typeface="맑은 고딕"/>
              </a:rPr>
              <a:t>♣</a:t>
            </a:r>
            <a:r>
              <a:rPr sz="2400" b="1" spc="-50" dirty="0">
                <a:latin typeface="맑은 고딕"/>
                <a:cs typeface="맑은 고딕"/>
              </a:rPr>
              <a:t>★☜☎</a:t>
            </a:r>
            <a:r>
              <a:rPr sz="2400" b="1" spc="105" dirty="0">
                <a:latin typeface="맑은 고딕"/>
                <a:cs typeface="맑은 고딕"/>
              </a:rPr>
              <a:t>♬</a:t>
            </a:r>
            <a:r>
              <a:rPr sz="2400" b="1" spc="-35" dirty="0">
                <a:latin typeface="맑은 고딕"/>
                <a:cs typeface="맑은 고딕"/>
              </a:rPr>
              <a:t>♪</a:t>
            </a:r>
            <a:r>
              <a:rPr sz="2400" b="1" spc="-50" dirty="0">
                <a:latin typeface="맑은 고딕"/>
                <a:cs typeface="맑은 고딕"/>
              </a:rPr>
              <a:t>◀▶</a:t>
            </a:r>
            <a:r>
              <a:rPr sz="2400" b="1" spc="1085" dirty="0">
                <a:latin typeface="맑은 고딕"/>
                <a:cs typeface="맑은 고딕"/>
              </a:rPr>
              <a:t>‥</a:t>
            </a:r>
            <a:r>
              <a:rPr sz="2400" b="1" spc="-50" dirty="0">
                <a:latin typeface="맑은 고딕"/>
                <a:cs typeface="맑은 고딕"/>
              </a:rPr>
              <a:t>●</a:t>
            </a:r>
            <a:r>
              <a:rPr sz="2400" b="1" dirty="0">
                <a:latin typeface="맑은 고딕"/>
                <a:cs typeface="맑은 고딕"/>
              </a:rPr>
              <a:t>◆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등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특수기호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993647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444" y="803148"/>
            <a:ext cx="710184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208" y="803148"/>
            <a:ext cx="1607819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7083" y="803148"/>
            <a:ext cx="1307592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6244" y="803148"/>
            <a:ext cx="1309115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1415" y="803148"/>
            <a:ext cx="1309115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6588" y="803148"/>
            <a:ext cx="710184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840" y="1432560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444" y="1242060"/>
            <a:ext cx="1905000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8023" y="1242060"/>
            <a:ext cx="1606296" cy="682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1900" y="1242060"/>
            <a:ext cx="1008888" cy="68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8367" y="1242060"/>
            <a:ext cx="1309115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3540" y="1242060"/>
            <a:ext cx="710184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" y="1871472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444" y="1680972"/>
            <a:ext cx="1010412" cy="6827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1911" y="1680972"/>
            <a:ext cx="1309115" cy="6827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7083" y="1680972"/>
            <a:ext cx="1010412" cy="6827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1868" y="942439"/>
            <a:ext cx="5255260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맑은 고딕"/>
                <a:cs typeface="맑은 고딕"/>
              </a:rPr>
              <a:t>웹</a:t>
            </a:r>
            <a:r>
              <a:rPr sz="2400" b="1" spc="-12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페</a:t>
            </a:r>
            <a:r>
              <a:rPr sz="2400" b="1" spc="-40" dirty="0">
                <a:latin typeface="맑은 고딕"/>
                <a:cs typeface="맑은 고딕"/>
              </a:rPr>
              <a:t>이</a:t>
            </a:r>
            <a:r>
              <a:rPr sz="2400" b="1" spc="-55" dirty="0">
                <a:latin typeface="맑은 고딕"/>
                <a:cs typeface="맑은 고딕"/>
              </a:rPr>
              <a:t>지</a:t>
            </a:r>
            <a:r>
              <a:rPr sz="2400" b="1" dirty="0">
                <a:latin typeface="맑은 고딕"/>
                <a:cs typeface="맑은 고딕"/>
              </a:rPr>
              <a:t>에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Arial"/>
                <a:cs typeface="Arial"/>
              </a:rPr>
              <a:t>H</a:t>
            </a:r>
            <a:r>
              <a:rPr sz="2400" b="1" spc="-60" dirty="0">
                <a:latin typeface="Arial"/>
                <a:cs typeface="Arial"/>
              </a:rPr>
              <a:t>T</a:t>
            </a:r>
            <a:r>
              <a:rPr sz="2400" b="1" spc="-120" dirty="0">
                <a:latin typeface="Arial"/>
                <a:cs typeface="Arial"/>
              </a:rPr>
              <a:t>M</a:t>
            </a:r>
            <a:r>
              <a:rPr sz="2400" b="1" spc="-180" dirty="0">
                <a:latin typeface="Arial"/>
                <a:cs typeface="Arial"/>
              </a:rPr>
              <a:t>L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태</a:t>
            </a:r>
            <a:r>
              <a:rPr sz="2400" b="1" spc="-40" dirty="0">
                <a:latin typeface="맑은 고딕"/>
                <a:cs typeface="맑은 고딕"/>
              </a:rPr>
              <a:t>그</a:t>
            </a:r>
            <a:r>
              <a:rPr sz="2400" b="1" dirty="0">
                <a:latin typeface="맑은 고딕"/>
                <a:cs typeface="맑은 고딕"/>
              </a:rPr>
              <a:t>를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표</a:t>
            </a:r>
            <a:r>
              <a:rPr sz="2400" b="1" spc="-40" dirty="0">
                <a:latin typeface="맑은 고딕"/>
                <a:cs typeface="맑은 고딕"/>
              </a:rPr>
              <a:t>시</a:t>
            </a:r>
            <a:r>
              <a:rPr sz="2400" b="1" dirty="0">
                <a:latin typeface="맑은 고딕"/>
                <a:cs typeface="맑은 고딕"/>
              </a:rPr>
              <a:t>할</a:t>
            </a:r>
            <a:r>
              <a:rPr sz="2400" b="1" spc="-15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때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스</a:t>
            </a:r>
            <a:r>
              <a:rPr sz="2400" b="1" spc="-50" dirty="0">
                <a:latin typeface="맑은 고딕"/>
                <a:cs typeface="맑은 고딕"/>
              </a:rPr>
              <a:t>페이스</a:t>
            </a:r>
            <a:r>
              <a:rPr sz="2400" b="1" dirty="0">
                <a:latin typeface="맑은 고딕"/>
                <a:cs typeface="맑은 고딕"/>
              </a:rPr>
              <a:t>나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이중</a:t>
            </a:r>
            <a:r>
              <a:rPr sz="2400" b="1" spc="-50" dirty="0">
                <a:latin typeface="맑은 고딕"/>
                <a:cs typeface="맑은 고딕"/>
              </a:rPr>
              <a:t>부</a:t>
            </a:r>
            <a:r>
              <a:rPr sz="2400" b="1" dirty="0">
                <a:latin typeface="맑은 고딕"/>
                <a:cs typeface="맑은 고딕"/>
              </a:rPr>
              <a:t>호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35" dirty="0">
                <a:latin typeface="맑은 고딕"/>
                <a:cs typeface="맑은 고딕"/>
              </a:rPr>
              <a:t>등</a:t>
            </a:r>
            <a:r>
              <a:rPr sz="2400" b="1" dirty="0">
                <a:latin typeface="맑은 고딕"/>
                <a:cs typeface="맑은 고딕"/>
              </a:rPr>
              <a:t>을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표</a:t>
            </a:r>
            <a:r>
              <a:rPr sz="2400" b="1" spc="-40" dirty="0">
                <a:latin typeface="맑은 고딕"/>
                <a:cs typeface="맑은 고딕"/>
              </a:rPr>
              <a:t>시</a:t>
            </a:r>
            <a:r>
              <a:rPr sz="2400" b="1" dirty="0">
                <a:latin typeface="맑은 고딕"/>
                <a:cs typeface="맑은 고딕"/>
              </a:rPr>
              <a:t>할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때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84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자</a:t>
            </a:r>
            <a:r>
              <a:rPr sz="2400" b="1" dirty="0">
                <a:latin typeface="맑은 고딕"/>
                <a:cs typeface="맑은 고딕"/>
              </a:rPr>
              <a:t>주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쓰</a:t>
            </a:r>
            <a:r>
              <a:rPr sz="2400" b="1" spc="-40" dirty="0">
                <a:latin typeface="맑은 고딕"/>
                <a:cs typeface="맑은 고딕"/>
              </a:rPr>
              <a:t>이</a:t>
            </a:r>
            <a:r>
              <a:rPr sz="2400" b="1" dirty="0">
                <a:latin typeface="맑은 고딕"/>
                <a:cs typeface="맑은 고딕"/>
              </a:rPr>
              <a:t>는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기호</a:t>
            </a:r>
            <a:endParaRPr sz="2400">
              <a:latin typeface="맑은 고딕"/>
              <a:cs typeface="맑은 고딕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509712" y="3962400"/>
          <a:ext cx="6400800" cy="2194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111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굴림"/>
                          <a:cs typeface="굴림"/>
                        </a:rPr>
                        <a:t>문자</a:t>
                      </a:r>
                      <a:endParaRPr sz="20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굴림"/>
                          <a:cs typeface="굴림"/>
                        </a:rPr>
                        <a:t>코드</a:t>
                      </a:r>
                      <a:endParaRPr sz="20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굴림"/>
                          <a:cs typeface="굴림"/>
                        </a:rPr>
                        <a:t>문자</a:t>
                      </a:r>
                      <a:endParaRPr sz="20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굴림"/>
                          <a:cs typeface="굴림"/>
                        </a:rPr>
                        <a:t>코드</a:t>
                      </a:r>
                      <a:endParaRPr sz="20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&gt;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&amp;gt;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굴림"/>
                          <a:cs typeface="굴림"/>
                        </a:rPr>
                        <a:t>spa</a:t>
                      </a:r>
                      <a:r>
                        <a:rPr sz="2800" spc="-10" dirty="0">
                          <a:latin typeface="굴림"/>
                          <a:cs typeface="굴림"/>
                        </a:rPr>
                        <a:t>c</a:t>
                      </a:r>
                      <a:r>
                        <a:rPr sz="2800" dirty="0">
                          <a:latin typeface="굴림"/>
                          <a:cs typeface="굴림"/>
                        </a:rPr>
                        <a:t>e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&amp;nb</a:t>
                      </a:r>
                      <a:r>
                        <a:rPr sz="2800" spc="-15" dirty="0">
                          <a:latin typeface="굴림"/>
                          <a:cs typeface="굴림"/>
                        </a:rPr>
                        <a:t>s</a:t>
                      </a:r>
                      <a:r>
                        <a:rPr sz="2800" spc="-5" dirty="0">
                          <a:latin typeface="굴림"/>
                          <a:cs typeface="굴림"/>
                        </a:rPr>
                        <a:t>p;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65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&lt;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&amp;lt;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ⓒ</a:t>
                      </a:r>
                      <a:r>
                        <a:rPr sz="2800" spc="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2800" spc="-5" dirty="0">
                          <a:latin typeface="굴림"/>
                          <a:cs typeface="굴림"/>
                        </a:rPr>
                        <a:t>cop</a:t>
                      </a:r>
                      <a:r>
                        <a:rPr sz="2800" dirty="0">
                          <a:latin typeface="굴림"/>
                          <a:cs typeface="굴림"/>
                        </a:rPr>
                        <a:t>y</a:t>
                      </a:r>
                      <a:r>
                        <a:rPr sz="2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2800" dirty="0">
                          <a:latin typeface="굴림"/>
                          <a:cs typeface="굴림"/>
                        </a:rPr>
                        <a:t>right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&amp;copy;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&amp;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&amp;amp;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"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굴림"/>
                          <a:cs typeface="굴림"/>
                        </a:rPr>
                        <a:t>&amp;quot;</a:t>
                      </a:r>
                      <a:endParaRPr sz="28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4210"/>
              </a:lnSpc>
            </a:pPr>
            <a:r>
              <a:rPr spc="-5" dirty="0">
                <a:latin typeface="HY견고딕"/>
                <a:cs typeface="HY견고딕"/>
              </a:rPr>
              <a:t>HTM</a:t>
            </a:r>
            <a:r>
              <a:rPr dirty="0">
                <a:latin typeface="HY견고딕"/>
                <a:cs typeface="HY견고딕"/>
              </a:rPr>
              <a:t>L</a:t>
            </a:r>
            <a:r>
              <a:rPr spc="15" dirty="0">
                <a:latin typeface="HY견고딕"/>
                <a:cs typeface="HY견고딕"/>
              </a:rPr>
              <a:t> </a:t>
            </a:r>
            <a:r>
              <a:rPr dirty="0"/>
              <a:t>개념</a:t>
            </a:r>
          </a:p>
        </p:txBody>
      </p:sp>
      <p:sp>
        <p:nvSpPr>
          <p:cNvPr id="3" name="object 3"/>
          <p:cNvSpPr/>
          <p:nvPr/>
        </p:nvSpPr>
        <p:spPr>
          <a:xfrm>
            <a:off x="574548" y="999744"/>
            <a:ext cx="441959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" y="778763"/>
            <a:ext cx="5254752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548" y="1682495"/>
            <a:ext cx="441959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960" y="1461516"/>
            <a:ext cx="1874519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6292" y="1461516"/>
            <a:ext cx="1173480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0107" y="1461516"/>
            <a:ext cx="822959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4928" y="1461516"/>
            <a:ext cx="822960" cy="792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548" y="2365248"/>
            <a:ext cx="441959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960" y="2144267"/>
            <a:ext cx="1173480" cy="792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2144267"/>
            <a:ext cx="702563" cy="792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4123" y="2144267"/>
            <a:ext cx="1173480" cy="7924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5164" y="2144267"/>
            <a:ext cx="704088" cy="7924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6811" y="2144267"/>
            <a:ext cx="1173480" cy="792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7852" y="2144267"/>
            <a:ext cx="702563" cy="792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7976" y="2144267"/>
            <a:ext cx="1524000" cy="7924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2311" y="2144267"/>
            <a:ext cx="822960" cy="7924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7132" y="2144267"/>
            <a:ext cx="2223516" cy="7924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9459" y="2144267"/>
            <a:ext cx="822959" cy="7924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4280" y="2144267"/>
            <a:ext cx="822959" cy="7924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960" y="2741676"/>
            <a:ext cx="1173480" cy="7924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6776" y="2741676"/>
            <a:ext cx="1524000" cy="7924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1111" y="2741676"/>
            <a:ext cx="1173480" cy="7924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4548" y="3645408"/>
            <a:ext cx="441959" cy="461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960" y="3424428"/>
            <a:ext cx="1173480" cy="7924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000" y="3424428"/>
            <a:ext cx="1348739" cy="7924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0300" y="3424428"/>
            <a:ext cx="821436" cy="7924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2072" y="3424428"/>
            <a:ext cx="1173479" cy="7924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0168" y="941305"/>
            <a:ext cx="7475855" cy="422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H</a:t>
            </a:r>
            <a:r>
              <a:rPr sz="2800" b="1" spc="-95" dirty="0">
                <a:latin typeface="Arial"/>
                <a:cs typeface="Arial"/>
              </a:rPr>
              <a:t>y</a:t>
            </a:r>
            <a:r>
              <a:rPr sz="2800" b="1" spc="-130" dirty="0">
                <a:latin typeface="Arial"/>
                <a:cs typeface="Arial"/>
              </a:rPr>
              <a:t>p</a:t>
            </a:r>
            <a:r>
              <a:rPr sz="2800" b="1" spc="-15" dirty="0">
                <a:latin typeface="Arial"/>
                <a:cs typeface="Arial"/>
              </a:rPr>
              <a:t>e</a:t>
            </a:r>
            <a:r>
              <a:rPr sz="2800" b="1" spc="-165" dirty="0">
                <a:latin typeface="Arial"/>
                <a:cs typeface="Arial"/>
              </a:rPr>
              <a:t>r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14" dirty="0">
                <a:latin typeface="Arial"/>
                <a:cs typeface="Arial"/>
              </a:rPr>
              <a:t>xt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M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-135" dirty="0">
                <a:latin typeface="Arial"/>
                <a:cs typeface="Arial"/>
              </a:rPr>
              <a:t>r</a:t>
            </a:r>
            <a:r>
              <a:rPr sz="2800" b="1" spc="-220" dirty="0">
                <a:latin typeface="Arial"/>
                <a:cs typeface="Arial"/>
              </a:rPr>
              <a:t>k</a:t>
            </a:r>
            <a:r>
              <a:rPr sz="2800" b="1" spc="-145" dirty="0">
                <a:latin typeface="Arial"/>
                <a:cs typeface="Arial"/>
              </a:rPr>
              <a:t>u</a:t>
            </a:r>
            <a:r>
              <a:rPr sz="2800" b="1" spc="-20" dirty="0">
                <a:latin typeface="Arial"/>
                <a:cs typeface="Arial"/>
              </a:rPr>
              <a:t>p</a:t>
            </a:r>
            <a:r>
              <a:rPr sz="2800" b="1" spc="70" dirty="0"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-120" dirty="0">
                <a:latin typeface="Arial"/>
                <a:cs typeface="Arial"/>
              </a:rPr>
              <a:t>n</a:t>
            </a:r>
            <a:r>
              <a:rPr sz="2800" b="1" spc="-50" dirty="0">
                <a:latin typeface="Arial"/>
                <a:cs typeface="Arial"/>
              </a:rPr>
              <a:t>g</a:t>
            </a:r>
            <a:r>
              <a:rPr sz="2800" b="1" spc="-135" dirty="0">
                <a:latin typeface="Arial"/>
                <a:cs typeface="Arial"/>
              </a:rPr>
              <a:t>u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60" dirty="0">
                <a:latin typeface="Arial"/>
                <a:cs typeface="Arial"/>
              </a:rPr>
              <a:t>g</a:t>
            </a:r>
            <a:r>
              <a:rPr sz="2800" b="1" spc="15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대소문</a:t>
            </a:r>
            <a:r>
              <a:rPr sz="2800" b="1" spc="-30" dirty="0">
                <a:latin typeface="맑은 고딕"/>
                <a:cs typeface="맑은 고딕"/>
              </a:rPr>
              <a:t>자</a:t>
            </a:r>
            <a:r>
              <a:rPr sz="2800" b="1" spc="-145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구</a:t>
            </a:r>
            <a:r>
              <a:rPr sz="2800" b="1" spc="-30" dirty="0">
                <a:latin typeface="맑은 고딕"/>
                <a:cs typeface="맑은 고딕"/>
              </a:rPr>
              <a:t>별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30" dirty="0">
                <a:latin typeface="맑은 고딕"/>
                <a:cs typeface="맑은 고딕"/>
              </a:rPr>
              <a:t>안</a:t>
            </a:r>
            <a:r>
              <a:rPr sz="2800" b="1" spc="-125" dirty="0">
                <a:latin typeface="맑은 고딕"/>
                <a:cs typeface="맑은 고딕"/>
              </a:rPr>
              <a:t> </a:t>
            </a:r>
            <a:r>
              <a:rPr sz="2800" b="1" spc="-30" dirty="0">
                <a:latin typeface="맑은 고딕"/>
                <a:cs typeface="맑은 고딕"/>
              </a:rPr>
              <a:t>함</a:t>
            </a:r>
            <a:endParaRPr sz="2800">
              <a:latin typeface="맑은 고딕"/>
              <a:cs typeface="맑은 고딕"/>
            </a:endParaRPr>
          </a:p>
          <a:p>
            <a:pPr marL="354965" marR="5080" indent="-342900">
              <a:lnSpc>
                <a:spcPct val="14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문자</a:t>
            </a:r>
            <a:r>
              <a:rPr sz="2800" b="1" spc="145" dirty="0">
                <a:latin typeface="Arial"/>
                <a:cs typeface="Arial"/>
              </a:rPr>
              <a:t>,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음</a:t>
            </a:r>
            <a:r>
              <a:rPr sz="2800" b="1" spc="-65" dirty="0">
                <a:latin typeface="맑은 고딕"/>
                <a:cs typeface="맑은 고딕"/>
              </a:rPr>
              <a:t>성</a:t>
            </a:r>
            <a:r>
              <a:rPr sz="2800" b="1" spc="145" dirty="0">
                <a:latin typeface="Arial"/>
                <a:cs typeface="Arial"/>
              </a:rPr>
              <a:t>,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그림</a:t>
            </a:r>
            <a:r>
              <a:rPr sz="2800" b="1" spc="145" dirty="0">
                <a:latin typeface="Arial"/>
                <a:cs typeface="Arial"/>
              </a:rPr>
              <a:t>,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동영</a:t>
            </a:r>
            <a:r>
              <a:rPr sz="2800" b="1" spc="-30" dirty="0">
                <a:latin typeface="맑은 고딕"/>
                <a:cs typeface="맑은 고딕"/>
              </a:rPr>
              <a:t>상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30" dirty="0">
                <a:latin typeface="맑은 고딕"/>
                <a:cs typeface="맑은 고딕"/>
              </a:rPr>
              <a:t>등</a:t>
            </a:r>
            <a:r>
              <a:rPr sz="2800" b="1" spc="-125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멀티미디</a:t>
            </a:r>
            <a:r>
              <a:rPr sz="2800" b="1" spc="-30" dirty="0">
                <a:latin typeface="맑은 고딕"/>
                <a:cs typeface="맑은 고딕"/>
              </a:rPr>
              <a:t>어</a:t>
            </a:r>
            <a:r>
              <a:rPr sz="2800" b="1" spc="-155" dirty="0">
                <a:latin typeface="맑은 고딕"/>
                <a:cs typeface="맑은 고딕"/>
              </a:rPr>
              <a:t> </a:t>
            </a:r>
            <a:r>
              <a:rPr sz="2800" b="1" spc="-30" dirty="0">
                <a:latin typeface="맑은 고딕"/>
                <a:cs typeface="맑은 고딕"/>
              </a:rPr>
              <a:t>웹</a:t>
            </a:r>
            <a:r>
              <a:rPr sz="2800" b="1" spc="-125" dirty="0">
                <a:latin typeface="맑은 고딕"/>
                <a:cs typeface="맑은 고딕"/>
              </a:rPr>
              <a:t> </a:t>
            </a:r>
            <a:r>
              <a:rPr sz="2800" b="1" spc="-30" dirty="0">
                <a:latin typeface="맑은 고딕"/>
                <a:cs typeface="맑은 고딕"/>
              </a:rPr>
              <a:t>문</a:t>
            </a:r>
            <a:r>
              <a:rPr sz="2800" b="1" spc="-10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서</a:t>
            </a:r>
            <a:r>
              <a:rPr sz="2800" b="1" spc="-30" dirty="0">
                <a:latin typeface="맑은 고딕"/>
                <a:cs typeface="맑은 고딕"/>
              </a:rPr>
              <a:t>를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만드</a:t>
            </a:r>
            <a:r>
              <a:rPr sz="2800" b="1" spc="-30" dirty="0">
                <a:latin typeface="맑은 고딕"/>
                <a:cs typeface="맑은 고딕"/>
              </a:rPr>
              <a:t>는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언어</a:t>
            </a:r>
            <a:endParaRPr sz="2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태그</a:t>
            </a:r>
            <a:r>
              <a:rPr sz="2800" b="1" spc="5" dirty="0">
                <a:latin typeface="Arial"/>
                <a:cs typeface="Arial"/>
              </a:rPr>
              <a:t>(</a:t>
            </a:r>
            <a:r>
              <a:rPr sz="2800" b="1" spc="-15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a</a:t>
            </a:r>
            <a:r>
              <a:rPr sz="2800" b="1" spc="-60" dirty="0">
                <a:latin typeface="Arial"/>
                <a:cs typeface="Arial"/>
              </a:rPr>
              <a:t>g</a:t>
            </a:r>
            <a:r>
              <a:rPr sz="2800" b="1" spc="95" dirty="0">
                <a:latin typeface="Arial"/>
                <a:cs typeface="Arial"/>
              </a:rPr>
              <a:t>)</a:t>
            </a:r>
            <a:r>
              <a:rPr sz="2800" b="1" spc="-30" dirty="0">
                <a:latin typeface="맑은 고딕"/>
                <a:cs typeface="맑은 고딕"/>
              </a:rPr>
              <a:t>의</a:t>
            </a:r>
            <a:r>
              <a:rPr sz="2800" b="1" spc="-150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조합</a:t>
            </a:r>
            <a:endParaRPr sz="28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1814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125" dirty="0">
                <a:latin typeface="맑은 고딕"/>
                <a:cs typeface="맑은 고딕"/>
              </a:rPr>
              <a:t>‘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0" dirty="0">
                <a:latin typeface="Arial"/>
                <a:cs typeface="Arial"/>
              </a:rPr>
              <a:t>’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시</a:t>
            </a:r>
            <a:r>
              <a:rPr sz="2400" b="1" spc="-35" dirty="0">
                <a:latin typeface="맑은 고딕"/>
                <a:cs typeface="맑은 고딕"/>
              </a:rPr>
              <a:t>작</a:t>
            </a:r>
            <a:r>
              <a:rPr sz="2400" b="1" spc="-50" dirty="0">
                <a:latin typeface="맑은 고딕"/>
                <a:cs typeface="맑은 고딕"/>
              </a:rPr>
              <a:t>하</a:t>
            </a:r>
            <a:r>
              <a:rPr sz="2400" b="1" dirty="0">
                <a:latin typeface="맑은 고딕"/>
                <a:cs typeface="맑은 고딕"/>
              </a:rPr>
              <a:t>고</a:t>
            </a:r>
            <a:r>
              <a:rPr sz="2400" b="1" spc="-155" dirty="0">
                <a:latin typeface="맑은 고딕"/>
                <a:cs typeface="맑은 고딕"/>
              </a:rPr>
              <a:t> </a:t>
            </a:r>
            <a:r>
              <a:rPr sz="2400" b="1" spc="125" dirty="0">
                <a:latin typeface="맑은 고딕"/>
                <a:cs typeface="맑은 고딕"/>
              </a:rPr>
              <a:t>‘</a:t>
            </a:r>
            <a:r>
              <a:rPr sz="2400" b="1" spc="80" dirty="0">
                <a:latin typeface="Arial"/>
                <a:cs typeface="Arial"/>
              </a:rPr>
              <a:t>&gt;</a:t>
            </a:r>
            <a:r>
              <a:rPr sz="2400" b="1" spc="-10" dirty="0">
                <a:latin typeface="Arial"/>
                <a:cs typeface="Arial"/>
              </a:rPr>
              <a:t>’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끝냄</a:t>
            </a:r>
            <a:endParaRPr sz="24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1725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Arial"/>
                <a:cs typeface="Arial"/>
              </a:rPr>
              <a:t>…</a:t>
            </a:r>
            <a:r>
              <a:rPr sz="2400" b="1" spc="80" dirty="0">
                <a:latin typeface="Arial"/>
                <a:cs typeface="Arial"/>
              </a:rPr>
              <a:t>&gt;</a:t>
            </a:r>
            <a:r>
              <a:rPr sz="2400" b="1" dirty="0">
                <a:latin typeface="맑은 고딕"/>
                <a:cs typeface="맑은 고딕"/>
              </a:rPr>
              <a:t>와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275" dirty="0">
                <a:latin typeface="Arial"/>
                <a:cs typeface="Arial"/>
              </a:rPr>
              <a:t>&lt;</a:t>
            </a:r>
            <a:r>
              <a:rPr sz="2400" b="1" spc="130" dirty="0">
                <a:latin typeface="Arial"/>
                <a:cs typeface="Arial"/>
              </a:rPr>
              <a:t>/</a:t>
            </a:r>
            <a:r>
              <a:rPr sz="2400" b="1" spc="-5" dirty="0">
                <a:latin typeface="Arial"/>
                <a:cs typeface="Arial"/>
              </a:rPr>
              <a:t>…</a:t>
            </a:r>
            <a:r>
              <a:rPr sz="2400" b="1" spc="65" dirty="0">
                <a:latin typeface="Arial"/>
                <a:cs typeface="Arial"/>
              </a:rPr>
              <a:t>&gt;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쌍</a:t>
            </a:r>
            <a:r>
              <a:rPr sz="2400" b="1" spc="-55" dirty="0">
                <a:latin typeface="맑은 고딕"/>
                <a:cs typeface="맑은 고딕"/>
              </a:rPr>
              <a:t>으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구성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특수문자</a:t>
            </a:r>
            <a:r>
              <a:rPr dirty="0">
                <a:latin typeface="HY견고딕"/>
                <a:cs typeface="HY견고딕"/>
              </a:rPr>
              <a:t>,</a:t>
            </a:r>
            <a:r>
              <a:rPr spc="5" dirty="0">
                <a:latin typeface="HY견고딕"/>
                <a:cs typeface="HY견고딕"/>
              </a:rPr>
              <a:t> </a:t>
            </a:r>
            <a:r>
              <a:rPr dirty="0"/>
              <a:t>기호 실습</a:t>
            </a:r>
          </a:p>
        </p:txBody>
      </p:sp>
      <p:sp>
        <p:nvSpPr>
          <p:cNvPr id="3" name="object 3"/>
          <p:cNvSpPr/>
          <p:nvPr/>
        </p:nvSpPr>
        <p:spPr>
          <a:xfrm>
            <a:off x="4648200" y="1981200"/>
            <a:ext cx="3877055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905000"/>
            <a:ext cx="3886200" cy="426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특수문자</a:t>
            </a:r>
            <a:r>
              <a:rPr dirty="0">
                <a:latin typeface="HY견고딕"/>
                <a:cs typeface="HY견고딕"/>
              </a:rPr>
              <a:t>,</a:t>
            </a:r>
            <a:r>
              <a:rPr spc="5" dirty="0">
                <a:latin typeface="HY견고딕"/>
                <a:cs typeface="HY견고딕"/>
              </a:rPr>
              <a:t> </a:t>
            </a:r>
            <a:r>
              <a:rPr dirty="0"/>
              <a:t>기호 실습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981200"/>
            <a:ext cx="3886200" cy="449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1425" y="5991225"/>
            <a:ext cx="485775" cy="48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81200"/>
            <a:ext cx="3886200" cy="4495800"/>
          </a:xfrm>
          <a:custGeom>
            <a:avLst/>
            <a:gdLst/>
            <a:ahLst/>
            <a:cxnLst/>
            <a:rect l="l" t="t" r="r" b="b"/>
            <a:pathLst>
              <a:path w="3886200" h="4495800">
                <a:moveTo>
                  <a:pt x="3400425" y="4495800"/>
                </a:moveTo>
                <a:lnTo>
                  <a:pt x="3497579" y="4107179"/>
                </a:lnTo>
                <a:lnTo>
                  <a:pt x="3886200" y="4010025"/>
                </a:lnTo>
                <a:lnTo>
                  <a:pt x="3400425" y="4495800"/>
                </a:lnTo>
                <a:lnTo>
                  <a:pt x="0" y="4495800"/>
                </a:lnTo>
                <a:lnTo>
                  <a:pt x="0" y="0"/>
                </a:lnTo>
                <a:lnTo>
                  <a:pt x="3886200" y="0"/>
                </a:lnTo>
                <a:lnTo>
                  <a:pt x="3886200" y="4010025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/>
              <a:t>&lt;</a:t>
            </a:r>
            <a:r>
              <a:rPr spc="-10" dirty="0"/>
              <a:t>HT</a:t>
            </a:r>
            <a:r>
              <a:rPr spc="-5" dirty="0"/>
              <a:t>M</a:t>
            </a:r>
            <a:r>
              <a:rPr spc="-90" dirty="0"/>
              <a:t>L</a:t>
            </a:r>
            <a:r>
              <a:rPr spc="-10" dirty="0"/>
              <a:t>&gt;</a:t>
            </a:r>
          </a:p>
          <a:p>
            <a:pPr marL="12700">
              <a:lnSpc>
                <a:spcPts val="1730"/>
              </a:lnSpc>
            </a:pPr>
            <a:r>
              <a:rPr dirty="0"/>
              <a:t>&lt;</a:t>
            </a:r>
            <a:r>
              <a:rPr spc="-85" dirty="0"/>
              <a:t>B</a:t>
            </a:r>
            <a:r>
              <a:rPr spc="-10" dirty="0"/>
              <a:t>ODY&gt;</a:t>
            </a:r>
          </a:p>
          <a:p>
            <a:pPr marL="12700">
              <a:lnSpc>
                <a:spcPts val="1735"/>
              </a:lnSpc>
            </a:pPr>
            <a:r>
              <a:rPr dirty="0"/>
              <a:t>&lt;</a:t>
            </a:r>
            <a:r>
              <a:rPr spc="-10" dirty="0"/>
              <a:t>FONT CO</a:t>
            </a:r>
            <a:r>
              <a:rPr spc="-90" dirty="0"/>
              <a:t>L</a:t>
            </a:r>
            <a:r>
              <a:rPr spc="-10" dirty="0"/>
              <a:t>OR</a:t>
            </a:r>
            <a:r>
              <a:rPr dirty="0"/>
              <a:t>=</a:t>
            </a:r>
            <a:r>
              <a:rPr spc="-10" dirty="0"/>
              <a:t>R</a:t>
            </a:r>
            <a:r>
              <a:rPr spc="-5" dirty="0"/>
              <a:t>E</a:t>
            </a:r>
            <a:r>
              <a:rPr spc="-10" dirty="0"/>
              <a:t>D&gt;</a:t>
            </a:r>
          </a:p>
          <a:p>
            <a:pPr marL="12700">
              <a:lnSpc>
                <a:spcPts val="1730"/>
              </a:lnSpc>
            </a:pPr>
            <a:r>
              <a:rPr spc="15" dirty="0">
                <a:latin typeface="함초롬바탕"/>
                <a:cs typeface="함초롬바탕"/>
              </a:rPr>
              <a:t>특수문자</a:t>
            </a:r>
            <a:r>
              <a:rPr spc="30" dirty="0">
                <a:latin typeface="함초롬바탕"/>
                <a:cs typeface="함초롬바탕"/>
              </a:rPr>
              <a:t>를</a:t>
            </a:r>
            <a:r>
              <a:rPr spc="-85" dirty="0">
                <a:latin typeface="함초롬바탕"/>
                <a:cs typeface="함초롬바탕"/>
              </a:rPr>
              <a:t> </a:t>
            </a:r>
            <a:r>
              <a:rPr spc="15" dirty="0">
                <a:latin typeface="함초롬바탕"/>
                <a:cs typeface="함초롬바탕"/>
              </a:rPr>
              <a:t>찾아보세</a:t>
            </a:r>
            <a:r>
              <a:rPr spc="5" dirty="0">
                <a:latin typeface="함초롬바탕"/>
                <a:cs typeface="함초롬바탕"/>
              </a:rPr>
              <a:t>요</a:t>
            </a:r>
            <a:r>
              <a:rPr spc="-10" dirty="0"/>
              <a:t>&lt;</a:t>
            </a:r>
            <a:r>
              <a:rPr spc="0" dirty="0"/>
              <a:t>/</a:t>
            </a:r>
            <a:r>
              <a:rPr spc="-15" dirty="0"/>
              <a:t>FO</a:t>
            </a:r>
            <a:r>
              <a:rPr spc="-5" dirty="0"/>
              <a:t>N</a:t>
            </a:r>
            <a:r>
              <a:rPr spc="-10" dirty="0"/>
              <a:t>T&gt;&lt;P&gt;</a:t>
            </a:r>
          </a:p>
          <a:p>
            <a:pPr marL="12700">
              <a:lnSpc>
                <a:spcPts val="1730"/>
              </a:lnSpc>
            </a:pPr>
            <a:r>
              <a:rPr spc="-170" dirty="0">
                <a:latin typeface="Yu Gothic UI"/>
                <a:cs typeface="Yu Gothic UI"/>
              </a:rPr>
              <a:t>&lt;</a:t>
            </a:r>
            <a:r>
              <a:rPr spc="100" dirty="0">
                <a:latin typeface="Yu Gothic UI"/>
                <a:cs typeface="Yu Gothic UI"/>
              </a:rPr>
              <a:t>B</a:t>
            </a:r>
            <a:r>
              <a:rPr spc="-170" dirty="0">
                <a:latin typeface="Yu Gothic UI"/>
                <a:cs typeface="Yu Gothic UI"/>
              </a:rPr>
              <a:t>&gt;</a:t>
            </a:r>
            <a:r>
              <a:rPr spc="-660" dirty="0">
                <a:latin typeface="Yu Gothic UI"/>
                <a:cs typeface="Yu Gothic UI"/>
              </a:rPr>
              <a:t>┌─├</a:t>
            </a:r>
            <a:r>
              <a:rPr spc="-650" dirty="0">
                <a:latin typeface="Yu Gothic UI"/>
                <a:cs typeface="Yu Gothic UI"/>
              </a:rPr>
              <a:t>┬</a:t>
            </a:r>
            <a:r>
              <a:rPr spc="-345" dirty="0">
                <a:latin typeface="Yu Gothic UI"/>
                <a:cs typeface="Yu Gothic UI"/>
              </a:rPr>
              <a:t>┤╊&lt;B</a:t>
            </a:r>
            <a:r>
              <a:rPr spc="150" dirty="0">
                <a:latin typeface="Yu Gothic UI"/>
                <a:cs typeface="Yu Gothic UI"/>
              </a:rPr>
              <a:t>R</a:t>
            </a:r>
            <a:r>
              <a:rPr spc="-180" dirty="0">
                <a:latin typeface="Yu Gothic UI"/>
                <a:cs typeface="Yu Gothic UI"/>
              </a:rPr>
              <a:t>&gt;</a:t>
            </a:r>
          </a:p>
          <a:p>
            <a:pPr marL="12700">
              <a:lnSpc>
                <a:spcPts val="1735"/>
              </a:lnSpc>
            </a:pPr>
            <a:r>
              <a:rPr spc="15" dirty="0">
                <a:latin typeface="함초롬바탕"/>
                <a:cs typeface="함초롬바탕"/>
              </a:rPr>
              <a:t>０１</a:t>
            </a:r>
            <a:r>
              <a:rPr spc="20" dirty="0">
                <a:latin typeface="함초롬바탕"/>
                <a:cs typeface="함초롬바탕"/>
              </a:rPr>
              <a:t>２</a:t>
            </a:r>
            <a:r>
              <a:rPr spc="-1235" dirty="0">
                <a:latin typeface="Yu Gothic UI"/>
                <a:cs typeface="Yu Gothic UI"/>
              </a:rPr>
              <a:t>ⅰ</a:t>
            </a:r>
            <a:r>
              <a:rPr spc="-495" dirty="0">
                <a:latin typeface="Yu Gothic UI"/>
                <a:cs typeface="Yu Gothic UI"/>
              </a:rPr>
              <a:t>ⅳ</a:t>
            </a:r>
            <a:r>
              <a:rPr spc="-560" dirty="0">
                <a:latin typeface="Yu Gothic UI"/>
                <a:cs typeface="Yu Gothic UI"/>
              </a:rPr>
              <a:t>Ⅰ</a:t>
            </a:r>
            <a:r>
              <a:rPr spc="-555" dirty="0">
                <a:latin typeface="Yu Gothic UI"/>
                <a:cs typeface="Yu Gothic UI"/>
              </a:rPr>
              <a:t>Ⅶ</a:t>
            </a:r>
            <a:r>
              <a:rPr spc="20" dirty="0">
                <a:latin typeface="Yu Gothic UI"/>
                <a:cs typeface="Yu Gothic UI"/>
              </a:rPr>
              <a:t>&lt;BR</a:t>
            </a:r>
            <a:r>
              <a:rPr spc="-190" dirty="0">
                <a:latin typeface="Yu Gothic UI"/>
                <a:cs typeface="Yu Gothic UI"/>
              </a:rPr>
              <a:t>&gt;</a:t>
            </a:r>
          </a:p>
          <a:p>
            <a:pPr marL="12700">
              <a:lnSpc>
                <a:spcPts val="1730"/>
              </a:lnSpc>
            </a:pPr>
            <a:r>
              <a:rPr spc="15" dirty="0">
                <a:latin typeface="함초롬바탕"/>
                <a:cs typeface="함초롬바탕"/>
              </a:rPr>
              <a:t>＋</a:t>
            </a:r>
            <a:r>
              <a:rPr spc="40" dirty="0">
                <a:latin typeface="함초롬바탕"/>
                <a:cs typeface="함초롬바탕"/>
              </a:rPr>
              <a:t>±</a:t>
            </a:r>
            <a:r>
              <a:rPr spc="-660" dirty="0">
                <a:latin typeface="Yu Gothic UI"/>
                <a:cs typeface="Yu Gothic UI"/>
              </a:rPr>
              <a:t>≠</a:t>
            </a:r>
            <a:r>
              <a:rPr spc="-55" dirty="0">
                <a:latin typeface="Yu Gothic UI"/>
                <a:cs typeface="Yu Gothic UI"/>
              </a:rPr>
              <a:t>≪</a:t>
            </a:r>
            <a:r>
              <a:rPr spc="-670" dirty="0">
                <a:latin typeface="Yu Gothic UI"/>
                <a:cs typeface="Yu Gothic UI"/>
              </a:rPr>
              <a:t>∽</a:t>
            </a:r>
            <a:r>
              <a:rPr spc="5" dirty="0">
                <a:latin typeface="함초롬바탕"/>
                <a:cs typeface="함초롬바탕"/>
              </a:rPr>
              <a:t>ㄷㄷ</a:t>
            </a:r>
            <a:r>
              <a:rPr spc="-484" dirty="0">
                <a:latin typeface="Yu Gothic UI"/>
                <a:cs typeface="Yu Gothic UI"/>
              </a:rPr>
              <a:t>∋</a:t>
            </a:r>
            <a:r>
              <a:rPr spc="-470" dirty="0">
                <a:latin typeface="Yu Gothic UI"/>
                <a:cs typeface="Yu Gothic UI"/>
              </a:rPr>
              <a:t>⇔</a:t>
            </a:r>
            <a:r>
              <a:rPr spc="-50" dirty="0"/>
              <a:t>&lt;</a:t>
            </a:r>
            <a:r>
              <a:rPr spc="-55" dirty="0"/>
              <a:t>B</a:t>
            </a:r>
            <a:r>
              <a:rPr spc="-10" dirty="0"/>
              <a:t>R&gt;</a:t>
            </a:r>
          </a:p>
          <a:p>
            <a:pPr marL="12700">
              <a:lnSpc>
                <a:spcPts val="1730"/>
              </a:lnSpc>
            </a:pPr>
            <a:r>
              <a:rPr spc="15" dirty="0">
                <a:latin typeface="함초롬바탕"/>
                <a:cs typeface="함초롬바탕"/>
              </a:rPr>
              <a:t>！？</a:t>
            </a:r>
            <a:r>
              <a:rPr spc="20" dirty="0">
                <a:latin typeface="함초롬바탕"/>
                <a:cs typeface="함초롬바탕"/>
              </a:rPr>
              <a:t>；</a:t>
            </a:r>
            <a:r>
              <a:rPr spc="-509" dirty="0">
                <a:latin typeface="Yu Gothic UI"/>
                <a:cs typeface="Yu Gothic UI"/>
              </a:rPr>
              <a:t>∥</a:t>
            </a:r>
            <a:r>
              <a:rPr spc="-290" dirty="0">
                <a:latin typeface="Yu Gothic UI"/>
                <a:cs typeface="Yu Gothic UI"/>
              </a:rPr>
              <a:t>∼</a:t>
            </a:r>
            <a:r>
              <a:rPr spc="-190" dirty="0">
                <a:latin typeface="Yu Gothic UI"/>
                <a:cs typeface="Yu Gothic UI"/>
              </a:rPr>
              <a:t>ˇ</a:t>
            </a:r>
            <a:r>
              <a:rPr spc="-5" dirty="0">
                <a:latin typeface="Times New Roman"/>
                <a:cs typeface="Times New Roman"/>
              </a:rPr>
              <a:t>¿</a:t>
            </a:r>
            <a:r>
              <a:rPr spc="-35" dirty="0"/>
              <a:t>&lt;BR</a:t>
            </a:r>
            <a:r>
              <a:rPr spc="-10" dirty="0"/>
              <a:t>&gt;</a:t>
            </a:r>
          </a:p>
          <a:p>
            <a:pPr marL="12700">
              <a:lnSpc>
                <a:spcPts val="1730"/>
              </a:lnSpc>
            </a:pPr>
            <a:r>
              <a:rPr spc="15" dirty="0">
                <a:latin typeface="함초롬바탕"/>
                <a:cs typeface="함초롬바탕"/>
              </a:rPr>
              <a:t>㉠㉡</a:t>
            </a:r>
            <a:r>
              <a:rPr spc="0" dirty="0"/>
              <a:t>&lt;</a:t>
            </a:r>
            <a:r>
              <a:rPr spc="-95" dirty="0"/>
              <a:t>B</a:t>
            </a:r>
            <a:r>
              <a:rPr spc="-5" dirty="0"/>
              <a:t>R</a:t>
            </a:r>
            <a:r>
              <a:rPr spc="-10" dirty="0"/>
              <a:t>&gt;</a:t>
            </a:r>
          </a:p>
          <a:p>
            <a:pPr marL="12700">
              <a:lnSpc>
                <a:spcPts val="1730"/>
              </a:lnSpc>
            </a:pPr>
            <a:r>
              <a:rPr spc="-15" dirty="0">
                <a:latin typeface="Yu Gothic UI"/>
                <a:cs typeface="Yu Gothic UI"/>
              </a:rPr>
              <a:t>※</a:t>
            </a:r>
            <a:r>
              <a:rPr spc="-110" dirty="0">
                <a:latin typeface="함초롬바탕"/>
                <a:cs typeface="함초롬바탕"/>
              </a:rPr>
              <a:t>★</a:t>
            </a:r>
            <a:r>
              <a:rPr spc="-100" dirty="0">
                <a:latin typeface="함초롬바탕"/>
                <a:cs typeface="함초롬바탕"/>
              </a:rPr>
              <a:t>♣</a:t>
            </a:r>
            <a:r>
              <a:rPr spc="-35" dirty="0"/>
              <a:t>&lt;B</a:t>
            </a:r>
            <a:r>
              <a:rPr spc="-25" dirty="0"/>
              <a:t>R</a:t>
            </a:r>
            <a:r>
              <a:rPr spc="-10" dirty="0"/>
              <a:t>&gt;</a:t>
            </a:r>
          </a:p>
          <a:p>
            <a:pPr marL="12700">
              <a:lnSpc>
                <a:spcPts val="1730"/>
              </a:lnSpc>
            </a:pPr>
            <a:r>
              <a:rPr spc="15" dirty="0">
                <a:latin typeface="함초롬바탕"/>
                <a:cs typeface="함초롬바탕"/>
              </a:rPr>
              <a:t>［］｛｝</a:t>
            </a:r>
            <a:r>
              <a:rPr spc="-35" dirty="0"/>
              <a:t>&lt;B</a:t>
            </a:r>
            <a:r>
              <a:rPr spc="-25" dirty="0"/>
              <a:t>R</a:t>
            </a:r>
            <a:r>
              <a:rPr spc="-10" dirty="0"/>
              <a:t>&gt;</a:t>
            </a:r>
          </a:p>
          <a:p>
            <a:pPr marL="12700">
              <a:lnSpc>
                <a:spcPts val="1730"/>
              </a:lnSpc>
            </a:pPr>
            <a:r>
              <a:rPr spc="15" dirty="0">
                <a:latin typeface="함초롬바탕"/>
                <a:cs typeface="함초롬바탕"/>
              </a:rPr>
              <a:t>ⓐⓑ</a:t>
            </a:r>
            <a:r>
              <a:rPr spc="20" dirty="0">
                <a:latin typeface="함초롬바탕"/>
                <a:cs typeface="함초롬바탕"/>
              </a:rPr>
              <a:t>ⓒ</a:t>
            </a:r>
            <a:r>
              <a:rPr spc="-50" dirty="0"/>
              <a:t>&lt;</a:t>
            </a:r>
            <a:r>
              <a:rPr spc="-55" dirty="0"/>
              <a:t>B</a:t>
            </a:r>
            <a:r>
              <a:rPr spc="-10" dirty="0"/>
              <a:t>R&gt;</a:t>
            </a:r>
          </a:p>
          <a:p>
            <a:pPr marL="12700" marR="1962785">
              <a:lnSpc>
                <a:spcPts val="1720"/>
              </a:lnSpc>
              <a:spcBef>
                <a:spcPts val="125"/>
              </a:spcBef>
            </a:pPr>
            <a:r>
              <a:rPr spc="15" dirty="0">
                <a:latin typeface="함초롬바탕"/>
                <a:cs typeface="함초롬바탕"/>
              </a:rPr>
              <a:t>＄％</a:t>
            </a:r>
            <a:r>
              <a:rPr spc="20" dirty="0">
                <a:latin typeface="함초롬바탕"/>
                <a:cs typeface="함초롬바탕"/>
              </a:rPr>
              <a:t>￦</a:t>
            </a:r>
            <a:r>
              <a:rPr spc="15" dirty="0">
                <a:latin typeface="함초롬바탕"/>
                <a:cs typeface="함초롬바탕"/>
              </a:rPr>
              <a:t>￠</a:t>
            </a:r>
            <a:r>
              <a:rPr spc="-50" dirty="0"/>
              <a:t>&lt;</a:t>
            </a:r>
            <a:r>
              <a:rPr spc="-55" dirty="0"/>
              <a:t>B</a:t>
            </a:r>
            <a:r>
              <a:rPr spc="-10" dirty="0"/>
              <a:t>R&gt;</a:t>
            </a:r>
            <a:r>
              <a:rPr spc="-5" dirty="0"/>
              <a:t> </a:t>
            </a:r>
            <a:r>
              <a:rPr spc="-5" dirty="0">
                <a:latin typeface="Yu Gothic UI"/>
                <a:cs typeface="Yu Gothic UI"/>
              </a:rPr>
              <a:t>Α</a:t>
            </a:r>
            <a:r>
              <a:rPr spc="20" dirty="0">
                <a:latin typeface="Yu Gothic UI"/>
                <a:cs typeface="Yu Gothic UI"/>
              </a:rPr>
              <a:t>Δ</a:t>
            </a:r>
            <a:r>
              <a:rPr spc="25" dirty="0">
                <a:latin typeface="Yu Gothic UI"/>
                <a:cs typeface="Yu Gothic UI"/>
              </a:rPr>
              <a:t>ΣΩβ&lt;</a:t>
            </a:r>
            <a:r>
              <a:rPr spc="114" dirty="0">
                <a:latin typeface="Yu Gothic UI"/>
                <a:cs typeface="Yu Gothic UI"/>
              </a:rPr>
              <a:t>B</a:t>
            </a:r>
            <a:r>
              <a:rPr spc="125" dirty="0">
                <a:latin typeface="Yu Gothic UI"/>
                <a:cs typeface="Yu Gothic UI"/>
              </a:rPr>
              <a:t>R</a:t>
            </a:r>
            <a:r>
              <a:rPr spc="-190" dirty="0">
                <a:latin typeface="Yu Gothic UI"/>
                <a:cs typeface="Yu Gothic UI"/>
              </a:rPr>
              <a:t>&gt;</a:t>
            </a:r>
          </a:p>
          <a:p>
            <a:pPr marL="12700">
              <a:lnSpc>
                <a:spcPts val="1620"/>
              </a:lnSpc>
            </a:pPr>
            <a:r>
              <a:rPr spc="15" dirty="0">
                <a:latin typeface="함초롬바탕"/>
                <a:cs typeface="함초롬바탕"/>
              </a:rPr>
              <a:t>ㄱㄴㅑ</a:t>
            </a:r>
            <a:r>
              <a:rPr spc="20" dirty="0">
                <a:latin typeface="함초롬바탕"/>
                <a:cs typeface="함초롬바탕"/>
              </a:rPr>
              <a:t>ㅒ</a:t>
            </a:r>
            <a:r>
              <a:rPr spc="-50" dirty="0"/>
              <a:t>&lt;</a:t>
            </a:r>
            <a:r>
              <a:rPr spc="-55" dirty="0"/>
              <a:t>B</a:t>
            </a:r>
            <a:r>
              <a:rPr spc="-10" dirty="0"/>
              <a:t>R&gt;</a:t>
            </a:r>
          </a:p>
          <a:p>
            <a:pPr marL="12700">
              <a:lnSpc>
                <a:spcPts val="1725"/>
              </a:lnSpc>
            </a:pPr>
            <a:r>
              <a:rPr spc="15" dirty="0">
                <a:latin typeface="함초롬바탕"/>
                <a:cs typeface="함초롬바탕"/>
              </a:rPr>
              <a:t>ㅱㅧㅬ</a:t>
            </a:r>
            <a:r>
              <a:rPr spc="-35" dirty="0"/>
              <a:t>&lt;B</a:t>
            </a:r>
            <a:r>
              <a:rPr spc="-25" dirty="0"/>
              <a:t>R</a:t>
            </a:r>
            <a:r>
              <a:rPr spc="-10" dirty="0"/>
              <a:t>&gt;</a:t>
            </a:r>
          </a:p>
          <a:p>
            <a:pPr marL="12700">
              <a:lnSpc>
                <a:spcPts val="1730"/>
              </a:lnSpc>
            </a:pPr>
            <a:r>
              <a:rPr spc="-420" dirty="0">
                <a:latin typeface="Times New Roman"/>
                <a:cs typeface="Times New Roman"/>
              </a:rPr>
              <a:t>¼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Yu Gothic UI"/>
                <a:cs typeface="Yu Gothic UI"/>
              </a:rPr>
              <a:t>⅛</a:t>
            </a:r>
            <a:r>
              <a:rPr spc="-70" dirty="0">
                <a:latin typeface="Yu Gothic UI"/>
                <a:cs typeface="Yu Gothic UI"/>
              </a:rPr>
              <a:t>⁴₂</a:t>
            </a:r>
            <a:r>
              <a:rPr spc="-180" dirty="0">
                <a:latin typeface="Yu Gothic UI"/>
                <a:cs typeface="Yu Gothic UI"/>
              </a:rPr>
              <a:t>&lt;</a:t>
            </a:r>
            <a:r>
              <a:rPr spc="100" dirty="0">
                <a:latin typeface="Yu Gothic UI"/>
                <a:cs typeface="Yu Gothic UI"/>
              </a:rPr>
              <a:t>B</a:t>
            </a:r>
            <a:r>
              <a:rPr spc="150" dirty="0">
                <a:latin typeface="Yu Gothic UI"/>
                <a:cs typeface="Yu Gothic UI"/>
              </a:rPr>
              <a:t>R</a:t>
            </a:r>
            <a:r>
              <a:rPr spc="-190" dirty="0">
                <a:latin typeface="Yu Gothic UI"/>
                <a:cs typeface="Yu Gothic UI"/>
              </a:rPr>
              <a:t>&gt;</a:t>
            </a:r>
          </a:p>
          <a:p>
            <a:pPr marL="12700">
              <a:lnSpc>
                <a:spcPts val="1730"/>
              </a:lnSpc>
            </a:pPr>
            <a:r>
              <a:rPr spc="15" dirty="0">
                <a:latin typeface="함초롬바탕"/>
                <a:cs typeface="함초롬바탕"/>
              </a:rPr>
              <a:t>ＡＢａ</a:t>
            </a:r>
            <a:r>
              <a:rPr spc="20" dirty="0">
                <a:latin typeface="함초롬바탕"/>
                <a:cs typeface="함초롬바탕"/>
              </a:rPr>
              <a:t>ｂ</a:t>
            </a:r>
            <a:r>
              <a:rPr spc="-50" dirty="0"/>
              <a:t>&lt;</a:t>
            </a:r>
            <a:r>
              <a:rPr spc="-55" dirty="0"/>
              <a:t>B</a:t>
            </a:r>
            <a:r>
              <a:rPr spc="-10" dirty="0"/>
              <a:t>R&gt;</a:t>
            </a:r>
            <a:r>
              <a:rPr spc="-5" dirty="0"/>
              <a:t>&lt;</a:t>
            </a:r>
            <a:r>
              <a:rPr spc="-35" dirty="0"/>
              <a:t>/B&gt;</a:t>
            </a:r>
          </a:p>
          <a:p>
            <a:pPr marL="12700">
              <a:lnSpc>
                <a:spcPts val="1720"/>
              </a:lnSpc>
            </a:pPr>
            <a:r>
              <a:rPr dirty="0"/>
              <a:t>&lt;/</a:t>
            </a:r>
            <a:r>
              <a:rPr spc="-85" dirty="0"/>
              <a:t>B</a:t>
            </a:r>
            <a:r>
              <a:rPr spc="-10" dirty="0"/>
              <a:t>ODY&gt;</a:t>
            </a:r>
          </a:p>
          <a:p>
            <a:pPr marL="12700">
              <a:lnSpc>
                <a:spcPts val="1825"/>
              </a:lnSpc>
            </a:pPr>
            <a:r>
              <a:rPr dirty="0"/>
              <a:t>&lt;/</a:t>
            </a:r>
            <a:r>
              <a:rPr spc="-10" dirty="0"/>
              <a:t>HT</a:t>
            </a:r>
            <a:r>
              <a:rPr spc="-5" dirty="0"/>
              <a:t>M</a:t>
            </a:r>
            <a:r>
              <a:rPr spc="-55" dirty="0"/>
              <a:t>L&gt;</a:t>
            </a:r>
          </a:p>
        </p:txBody>
      </p:sp>
      <p:sp>
        <p:nvSpPr>
          <p:cNvPr id="7" name="object 7"/>
          <p:cNvSpPr/>
          <p:nvPr/>
        </p:nvSpPr>
        <p:spPr>
          <a:xfrm>
            <a:off x="4419600" y="1981200"/>
            <a:ext cx="4114800" cy="434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20050" y="5810250"/>
            <a:ext cx="514350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9600" y="1981200"/>
            <a:ext cx="4114800" cy="4343400"/>
          </a:xfrm>
          <a:custGeom>
            <a:avLst/>
            <a:gdLst/>
            <a:ahLst/>
            <a:cxnLst/>
            <a:rect l="l" t="t" r="r" b="b"/>
            <a:pathLst>
              <a:path w="4114800" h="4343400">
                <a:moveTo>
                  <a:pt x="3600450" y="4343400"/>
                </a:moveTo>
                <a:lnTo>
                  <a:pt x="3703320" y="3931920"/>
                </a:lnTo>
                <a:lnTo>
                  <a:pt x="4114800" y="3829050"/>
                </a:lnTo>
                <a:lnTo>
                  <a:pt x="3600450" y="4343400"/>
                </a:lnTo>
                <a:lnTo>
                  <a:pt x="0" y="43434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3829050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8975" y="2024515"/>
            <a:ext cx="3780790" cy="420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55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&lt;F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ONT</a:t>
            </a:r>
            <a:r>
              <a:rPr sz="1800" b="1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OR=RED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YLE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굴림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5"/>
              </a:lnSpc>
            </a:pP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&amp;l</a:t>
            </a:r>
            <a:r>
              <a:rPr sz="1800" b="1" spc="-8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html&amp;</a:t>
            </a:r>
            <a:r>
              <a:rPr sz="1800" b="1" spc="-12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t;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75" dirty="0">
                <a:solidFill>
                  <a:srgbClr val="000080"/>
                </a:solidFill>
                <a:latin typeface="Arial"/>
                <a:cs typeface="Arial"/>
              </a:rPr>
              <a:t>br&gt;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55" dirty="0">
                <a:solidFill>
                  <a:srgbClr val="000080"/>
                </a:solidFill>
                <a:latin typeface="Arial"/>
                <a:cs typeface="Arial"/>
              </a:rPr>
              <a:t>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&amp;l</a:t>
            </a:r>
            <a:r>
              <a:rPr sz="1800" b="1" spc="-8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;b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y&amp;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1800" b="1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55" dirty="0">
                <a:solidFill>
                  <a:srgbClr val="000080"/>
                </a:solidFill>
                <a:latin typeface="Arial"/>
                <a:cs typeface="Arial"/>
              </a:rPr>
              <a:t>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55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55" dirty="0">
                <a:solidFill>
                  <a:srgbClr val="000080"/>
                </a:solidFill>
                <a:latin typeface="Arial"/>
                <a:cs typeface="Arial"/>
              </a:rPr>
              <a:t>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태</a:t>
            </a:r>
            <a:r>
              <a:rPr sz="18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그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가</a:t>
            </a:r>
            <a:r>
              <a:rPr sz="1800" b="1" spc="-12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보</a:t>
            </a:r>
            <a:r>
              <a:rPr sz="18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이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나요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?</a:t>
            </a:r>
            <a:r>
              <a:rPr sz="1800" b="1" spc="-50" dirty="0">
                <a:solidFill>
                  <a:srgbClr val="000080"/>
                </a:solidFill>
                <a:latin typeface="Arial"/>
                <a:cs typeface="Arial"/>
              </a:rPr>
              <a:t>&lt;br&gt;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5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55" dirty="0">
                <a:solidFill>
                  <a:srgbClr val="000080"/>
                </a:solidFill>
                <a:latin typeface="Arial"/>
                <a:cs typeface="Arial"/>
              </a:rPr>
              <a:t>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&amp;l</a:t>
            </a:r>
            <a:r>
              <a:rPr sz="1800" b="1" spc="-8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/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y&amp;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18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55" dirty="0">
                <a:solidFill>
                  <a:srgbClr val="000080"/>
                </a:solidFill>
                <a:latin typeface="Arial"/>
                <a:cs typeface="Arial"/>
              </a:rPr>
              <a:t>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55" dirty="0">
                <a:solidFill>
                  <a:srgbClr val="000080"/>
                </a:solidFill>
                <a:latin typeface="Arial"/>
                <a:cs typeface="Arial"/>
              </a:rPr>
              <a:t>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&amp;l</a:t>
            </a:r>
            <a:r>
              <a:rPr sz="1800" b="1" spc="-8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/</a:t>
            </a:r>
            <a:r>
              <a:rPr sz="1800" b="1" spc="-130" dirty="0">
                <a:solidFill>
                  <a:srgbClr val="000080"/>
                </a:solidFill>
                <a:latin typeface="Arial"/>
                <a:cs typeface="Arial"/>
              </a:rPr>
              <a:t>htm</a:t>
            </a:r>
            <a:r>
              <a:rPr sz="1800" b="1" spc="-5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b="1" spc="-120" dirty="0">
                <a:solidFill>
                  <a:srgbClr val="000080"/>
                </a:solidFill>
                <a:latin typeface="Arial"/>
                <a:cs typeface="Arial"/>
              </a:rPr>
              <a:t>&amp;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FO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800" b="1" spc="-60" dirty="0">
                <a:solidFill>
                  <a:srgbClr val="000080"/>
                </a:solidFill>
                <a:latin typeface="Arial"/>
                <a:cs typeface="Arial"/>
              </a:rPr>
              <a:t>B&gt;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BODY&gt;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800" b="1" spc="-30" dirty="0">
                <a:solidFill>
                  <a:srgbClr val="000080"/>
                </a:solidFill>
                <a:latin typeface="Arial"/>
                <a:cs typeface="Arial"/>
              </a:rPr>
              <a:t>HTML&gt;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&lt;HR</a:t>
            </a:r>
            <a:r>
              <a:rPr spc="-5" dirty="0">
                <a:latin typeface="HY견고딕"/>
                <a:cs typeface="HY견고딕"/>
              </a:rPr>
              <a:t>&gt;</a:t>
            </a:r>
            <a:r>
              <a:rPr dirty="0"/>
              <a:t>태그</a:t>
            </a:r>
          </a:p>
        </p:txBody>
      </p:sp>
      <p:sp>
        <p:nvSpPr>
          <p:cNvPr id="3" name="object 3"/>
          <p:cNvSpPr/>
          <p:nvPr/>
        </p:nvSpPr>
        <p:spPr>
          <a:xfrm>
            <a:off x="606551" y="1008888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787908"/>
            <a:ext cx="1173480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79" y="787908"/>
            <a:ext cx="1173480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120" y="787908"/>
            <a:ext cx="822959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8939" y="787908"/>
            <a:ext cx="1173480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551" y="1520952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4963" y="1299972"/>
            <a:ext cx="2639567" cy="792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2092" y="1299972"/>
            <a:ext cx="821435" cy="792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2340" y="1299972"/>
            <a:ext cx="1173480" cy="792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3379" y="1299972"/>
            <a:ext cx="1679448" cy="7924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0388" y="1299972"/>
            <a:ext cx="822960" cy="7924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2159" y="1299972"/>
            <a:ext cx="1173480" cy="792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200" y="1299972"/>
            <a:ext cx="1949196" cy="7924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9956" y="1299972"/>
            <a:ext cx="821436" cy="7924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963" y="1726692"/>
            <a:ext cx="1524000" cy="7924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6523" y="1726692"/>
            <a:ext cx="2246376" cy="7924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0459" y="1726692"/>
            <a:ext cx="1173480" cy="7924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81500" y="1726692"/>
            <a:ext cx="2497836" cy="7924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1868" y="951727"/>
            <a:ext cx="7900034" cy="3516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선</a:t>
            </a:r>
            <a:r>
              <a:rPr sz="2800" b="1" spc="-30" dirty="0">
                <a:latin typeface="맑은 고딕"/>
                <a:cs typeface="맑은 고딕"/>
              </a:rPr>
              <a:t>을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그</a:t>
            </a:r>
            <a:r>
              <a:rPr sz="2800" b="1" spc="-30" dirty="0">
                <a:latin typeface="맑은 고딕"/>
                <a:cs typeface="맑은 고딕"/>
              </a:rPr>
              <a:t>릴</a:t>
            </a:r>
            <a:r>
              <a:rPr sz="2800" b="1" spc="-125" dirty="0">
                <a:latin typeface="맑은 고딕"/>
                <a:cs typeface="맑은 고딕"/>
              </a:rPr>
              <a:t> </a:t>
            </a:r>
            <a:r>
              <a:rPr sz="2800" b="1" spc="-30" dirty="0">
                <a:latin typeface="맑은 고딕"/>
                <a:cs typeface="맑은 고딕"/>
              </a:rPr>
              <a:t>때</a:t>
            </a:r>
            <a:r>
              <a:rPr sz="2800" b="1" spc="-125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75" dirty="0">
                <a:latin typeface="Arial"/>
                <a:cs typeface="Arial"/>
              </a:rPr>
              <a:t>&lt;</a:t>
            </a:r>
            <a:r>
              <a:rPr sz="2800" b="1" spc="-10" dirty="0">
                <a:latin typeface="Arial"/>
                <a:cs typeface="Arial"/>
              </a:rPr>
              <a:t>H</a:t>
            </a:r>
            <a:r>
              <a:rPr sz="2800" b="1" spc="-165" dirty="0">
                <a:latin typeface="Arial"/>
                <a:cs typeface="Arial"/>
              </a:rPr>
              <a:t>R</a:t>
            </a:r>
            <a:r>
              <a:rPr sz="2800" b="1" spc="105" dirty="0">
                <a:latin typeface="Arial"/>
                <a:cs typeface="Arial"/>
              </a:rPr>
              <a:t> </a:t>
            </a:r>
            <a:r>
              <a:rPr sz="2800" b="1" spc="-190" dirty="0">
                <a:latin typeface="Arial"/>
                <a:cs typeface="Arial"/>
              </a:rPr>
              <a:t>W</a:t>
            </a:r>
            <a:r>
              <a:rPr sz="2800" b="1" spc="-20" dirty="0">
                <a:latin typeface="Arial"/>
                <a:cs typeface="Arial"/>
              </a:rPr>
              <a:t>I</a:t>
            </a:r>
            <a:r>
              <a:rPr sz="2800" b="1" spc="-70" dirty="0">
                <a:latin typeface="Arial"/>
                <a:cs typeface="Arial"/>
              </a:rPr>
              <a:t>D</a:t>
            </a:r>
            <a:r>
              <a:rPr sz="2800" b="1" spc="-110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H</a:t>
            </a:r>
            <a:r>
              <a:rPr sz="2800" b="1" spc="75" dirty="0">
                <a:latin typeface="Arial"/>
                <a:cs typeface="Arial"/>
              </a:rPr>
              <a:t>=</a:t>
            </a:r>
            <a:r>
              <a:rPr sz="2800" b="1" spc="-30" dirty="0">
                <a:latin typeface="맑은 고딕"/>
                <a:cs typeface="맑은 고딕"/>
              </a:rPr>
              <a:t>선</a:t>
            </a:r>
            <a:r>
              <a:rPr sz="2800" b="1" spc="-160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길</a:t>
            </a:r>
            <a:r>
              <a:rPr sz="2800" b="1" spc="-70" dirty="0">
                <a:latin typeface="맑은 고딕"/>
                <a:cs typeface="맑은 고딕"/>
              </a:rPr>
              <a:t>이</a:t>
            </a:r>
            <a:r>
              <a:rPr sz="2800" b="1" spc="145" dirty="0">
                <a:latin typeface="Arial"/>
                <a:cs typeface="Arial"/>
              </a:rPr>
              <a:t>,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spc="-13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20" dirty="0">
                <a:latin typeface="Arial"/>
                <a:cs typeface="Arial"/>
              </a:rPr>
              <a:t>Z</a:t>
            </a:r>
            <a:r>
              <a:rPr sz="2800" b="1" spc="-155" dirty="0">
                <a:latin typeface="Arial"/>
                <a:cs typeface="Arial"/>
              </a:rPr>
              <a:t>E</a:t>
            </a:r>
            <a:r>
              <a:rPr sz="2800" b="1" spc="75" dirty="0">
                <a:latin typeface="Arial"/>
                <a:cs typeface="Arial"/>
              </a:rPr>
              <a:t>=</a:t>
            </a:r>
            <a:r>
              <a:rPr sz="2800" b="1" spc="-30" dirty="0">
                <a:latin typeface="맑은 고딕"/>
                <a:cs typeface="맑은 고딕"/>
              </a:rPr>
              <a:t>선</a:t>
            </a:r>
            <a:r>
              <a:rPr sz="2800" b="1" spc="-145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높이</a:t>
            </a:r>
            <a:r>
              <a:rPr sz="2800" b="1" spc="145" dirty="0">
                <a:latin typeface="Arial"/>
                <a:cs typeface="Arial"/>
              </a:rPr>
              <a:t>,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245" dirty="0">
                <a:latin typeface="Arial"/>
                <a:cs typeface="Arial"/>
              </a:rPr>
              <a:t>A</a:t>
            </a:r>
            <a:r>
              <a:rPr sz="2800" b="1" spc="-229" dirty="0">
                <a:latin typeface="Arial"/>
                <a:cs typeface="Arial"/>
              </a:rPr>
              <a:t>L</a:t>
            </a:r>
            <a:r>
              <a:rPr sz="2800" b="1" spc="-20" dirty="0">
                <a:latin typeface="Arial"/>
                <a:cs typeface="Arial"/>
              </a:rPr>
              <a:t>I</a:t>
            </a:r>
            <a:r>
              <a:rPr sz="2800" b="1" spc="-85" dirty="0">
                <a:latin typeface="Arial"/>
                <a:cs typeface="Arial"/>
              </a:rPr>
              <a:t>G</a:t>
            </a:r>
            <a:r>
              <a:rPr sz="2800" b="1" spc="-120" dirty="0">
                <a:latin typeface="Arial"/>
                <a:cs typeface="Arial"/>
              </a:rPr>
              <a:t>N</a:t>
            </a:r>
            <a:r>
              <a:rPr sz="2800" b="1" spc="80" dirty="0">
                <a:latin typeface="Arial"/>
                <a:cs typeface="Arial"/>
              </a:rPr>
              <a:t>=</a:t>
            </a:r>
            <a:r>
              <a:rPr sz="2800" b="1" spc="-30" dirty="0">
                <a:latin typeface="맑은 고딕"/>
                <a:cs typeface="맑은 고딕"/>
              </a:rPr>
              <a:t>정</a:t>
            </a:r>
            <a:endParaRPr sz="280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</a:pPr>
            <a:r>
              <a:rPr sz="2800" b="1" spc="-70" dirty="0">
                <a:latin typeface="맑은 고딕"/>
                <a:cs typeface="맑은 고딕"/>
              </a:rPr>
              <a:t>렬위치</a:t>
            </a:r>
            <a:r>
              <a:rPr sz="2800" b="1" spc="155" dirty="0">
                <a:latin typeface="Arial"/>
                <a:cs typeface="Arial"/>
              </a:rPr>
              <a:t>,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spc="-55" dirty="0">
                <a:latin typeface="Arial"/>
                <a:cs typeface="Arial"/>
              </a:rPr>
              <a:t>C</a:t>
            </a:r>
            <a:r>
              <a:rPr sz="2800" b="1" spc="-75" dirty="0">
                <a:latin typeface="Arial"/>
                <a:cs typeface="Arial"/>
              </a:rPr>
              <a:t>O</a:t>
            </a:r>
            <a:r>
              <a:rPr sz="2800" b="1" spc="-229" dirty="0">
                <a:latin typeface="Arial"/>
                <a:cs typeface="Arial"/>
              </a:rPr>
              <a:t>L</a:t>
            </a:r>
            <a:r>
              <a:rPr sz="2800" b="1" spc="-90" dirty="0">
                <a:latin typeface="Arial"/>
                <a:cs typeface="Arial"/>
              </a:rPr>
              <a:t>O</a:t>
            </a:r>
            <a:r>
              <a:rPr sz="2800" b="1" spc="-165" dirty="0">
                <a:latin typeface="Arial"/>
                <a:cs typeface="Arial"/>
              </a:rPr>
              <a:t>R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70" dirty="0">
                <a:latin typeface="Arial"/>
                <a:cs typeface="Arial"/>
              </a:rPr>
              <a:t>=</a:t>
            </a:r>
            <a:r>
              <a:rPr sz="2800" b="1" spc="-70" dirty="0">
                <a:latin typeface="맑은 고딕"/>
                <a:cs typeface="맑은 고딕"/>
              </a:rPr>
              <a:t>선색</a:t>
            </a:r>
            <a:r>
              <a:rPr sz="2800" b="1" spc="140" dirty="0">
                <a:latin typeface="Arial"/>
                <a:cs typeface="Arial"/>
              </a:rPr>
              <a:t>,</a:t>
            </a:r>
            <a:r>
              <a:rPr sz="2800" b="1" spc="-114" dirty="0">
                <a:latin typeface="Arial"/>
                <a:cs typeface="Arial"/>
              </a:rPr>
              <a:t>N</a:t>
            </a:r>
            <a:r>
              <a:rPr sz="2800" b="1" spc="-75" dirty="0">
                <a:latin typeface="Arial"/>
                <a:cs typeface="Arial"/>
              </a:rPr>
              <a:t>O</a:t>
            </a:r>
            <a:r>
              <a:rPr sz="2800" b="1" spc="-150" dirty="0">
                <a:latin typeface="Arial"/>
                <a:cs typeface="Arial"/>
              </a:rPr>
              <a:t>S</a:t>
            </a:r>
            <a:r>
              <a:rPr sz="2800" b="1" spc="-25" dirty="0">
                <a:latin typeface="Arial"/>
                <a:cs typeface="Arial"/>
              </a:rPr>
              <a:t>H</a:t>
            </a:r>
            <a:r>
              <a:rPr sz="2800" b="1" spc="-254" dirty="0">
                <a:latin typeface="Arial"/>
                <a:cs typeface="Arial"/>
              </a:rPr>
              <a:t>A</a:t>
            </a:r>
            <a:r>
              <a:rPr sz="2800" b="1" spc="-55" dirty="0">
                <a:latin typeface="Arial"/>
                <a:cs typeface="Arial"/>
              </a:rPr>
              <a:t>D</a:t>
            </a:r>
            <a:r>
              <a:rPr sz="2800" b="1" spc="-160" dirty="0">
                <a:latin typeface="Arial"/>
                <a:cs typeface="Arial"/>
              </a:rPr>
              <a:t>E</a:t>
            </a:r>
            <a:r>
              <a:rPr sz="2800" b="1" spc="95" dirty="0"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165" dirty="0"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I</a:t>
            </a:r>
            <a:r>
              <a:rPr sz="2400" b="1" spc="-50" dirty="0">
                <a:latin typeface="Arial"/>
                <a:cs typeface="Arial"/>
              </a:rPr>
              <a:t>D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15" dirty="0">
                <a:latin typeface="Arial"/>
                <a:cs typeface="Arial"/>
              </a:rPr>
              <a:t>H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비</a:t>
            </a:r>
            <a:r>
              <a:rPr sz="2400" b="1" spc="-40" dirty="0">
                <a:latin typeface="맑은 고딕"/>
                <a:cs typeface="맑은 고딕"/>
              </a:rPr>
              <a:t>율</a:t>
            </a:r>
            <a:r>
              <a:rPr sz="2400" b="1" spc="80" dirty="0">
                <a:latin typeface="Arial"/>
                <a:cs typeface="Arial"/>
              </a:rPr>
              <a:t>(</a:t>
            </a:r>
            <a:r>
              <a:rPr sz="2400" b="1" spc="-85" dirty="0">
                <a:latin typeface="Arial"/>
                <a:cs typeface="Arial"/>
              </a:rPr>
              <a:t>%</a:t>
            </a:r>
            <a:r>
              <a:rPr sz="2400" b="1" spc="80" dirty="0">
                <a:latin typeface="Arial"/>
                <a:cs typeface="Arial"/>
              </a:rPr>
              <a:t>)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35" dirty="0">
                <a:latin typeface="맑은 고딕"/>
                <a:cs typeface="맑은 고딕"/>
              </a:rPr>
              <a:t>픽</a:t>
            </a:r>
            <a:r>
              <a:rPr sz="2400" b="1" dirty="0">
                <a:latin typeface="맑은 고딕"/>
                <a:cs typeface="맑은 고딕"/>
              </a:rPr>
              <a:t>셀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값</a:t>
            </a:r>
            <a:r>
              <a:rPr sz="2400" b="1" spc="-40" dirty="0">
                <a:latin typeface="맑은 고딕"/>
                <a:cs typeface="맑은 고딕"/>
              </a:rPr>
              <a:t>으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지정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1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25" dirty="0">
                <a:latin typeface="Arial"/>
                <a:cs typeface="Arial"/>
              </a:rPr>
              <a:t>Z</a:t>
            </a:r>
            <a:r>
              <a:rPr sz="2400" b="1" spc="-114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선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높이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15" dirty="0">
                <a:latin typeface="Arial"/>
                <a:cs typeface="Arial"/>
              </a:rPr>
              <a:t>A</a:t>
            </a:r>
            <a:r>
              <a:rPr sz="2400" b="1" spc="-190" dirty="0">
                <a:latin typeface="Arial"/>
                <a:cs typeface="Arial"/>
              </a:rPr>
              <a:t>L</a:t>
            </a:r>
            <a:r>
              <a:rPr sz="2400" b="1" spc="-35" dirty="0">
                <a:latin typeface="Arial"/>
                <a:cs typeface="Arial"/>
              </a:rPr>
              <a:t>I</a:t>
            </a:r>
            <a:r>
              <a:rPr sz="2400" b="1" spc="-60" dirty="0">
                <a:latin typeface="Arial"/>
                <a:cs typeface="Arial"/>
              </a:rPr>
              <a:t>G</a:t>
            </a:r>
            <a:r>
              <a:rPr sz="2400" b="1" spc="-70" dirty="0">
                <a:latin typeface="Arial"/>
                <a:cs typeface="Arial"/>
              </a:rPr>
              <a:t>N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왼</a:t>
            </a:r>
            <a:r>
              <a:rPr sz="2400" b="1" spc="-40" dirty="0">
                <a:latin typeface="맑은 고딕"/>
                <a:cs typeface="맑은 고딕"/>
              </a:rPr>
              <a:t>쪽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오른</a:t>
            </a:r>
            <a:r>
              <a:rPr sz="2400" b="1" spc="-50" dirty="0">
                <a:latin typeface="맑은 고딕"/>
                <a:cs typeface="맑은 고딕"/>
              </a:rPr>
              <a:t>쪽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중앙</a:t>
            </a:r>
            <a:r>
              <a:rPr sz="2400" b="1" spc="80" dirty="0">
                <a:latin typeface="Arial"/>
                <a:cs typeface="Arial"/>
              </a:rPr>
              <a:t>(</a:t>
            </a:r>
            <a:r>
              <a:rPr sz="2400" b="1" spc="-55" dirty="0">
                <a:latin typeface="맑은 고딕"/>
                <a:cs typeface="맑은 고딕"/>
              </a:rPr>
              <a:t>생략</a:t>
            </a:r>
            <a:r>
              <a:rPr sz="2400" b="1" spc="9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85" dirty="0">
                <a:latin typeface="Arial"/>
                <a:cs typeface="Arial"/>
              </a:rPr>
              <a:t>N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135" dirty="0">
                <a:latin typeface="Arial"/>
                <a:cs typeface="Arial"/>
              </a:rPr>
              <a:t>S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-225" dirty="0">
                <a:latin typeface="Arial"/>
                <a:cs typeface="Arial"/>
              </a:rPr>
              <a:t>A</a:t>
            </a:r>
            <a:r>
              <a:rPr sz="2400" b="1" spc="-50" dirty="0">
                <a:latin typeface="Arial"/>
                <a:cs typeface="Arial"/>
              </a:rPr>
              <a:t>D</a:t>
            </a:r>
            <a:r>
              <a:rPr sz="2400" b="1" spc="-114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입체</a:t>
            </a:r>
            <a:r>
              <a:rPr sz="2400" b="1" dirty="0">
                <a:latin typeface="맑은 고딕"/>
                <a:cs typeface="맑은 고딕"/>
              </a:rPr>
              <a:t>감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상실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ts val="284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40" dirty="0">
                <a:latin typeface="Arial"/>
                <a:cs typeface="Arial"/>
              </a:rPr>
              <a:t>C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200" dirty="0">
                <a:latin typeface="Arial"/>
                <a:cs typeface="Arial"/>
              </a:rPr>
              <a:t>L</a:t>
            </a:r>
            <a:r>
              <a:rPr sz="2400" b="1" spc="-75" dirty="0">
                <a:latin typeface="Arial"/>
                <a:cs typeface="Arial"/>
              </a:rPr>
              <a:t>O</a:t>
            </a:r>
            <a:r>
              <a:rPr sz="2400" b="1" spc="-140" dirty="0">
                <a:latin typeface="Arial"/>
                <a:cs typeface="Arial"/>
              </a:rPr>
              <a:t>R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선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색상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&lt;HR</a:t>
            </a:r>
            <a:r>
              <a:rPr spc="-5" dirty="0">
                <a:latin typeface="HY견고딕"/>
                <a:cs typeface="HY견고딕"/>
              </a:rPr>
              <a:t>&gt;</a:t>
            </a:r>
            <a:r>
              <a:rPr dirty="0"/>
              <a:t>태그</a:t>
            </a:r>
            <a:r>
              <a:rPr spc="10" dirty="0"/>
              <a:t> </a:t>
            </a:r>
            <a:r>
              <a:rPr dirty="0"/>
              <a:t>실습</a:t>
            </a:r>
          </a:p>
        </p:txBody>
      </p:sp>
      <p:sp>
        <p:nvSpPr>
          <p:cNvPr id="3" name="object 3"/>
          <p:cNvSpPr/>
          <p:nvPr/>
        </p:nvSpPr>
        <p:spPr>
          <a:xfrm>
            <a:off x="755904" y="765048"/>
            <a:ext cx="7620000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85354" y="4898897"/>
            <a:ext cx="590550" cy="590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765048"/>
            <a:ext cx="7620000" cy="4724400"/>
          </a:xfrm>
          <a:custGeom>
            <a:avLst/>
            <a:gdLst/>
            <a:ahLst/>
            <a:cxnLst/>
            <a:rect l="l" t="t" r="r" b="b"/>
            <a:pathLst>
              <a:path w="7620000" h="4724400">
                <a:moveTo>
                  <a:pt x="7029450" y="4724400"/>
                </a:moveTo>
                <a:lnTo>
                  <a:pt x="7147560" y="4251959"/>
                </a:lnTo>
                <a:lnTo>
                  <a:pt x="7620000" y="4133850"/>
                </a:lnTo>
                <a:lnTo>
                  <a:pt x="7029450" y="4724400"/>
                </a:lnTo>
                <a:lnTo>
                  <a:pt x="0" y="4724400"/>
                </a:lnTo>
                <a:lnTo>
                  <a:pt x="0" y="0"/>
                </a:lnTo>
                <a:lnTo>
                  <a:pt x="7620000" y="0"/>
                </a:lnTo>
                <a:lnTo>
                  <a:pt x="7620000" y="4133850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835414"/>
            <a:ext cx="7100570" cy="464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OD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.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문자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분하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는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기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본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선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2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그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리</a:t>
            </a:r>
            <a:r>
              <a:rPr sz="18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자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&lt;HR&gt;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.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문자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분하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는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길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가</a:t>
            </a:r>
            <a:r>
              <a:rPr sz="1800" b="1" spc="-12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전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체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화면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의</a:t>
            </a:r>
            <a:r>
              <a:rPr sz="1800" b="1" spc="-12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두</a:t>
            </a:r>
            <a:r>
              <a:rPr sz="1800" b="1" spc="-75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배</a:t>
            </a:r>
            <a:r>
              <a:rPr sz="1800" b="1" spc="-85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길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의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선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그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자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WIDTH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200%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20"/>
              </a:spcBef>
            </a:pP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문자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분하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는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길</a:t>
            </a:r>
            <a:r>
              <a:rPr sz="18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가</a:t>
            </a:r>
            <a:r>
              <a:rPr sz="1800" b="1" spc="-125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전</a:t>
            </a:r>
            <a:r>
              <a:rPr sz="18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체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화면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의</a:t>
            </a:r>
            <a:r>
              <a:rPr sz="1800" b="1" spc="-12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30%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800" b="1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높이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가</a:t>
            </a:r>
            <a:r>
              <a:rPr sz="1800" b="1" spc="-114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인</a:t>
            </a:r>
            <a:r>
              <a:rPr sz="1800" b="1" spc="-9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선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14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그</a:t>
            </a:r>
            <a:r>
              <a:rPr sz="18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자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WIDTH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%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ZE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=4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20"/>
              </a:spcBef>
            </a:pP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.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문자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분하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는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길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가</a:t>
            </a:r>
            <a:r>
              <a:rPr sz="1800" b="1" spc="-12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200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픽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셀이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고</a:t>
            </a:r>
            <a:r>
              <a:rPr sz="1800" b="1" spc="-12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높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이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가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인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40" dirty="0">
                <a:solidFill>
                  <a:srgbClr val="000080"/>
                </a:solidFill>
                <a:latin typeface="함초롬바탕"/>
                <a:cs typeface="함초롬바탕"/>
              </a:rPr>
              <a:t>선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그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자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WIDTH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20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ZE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=4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20"/>
              </a:spcBef>
            </a:pP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.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문자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분하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는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길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이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200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픽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셀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8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높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이</a:t>
            </a:r>
            <a:r>
              <a:rPr sz="18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입체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감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없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는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선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그리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자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WI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DT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00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ZE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b="1" spc="-60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spc="-6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25"/>
              </a:spcBef>
            </a:pP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.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문자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열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을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분하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는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선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의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35" dirty="0">
                <a:solidFill>
                  <a:srgbClr val="000080"/>
                </a:solidFill>
                <a:latin typeface="함초롬바탕"/>
                <a:cs typeface="함초롬바탕"/>
              </a:rPr>
              <a:t>정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렬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은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???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?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WIDTH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20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ZE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N=CE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TER&gt;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WIDTH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20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ZE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800" b="1" spc="-30" dirty="0">
                <a:solidFill>
                  <a:srgbClr val="000080"/>
                </a:solidFill>
                <a:latin typeface="Arial"/>
                <a:cs typeface="Arial"/>
              </a:rPr>
              <a:t>N=LEFT&gt;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WIDTH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20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ZE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800" b="1" spc="-20" dirty="0">
                <a:solidFill>
                  <a:srgbClr val="000080"/>
                </a:solidFill>
                <a:latin typeface="Arial"/>
                <a:cs typeface="Arial"/>
              </a:rPr>
              <a:t>N=RIGT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800" b="1" spc="-45" dirty="0">
                <a:solidFill>
                  <a:srgbClr val="000080"/>
                </a:solidFill>
                <a:latin typeface="Arial"/>
                <a:cs typeface="Arial"/>
              </a:rPr>
              <a:t>BO</a:t>
            </a:r>
            <a:r>
              <a:rPr sz="1800" b="1" spc="-50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800" b="1" spc="-30" dirty="0">
                <a:solidFill>
                  <a:srgbClr val="000080"/>
                </a:solidFill>
                <a:latin typeface="Arial"/>
                <a:cs typeface="Arial"/>
              </a:rPr>
              <a:t>HTML&gt;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7039" y="5157215"/>
            <a:ext cx="6156959" cy="1700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&lt;A&gt; </a:t>
            </a:r>
            <a:r>
              <a:rPr dirty="0"/>
              <a:t>태그</a:t>
            </a:r>
          </a:p>
        </p:txBody>
      </p:sp>
      <p:sp>
        <p:nvSpPr>
          <p:cNvPr id="3" name="object 3"/>
          <p:cNvSpPr/>
          <p:nvPr/>
        </p:nvSpPr>
        <p:spPr>
          <a:xfrm>
            <a:off x="606551" y="1008888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787908"/>
            <a:ext cx="1173480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79" y="787908"/>
            <a:ext cx="2223516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1108" y="787908"/>
            <a:ext cx="1173480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868" y="951727"/>
            <a:ext cx="7019925" cy="169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다</a:t>
            </a:r>
            <a:r>
              <a:rPr sz="2800" b="1" spc="-30" dirty="0">
                <a:latin typeface="맑은 고딕"/>
                <a:cs typeface="맑은 고딕"/>
              </a:rPr>
              <a:t>른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홈페이지</a:t>
            </a:r>
            <a:r>
              <a:rPr sz="2800" b="1" spc="-30" dirty="0">
                <a:latin typeface="맑은 고딕"/>
                <a:cs typeface="맑은 고딕"/>
              </a:rPr>
              <a:t>로</a:t>
            </a:r>
            <a:r>
              <a:rPr sz="2800" b="1" spc="-170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이동</a:t>
            </a:r>
            <a:endParaRPr sz="28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95" dirty="0">
                <a:latin typeface="Arial"/>
                <a:cs typeface="Arial"/>
              </a:rPr>
              <a:t>A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55" dirty="0">
                <a:latin typeface="Arial"/>
                <a:cs typeface="Arial"/>
              </a:rPr>
              <a:t>R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-75" dirty="0">
                <a:latin typeface="Arial"/>
                <a:cs typeface="Arial"/>
              </a:rPr>
              <a:t>F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“</a:t>
            </a:r>
            <a:r>
              <a:rPr sz="2400" b="1" spc="-40" dirty="0">
                <a:latin typeface="맑은 고딕"/>
                <a:cs typeface="맑은 고딕"/>
              </a:rPr>
              <a:t>이</a:t>
            </a:r>
            <a:r>
              <a:rPr sz="2400" b="1" spc="-50" dirty="0">
                <a:latin typeface="맑은 고딕"/>
                <a:cs typeface="맑은 고딕"/>
              </a:rPr>
              <a:t>동위</a:t>
            </a:r>
            <a:r>
              <a:rPr sz="2400" b="1" spc="-60" dirty="0">
                <a:latin typeface="맑은 고딕"/>
                <a:cs typeface="맑은 고딕"/>
              </a:rPr>
              <a:t>치</a:t>
            </a:r>
            <a:r>
              <a:rPr sz="2400" b="1" spc="30" dirty="0">
                <a:latin typeface="맑은 고딕"/>
                <a:cs typeface="맑은 고딕"/>
              </a:rPr>
              <a:t>”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</a:t>
            </a:r>
            <a:r>
              <a:rPr sz="2400" b="1" spc="-45" dirty="0">
                <a:latin typeface="Arial"/>
                <a:cs typeface="Arial"/>
              </a:rPr>
              <a:t>a</a:t>
            </a:r>
            <a:r>
              <a:rPr sz="2400" b="1" spc="-70" dirty="0">
                <a:latin typeface="Arial"/>
                <a:cs typeface="Arial"/>
              </a:rPr>
              <a:t>r</a:t>
            </a:r>
            <a:r>
              <a:rPr sz="2400" b="1" spc="-140" dirty="0">
                <a:latin typeface="Arial"/>
                <a:cs typeface="Arial"/>
              </a:rPr>
              <a:t>g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10" dirty="0">
                <a:latin typeface="Arial"/>
                <a:cs typeface="Arial"/>
              </a:rPr>
              <a:t>t</a:t>
            </a:r>
            <a:r>
              <a:rPr sz="2400" b="1" spc="-10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“…”</a:t>
            </a:r>
            <a:r>
              <a:rPr sz="2400" b="1" spc="70" dirty="0">
                <a:latin typeface="Arial"/>
                <a:cs typeface="Arial"/>
              </a:rPr>
              <a:t>&gt;</a:t>
            </a:r>
            <a:r>
              <a:rPr sz="2400" b="1" dirty="0">
                <a:latin typeface="Arial"/>
                <a:cs typeface="Arial"/>
              </a:rPr>
              <a:t>……</a:t>
            </a:r>
            <a:r>
              <a:rPr sz="2400" b="1" spc="70" dirty="0">
                <a:latin typeface="Arial"/>
                <a:cs typeface="Arial"/>
              </a:rPr>
              <a:t>&lt;</a:t>
            </a:r>
            <a:r>
              <a:rPr sz="2400" b="1" spc="305" dirty="0">
                <a:latin typeface="Arial"/>
                <a:cs typeface="Arial"/>
              </a:rPr>
              <a:t>/</a:t>
            </a:r>
            <a:r>
              <a:rPr sz="2400" b="1" spc="-225" dirty="0">
                <a:latin typeface="Arial"/>
                <a:cs typeface="Arial"/>
              </a:rPr>
              <a:t>A</a:t>
            </a:r>
            <a:r>
              <a:rPr sz="2400" b="1" spc="9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이</a:t>
            </a:r>
            <a:r>
              <a:rPr sz="2400" b="1" spc="-50" dirty="0">
                <a:latin typeface="맑은 고딕"/>
                <a:cs typeface="맑은 고딕"/>
              </a:rPr>
              <a:t>동위</a:t>
            </a:r>
            <a:r>
              <a:rPr sz="2400" b="1" dirty="0">
                <a:latin typeface="맑은 고딕"/>
                <a:cs typeface="맑은 고딕"/>
              </a:rPr>
              <a:t>치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사</a:t>
            </a:r>
            <a:r>
              <a:rPr sz="2400" b="1" spc="-40" dirty="0">
                <a:latin typeface="맑은 고딕"/>
                <a:cs typeface="맑은 고딕"/>
              </a:rPr>
              <a:t>이</a:t>
            </a:r>
            <a:r>
              <a:rPr sz="2400" b="1" spc="-50" dirty="0">
                <a:latin typeface="맑은 고딕"/>
                <a:cs typeface="맑은 고딕"/>
              </a:rPr>
              <a:t>트</a:t>
            </a:r>
            <a:r>
              <a:rPr sz="2400" b="1" spc="-45" dirty="0">
                <a:latin typeface="맑은 고딕"/>
                <a:cs typeface="맑은 고딕"/>
              </a:rPr>
              <a:t>명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파일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위치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ts val="284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25" dirty="0">
                <a:latin typeface="Arial"/>
                <a:cs typeface="Arial"/>
              </a:rPr>
              <a:t>t</a:t>
            </a:r>
            <a:r>
              <a:rPr sz="2400" b="1" spc="-45" dirty="0">
                <a:latin typeface="Arial"/>
                <a:cs typeface="Arial"/>
              </a:rPr>
              <a:t>a</a:t>
            </a:r>
            <a:r>
              <a:rPr sz="2400" b="1" spc="-70" dirty="0">
                <a:latin typeface="Arial"/>
                <a:cs typeface="Arial"/>
              </a:rPr>
              <a:t>r</a:t>
            </a:r>
            <a:r>
              <a:rPr sz="2400" b="1" spc="-140" dirty="0">
                <a:latin typeface="Arial"/>
                <a:cs typeface="Arial"/>
              </a:rPr>
              <a:t>g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b="1" spc="-50" dirty="0">
                <a:latin typeface="Arial"/>
                <a:cs typeface="Arial"/>
              </a:rPr>
              <a:t>t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_</a:t>
            </a:r>
            <a:r>
              <a:rPr sz="2400" b="1" spc="-105" dirty="0">
                <a:latin typeface="Arial"/>
                <a:cs typeface="Arial"/>
              </a:rPr>
              <a:t>b</a:t>
            </a:r>
            <a:r>
              <a:rPr sz="2400" b="1" spc="-40" dirty="0">
                <a:latin typeface="Arial"/>
                <a:cs typeface="Arial"/>
              </a:rPr>
              <a:t>l</a:t>
            </a:r>
            <a:r>
              <a:rPr sz="2400" b="1" spc="-105" dirty="0">
                <a:latin typeface="Arial"/>
                <a:cs typeface="Arial"/>
              </a:rPr>
              <a:t>a</a:t>
            </a:r>
            <a:r>
              <a:rPr sz="2400" b="1" spc="-130" dirty="0">
                <a:latin typeface="Arial"/>
                <a:cs typeface="Arial"/>
              </a:rPr>
              <a:t>n</a:t>
            </a:r>
            <a:r>
              <a:rPr sz="2400" b="1" spc="-175" dirty="0">
                <a:latin typeface="Arial"/>
                <a:cs typeface="Arial"/>
              </a:rPr>
              <a:t>k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_t</a:t>
            </a:r>
            <a:r>
              <a:rPr sz="2400" b="1" spc="-125" dirty="0">
                <a:latin typeface="Arial"/>
                <a:cs typeface="Arial"/>
              </a:rPr>
              <a:t>o</a:t>
            </a:r>
            <a:r>
              <a:rPr sz="2400" b="1" spc="-45" dirty="0">
                <a:latin typeface="Arial"/>
                <a:cs typeface="Arial"/>
              </a:rPr>
              <a:t>p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_</a:t>
            </a:r>
            <a:r>
              <a:rPr sz="2400" b="1" spc="-120" dirty="0">
                <a:latin typeface="Arial"/>
                <a:cs typeface="Arial"/>
              </a:rPr>
              <a:t>p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spc="-50" dirty="0">
                <a:latin typeface="Arial"/>
                <a:cs typeface="Arial"/>
              </a:rPr>
              <a:t>r</a:t>
            </a:r>
            <a:r>
              <a:rPr sz="2400" b="1" spc="-110" dirty="0">
                <a:latin typeface="Arial"/>
                <a:cs typeface="Arial"/>
              </a:rPr>
              <a:t>e</a:t>
            </a:r>
            <a:r>
              <a:rPr sz="2400" b="1" spc="-114" dirty="0">
                <a:latin typeface="Arial"/>
                <a:cs typeface="Arial"/>
              </a:rPr>
              <a:t>n</a:t>
            </a:r>
            <a:r>
              <a:rPr sz="2400" b="1" spc="-75" dirty="0">
                <a:latin typeface="Arial"/>
                <a:cs typeface="Arial"/>
              </a:rPr>
              <a:t>t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145" dirty="0">
                <a:latin typeface="Arial"/>
                <a:cs typeface="Arial"/>
              </a:rPr>
              <a:t>_</a:t>
            </a:r>
            <a:r>
              <a:rPr sz="2400" b="1" spc="-95" dirty="0">
                <a:latin typeface="Arial"/>
                <a:cs typeface="Arial"/>
              </a:rPr>
              <a:t>s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b="1" spc="-60" dirty="0">
                <a:latin typeface="Arial"/>
                <a:cs typeface="Arial"/>
              </a:rPr>
              <a:t>lf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3603" y="2997707"/>
            <a:ext cx="6984492" cy="3166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9032" y="2993135"/>
            <a:ext cx="6993890" cy="3176270"/>
          </a:xfrm>
          <a:custGeom>
            <a:avLst/>
            <a:gdLst/>
            <a:ahLst/>
            <a:cxnLst/>
            <a:rect l="l" t="t" r="r" b="b"/>
            <a:pathLst>
              <a:path w="6993890" h="3176270">
                <a:moveTo>
                  <a:pt x="0" y="3176016"/>
                </a:moveTo>
                <a:lnTo>
                  <a:pt x="6993635" y="3176016"/>
                </a:lnTo>
                <a:lnTo>
                  <a:pt x="6993635" y="0"/>
                </a:lnTo>
                <a:lnTo>
                  <a:pt x="0" y="0"/>
                </a:lnTo>
                <a:lnTo>
                  <a:pt x="0" y="3176016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&lt;A&gt; </a:t>
            </a:r>
            <a:r>
              <a:rPr dirty="0"/>
              <a:t>태그</a:t>
            </a:r>
          </a:p>
        </p:txBody>
      </p:sp>
      <p:sp>
        <p:nvSpPr>
          <p:cNvPr id="3" name="object 3"/>
          <p:cNvSpPr/>
          <p:nvPr/>
        </p:nvSpPr>
        <p:spPr>
          <a:xfrm>
            <a:off x="606551" y="1008888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787908"/>
            <a:ext cx="1173480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79" y="787908"/>
            <a:ext cx="1173480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120" y="787908"/>
            <a:ext cx="605028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6707" y="787908"/>
            <a:ext cx="1523999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9520" y="787908"/>
            <a:ext cx="1173479" cy="792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0559" y="787908"/>
            <a:ext cx="605027" cy="792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551" y="1886711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963" y="1665732"/>
            <a:ext cx="1173480" cy="792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8779" y="1665732"/>
            <a:ext cx="2223516" cy="7924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1108" y="1665732"/>
            <a:ext cx="1173480" cy="7924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6447" y="1665732"/>
            <a:ext cx="1524000" cy="792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9259" y="1665732"/>
            <a:ext cx="1173480" cy="7924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1868" y="951727"/>
            <a:ext cx="6823709" cy="213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메</a:t>
            </a:r>
            <a:r>
              <a:rPr sz="2800" b="1" spc="-30" dirty="0">
                <a:latin typeface="맑은 고딕"/>
                <a:cs typeface="맑은 고딕"/>
              </a:rPr>
              <a:t>일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설</a:t>
            </a:r>
            <a:r>
              <a:rPr sz="2800" b="1" spc="-30" dirty="0">
                <a:latin typeface="맑은 고딕"/>
                <a:cs typeface="맑은 고딕"/>
              </a:rPr>
              <a:t>정</a:t>
            </a:r>
            <a:r>
              <a:rPr sz="2800" b="1" spc="-125" dirty="0">
                <a:latin typeface="맑은 고딕"/>
                <a:cs typeface="맑은 고딕"/>
              </a:rPr>
              <a:t> </a:t>
            </a:r>
            <a:r>
              <a:rPr sz="2800" b="1" spc="105" dirty="0">
                <a:latin typeface="Arial"/>
                <a:cs typeface="Arial"/>
              </a:rPr>
              <a:t>(</a:t>
            </a:r>
            <a:r>
              <a:rPr sz="2800" b="1" spc="-70" dirty="0">
                <a:latin typeface="맑은 고딕"/>
                <a:cs typeface="맑은 고딕"/>
              </a:rPr>
              <a:t>아웃</a:t>
            </a:r>
            <a:r>
              <a:rPr sz="2800" b="1" spc="-30" dirty="0">
                <a:latin typeface="맑은 고딕"/>
                <a:cs typeface="맑은 고딕"/>
              </a:rPr>
              <a:t>룩</a:t>
            </a:r>
            <a:r>
              <a:rPr sz="2800" b="1" spc="-150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연</a:t>
            </a:r>
            <a:r>
              <a:rPr sz="2800" b="1" spc="-70" dirty="0">
                <a:latin typeface="맑은 고딕"/>
                <a:cs typeface="맑은 고딕"/>
              </a:rPr>
              <a:t>결</a:t>
            </a:r>
            <a:r>
              <a:rPr sz="2800" b="1" spc="11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65"/>
              </a:spcBef>
              <a:tabLst>
                <a:tab pos="1155065" algn="l"/>
              </a:tabLst>
            </a:pPr>
            <a:r>
              <a:rPr sz="100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000" spc="-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b="1" spc="-40" dirty="0">
                <a:latin typeface="Arial"/>
                <a:cs typeface="Arial"/>
              </a:rPr>
              <a:t>&lt;A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35" dirty="0">
                <a:latin typeface="Arial"/>
                <a:cs typeface="Arial"/>
              </a:rPr>
              <a:t>R</a:t>
            </a:r>
            <a:r>
              <a:rPr sz="2000" b="1" spc="-70" dirty="0">
                <a:latin typeface="Arial"/>
                <a:cs typeface="Arial"/>
              </a:rPr>
              <a:t>E</a:t>
            </a:r>
            <a:r>
              <a:rPr sz="2000" b="1" spc="-90" dirty="0">
                <a:latin typeface="Arial"/>
                <a:cs typeface="Arial"/>
              </a:rPr>
              <a:t>F</a:t>
            </a:r>
            <a:r>
              <a:rPr sz="2000" b="1" spc="50" dirty="0">
                <a:latin typeface="Arial"/>
                <a:cs typeface="Arial"/>
              </a:rPr>
              <a:t>=</a:t>
            </a:r>
            <a:r>
              <a:rPr sz="2000" b="1" u="heavy" spc="-8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u="heavy" spc="-19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u="heavy" spc="-5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u="heavy" spc="-13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u="heavy" spc="-10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u="heavy" spc="-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u="heavy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u="heavy" spc="-40" dirty="0">
                <a:solidFill>
                  <a:srgbClr val="FF0000"/>
                </a:solidFill>
                <a:latin typeface="맑은 고딕"/>
                <a:cs typeface="맑은 고딕"/>
              </a:rPr>
              <a:t>메일</a:t>
            </a:r>
            <a:r>
              <a:rPr sz="2000" b="1" u="heavy" spc="-50" dirty="0">
                <a:solidFill>
                  <a:srgbClr val="FF0000"/>
                </a:solidFill>
                <a:latin typeface="맑은 고딕"/>
                <a:cs typeface="맑은 고딕"/>
              </a:rPr>
              <a:t>주</a:t>
            </a:r>
            <a:r>
              <a:rPr sz="2000" b="1" u="heavy" spc="-40" dirty="0">
                <a:solidFill>
                  <a:srgbClr val="FF0000"/>
                </a:solidFill>
                <a:latin typeface="맑은 고딕"/>
                <a:cs typeface="맑은 고딕"/>
              </a:rPr>
              <a:t>소</a:t>
            </a:r>
            <a:r>
              <a:rPr sz="2000" b="1" spc="50" dirty="0">
                <a:latin typeface="Arial"/>
                <a:cs typeface="Arial"/>
              </a:rPr>
              <a:t>&gt;</a:t>
            </a:r>
            <a:r>
              <a:rPr sz="2000" b="1" dirty="0">
                <a:latin typeface="Arial"/>
                <a:cs typeface="Arial"/>
              </a:rPr>
              <a:t>…</a:t>
            </a:r>
            <a:r>
              <a:rPr sz="2000" b="1" spc="100" dirty="0">
                <a:latin typeface="Arial"/>
                <a:cs typeface="Arial"/>
              </a:rPr>
              <a:t>.</a:t>
            </a:r>
            <a:r>
              <a:rPr sz="2000" b="1" spc="50" dirty="0">
                <a:latin typeface="Arial"/>
                <a:cs typeface="Arial"/>
              </a:rPr>
              <a:t>&lt;</a:t>
            </a:r>
            <a:r>
              <a:rPr sz="2000" b="1" spc="254" dirty="0">
                <a:latin typeface="Arial"/>
                <a:cs typeface="Arial"/>
              </a:rPr>
              <a:t>/</a:t>
            </a:r>
            <a:r>
              <a:rPr sz="2000" b="1" spc="-185" dirty="0">
                <a:latin typeface="Arial"/>
                <a:cs typeface="Arial"/>
              </a:rPr>
              <a:t>A</a:t>
            </a:r>
            <a:r>
              <a:rPr sz="2000" b="1" spc="8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현</a:t>
            </a:r>
            <a:r>
              <a:rPr sz="2800" b="1" spc="-30" dirty="0">
                <a:latin typeface="맑은 고딕"/>
                <a:cs typeface="맑은 고딕"/>
              </a:rPr>
              <a:t>재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페이지에</a:t>
            </a:r>
            <a:r>
              <a:rPr sz="2800" b="1" spc="-30" dirty="0">
                <a:latin typeface="맑은 고딕"/>
                <a:cs typeface="맑은 고딕"/>
              </a:rPr>
              <a:t>서</a:t>
            </a:r>
            <a:r>
              <a:rPr sz="2800" b="1" spc="-170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특</a:t>
            </a:r>
            <a:r>
              <a:rPr sz="2800" b="1" spc="-30" dirty="0">
                <a:latin typeface="맑은 고딕"/>
                <a:cs typeface="맑은 고딕"/>
              </a:rPr>
              <a:t>정</a:t>
            </a:r>
            <a:r>
              <a:rPr sz="2800" b="1" spc="-125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위치</a:t>
            </a:r>
            <a:r>
              <a:rPr sz="2800" b="1" spc="-30" dirty="0">
                <a:latin typeface="맑은 고딕"/>
                <a:cs typeface="맑은 고딕"/>
              </a:rPr>
              <a:t>로</a:t>
            </a:r>
            <a:r>
              <a:rPr sz="2800" b="1" spc="-150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이동</a:t>
            </a:r>
            <a:endParaRPr sz="28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이</a:t>
            </a:r>
            <a:r>
              <a:rPr sz="2400" b="1" spc="-50" dirty="0">
                <a:latin typeface="맑은 고딕"/>
                <a:cs typeface="맑은 고딕"/>
              </a:rPr>
              <a:t>동</a:t>
            </a:r>
            <a:r>
              <a:rPr sz="2400" b="1" dirty="0">
                <a:latin typeface="맑은 고딕"/>
                <a:cs typeface="맑은 고딕"/>
              </a:rPr>
              <a:t>할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문</a:t>
            </a:r>
            <a:r>
              <a:rPr sz="2400" b="1" spc="-40" dirty="0">
                <a:latin typeface="맑은 고딕"/>
                <a:cs typeface="맑은 고딕"/>
              </a:rPr>
              <a:t>장</a:t>
            </a:r>
            <a:r>
              <a:rPr sz="2400" b="1" dirty="0">
                <a:latin typeface="맑은 고딕"/>
                <a:cs typeface="맑은 고딕"/>
              </a:rPr>
              <a:t>을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95" dirty="0">
                <a:latin typeface="Arial"/>
                <a:cs typeface="Arial"/>
              </a:rPr>
              <a:t>A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55" dirty="0">
                <a:latin typeface="Arial"/>
                <a:cs typeface="Arial"/>
              </a:rPr>
              <a:t>R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-75" dirty="0">
                <a:latin typeface="Arial"/>
                <a:cs typeface="Arial"/>
              </a:rPr>
              <a:t>F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“</a:t>
            </a:r>
            <a:r>
              <a:rPr sz="2400" b="1" spc="425" dirty="0">
                <a:latin typeface="Arial"/>
                <a:cs typeface="Arial"/>
              </a:rPr>
              <a:t>#</a:t>
            </a:r>
            <a:r>
              <a:rPr sz="2400" b="1" spc="-50" dirty="0">
                <a:latin typeface="맑은 고딕"/>
                <a:cs typeface="맑은 고딕"/>
              </a:rPr>
              <a:t>문자열</a:t>
            </a:r>
            <a:r>
              <a:rPr sz="2400" b="1" spc="30" dirty="0">
                <a:latin typeface="맑은 고딕"/>
                <a:cs typeface="맑은 고딕"/>
              </a:rPr>
              <a:t>”</a:t>
            </a:r>
            <a:r>
              <a:rPr sz="2400" b="1" spc="55" dirty="0">
                <a:latin typeface="Arial"/>
                <a:cs typeface="Arial"/>
              </a:rPr>
              <a:t>&gt;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정의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95" dirty="0">
                <a:latin typeface="Arial"/>
                <a:cs typeface="Arial"/>
              </a:rPr>
              <a:t>A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N</a:t>
            </a:r>
            <a:r>
              <a:rPr sz="2400" b="1" spc="-210" dirty="0">
                <a:latin typeface="Arial"/>
                <a:cs typeface="Arial"/>
              </a:rPr>
              <a:t>A</a:t>
            </a:r>
            <a:r>
              <a:rPr sz="2400" b="1" spc="-90" dirty="0">
                <a:latin typeface="Arial"/>
                <a:cs typeface="Arial"/>
              </a:rPr>
              <a:t>M</a:t>
            </a:r>
            <a:r>
              <a:rPr sz="2400" b="1" spc="-155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“</a:t>
            </a:r>
            <a:r>
              <a:rPr sz="2400" b="1" spc="-40" dirty="0">
                <a:latin typeface="맑은 고딕"/>
                <a:cs typeface="맑은 고딕"/>
              </a:rPr>
              <a:t>문</a:t>
            </a:r>
            <a:r>
              <a:rPr sz="2400" b="1" spc="-50" dirty="0">
                <a:latin typeface="맑은 고딕"/>
                <a:cs typeface="맑은 고딕"/>
              </a:rPr>
              <a:t>장</a:t>
            </a:r>
            <a:r>
              <a:rPr sz="2400" b="1" spc="30" dirty="0">
                <a:latin typeface="맑은 고딕"/>
                <a:cs typeface="맑은 고딕"/>
              </a:rPr>
              <a:t>”</a:t>
            </a:r>
            <a:r>
              <a:rPr sz="2400" b="1" spc="70" dirty="0">
                <a:latin typeface="Arial"/>
                <a:cs typeface="Arial"/>
              </a:rPr>
              <a:t>&gt;</a:t>
            </a:r>
            <a:r>
              <a:rPr sz="2400" b="1" spc="-50" dirty="0">
                <a:latin typeface="맑은 고딕"/>
                <a:cs typeface="맑은 고딕"/>
              </a:rPr>
              <a:t>으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이동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하이퍼링크 색 설정</a:t>
            </a:r>
          </a:p>
        </p:txBody>
      </p:sp>
      <p:sp>
        <p:nvSpPr>
          <p:cNvPr id="3" name="object 3"/>
          <p:cNvSpPr/>
          <p:nvPr/>
        </p:nvSpPr>
        <p:spPr>
          <a:xfrm>
            <a:off x="667512" y="1812035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39" y="1623060"/>
            <a:ext cx="2366772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7979" y="1623060"/>
            <a:ext cx="707135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2696" y="1623060"/>
            <a:ext cx="1435608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9871" y="1623060"/>
            <a:ext cx="707136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04588" y="1623060"/>
            <a:ext cx="1421891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8047" y="1623060"/>
            <a:ext cx="707136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6752" y="1623060"/>
            <a:ext cx="595883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540" y="1762359"/>
            <a:ext cx="5647055" cy="179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50" dirty="0">
                <a:latin typeface="Arial"/>
                <a:cs typeface="Arial"/>
              </a:rPr>
              <a:t>D</a:t>
            </a:r>
            <a:r>
              <a:rPr sz="2400" b="1" spc="-114" dirty="0">
                <a:latin typeface="Arial"/>
                <a:cs typeface="Arial"/>
              </a:rPr>
              <a:t>Y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LI</a:t>
            </a:r>
            <a:r>
              <a:rPr sz="2400" b="1" spc="-155" dirty="0">
                <a:latin typeface="Arial"/>
                <a:cs typeface="Arial"/>
              </a:rPr>
              <a:t>N</a:t>
            </a:r>
            <a:r>
              <a:rPr sz="2400" b="1" spc="-254" dirty="0">
                <a:latin typeface="Arial"/>
                <a:cs typeface="Arial"/>
              </a:rPr>
              <a:t>K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dirty="0">
                <a:latin typeface="맑은 고딕"/>
                <a:cs typeface="맑은 고딕"/>
              </a:rPr>
              <a:t>색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10" dirty="0">
                <a:latin typeface="Arial"/>
                <a:cs typeface="Arial"/>
              </a:rPr>
              <a:t>A</a:t>
            </a:r>
            <a:r>
              <a:rPr sz="2400" b="1" spc="-135" dirty="0">
                <a:latin typeface="Arial"/>
                <a:cs typeface="Arial"/>
              </a:rPr>
              <a:t>L</a:t>
            </a:r>
            <a:r>
              <a:rPr sz="2400" b="1" spc="-80" dirty="0">
                <a:latin typeface="Arial"/>
                <a:cs typeface="Arial"/>
              </a:rPr>
              <a:t>I</a:t>
            </a:r>
            <a:r>
              <a:rPr sz="2400" b="1" spc="-95" dirty="0">
                <a:latin typeface="Arial"/>
                <a:cs typeface="Arial"/>
              </a:rPr>
              <a:t>N</a:t>
            </a:r>
            <a:r>
              <a:rPr sz="2400" b="1" spc="-254" dirty="0">
                <a:latin typeface="Arial"/>
                <a:cs typeface="Arial"/>
              </a:rPr>
              <a:t>K</a:t>
            </a:r>
            <a:r>
              <a:rPr sz="2400" b="1" spc="55" dirty="0">
                <a:latin typeface="Arial"/>
                <a:cs typeface="Arial"/>
              </a:rPr>
              <a:t>=</a:t>
            </a:r>
            <a:r>
              <a:rPr sz="2400" b="1" dirty="0">
                <a:latin typeface="맑은 고딕"/>
                <a:cs typeface="맑은 고딕"/>
              </a:rPr>
              <a:t>색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195" dirty="0">
                <a:latin typeface="Arial"/>
                <a:cs typeface="Arial"/>
              </a:rPr>
              <a:t>V</a:t>
            </a:r>
            <a:r>
              <a:rPr sz="2400" b="1" spc="-135" dirty="0">
                <a:latin typeface="Arial"/>
                <a:cs typeface="Arial"/>
              </a:rPr>
              <a:t>L</a:t>
            </a:r>
            <a:r>
              <a:rPr sz="2400" b="1" spc="-80" dirty="0">
                <a:latin typeface="Arial"/>
                <a:cs typeface="Arial"/>
              </a:rPr>
              <a:t>I</a:t>
            </a:r>
            <a:r>
              <a:rPr sz="2400" b="1" spc="-95" dirty="0">
                <a:latin typeface="Arial"/>
                <a:cs typeface="Arial"/>
              </a:rPr>
              <a:t>N</a:t>
            </a:r>
            <a:r>
              <a:rPr sz="2400" b="1" spc="-254" dirty="0">
                <a:latin typeface="Arial"/>
                <a:cs typeface="Arial"/>
              </a:rPr>
              <a:t>K</a:t>
            </a:r>
            <a:r>
              <a:rPr sz="2400" b="1" spc="55" dirty="0">
                <a:latin typeface="Arial"/>
                <a:cs typeface="Arial"/>
              </a:rPr>
              <a:t>=</a:t>
            </a:r>
            <a:r>
              <a:rPr sz="2400" b="1" spc="-50" dirty="0">
                <a:latin typeface="맑은 고딕"/>
                <a:cs typeface="맑은 고딕"/>
              </a:rPr>
              <a:t>색</a:t>
            </a:r>
            <a:r>
              <a:rPr sz="2400" b="1" spc="9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45" dirty="0">
                <a:latin typeface="Arial"/>
                <a:cs typeface="Arial"/>
              </a:rPr>
              <a:t>L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60" dirty="0">
                <a:latin typeface="Arial"/>
                <a:cs typeface="Arial"/>
              </a:rPr>
              <a:t>N</a:t>
            </a:r>
            <a:r>
              <a:rPr sz="2000" b="1" spc="-175" dirty="0">
                <a:latin typeface="Arial"/>
                <a:cs typeface="Arial"/>
              </a:rPr>
              <a:t>K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처</a:t>
            </a:r>
            <a:r>
              <a:rPr sz="2000" b="1" spc="-40" dirty="0">
                <a:latin typeface="맑은 고딕"/>
                <a:cs typeface="맑은 고딕"/>
              </a:rPr>
              <a:t>음</a:t>
            </a:r>
            <a:r>
              <a:rPr sz="2000" b="1" dirty="0">
                <a:latin typeface="맑은 고딕"/>
                <a:cs typeface="맑은 고딕"/>
              </a:rPr>
              <a:t>에</a:t>
            </a:r>
            <a:r>
              <a:rPr sz="2000" b="1" spc="-12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나타</a:t>
            </a:r>
            <a:r>
              <a:rPr sz="2000" b="1" spc="-40" dirty="0">
                <a:latin typeface="맑은 고딕"/>
                <a:cs typeface="맑은 고딕"/>
              </a:rPr>
              <a:t>나</a:t>
            </a:r>
            <a:r>
              <a:rPr sz="2000" b="1" dirty="0">
                <a:latin typeface="맑은 고딕"/>
                <a:cs typeface="맑은 고딕"/>
              </a:rPr>
              <a:t>는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색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60" dirty="0">
                <a:latin typeface="Arial"/>
                <a:cs typeface="Arial"/>
              </a:rPr>
              <a:t>AL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-70" dirty="0">
                <a:latin typeface="Arial"/>
                <a:cs typeface="Arial"/>
              </a:rPr>
              <a:t>N</a:t>
            </a:r>
            <a:r>
              <a:rPr sz="2000" b="1" spc="-175" dirty="0">
                <a:latin typeface="Arial"/>
                <a:cs typeface="Arial"/>
              </a:rPr>
              <a:t>K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누</a:t>
            </a:r>
            <a:r>
              <a:rPr sz="2000" b="1" spc="-40" dirty="0">
                <a:latin typeface="맑은 고딕"/>
                <a:cs typeface="맑은 고딕"/>
              </a:rPr>
              <a:t>르</a:t>
            </a:r>
            <a:r>
              <a:rPr sz="2000" b="1" dirty="0">
                <a:latin typeface="맑은 고딕"/>
                <a:cs typeface="맑은 고딕"/>
              </a:rPr>
              <a:t>고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있</a:t>
            </a:r>
            <a:r>
              <a:rPr sz="2000" b="1" dirty="0">
                <a:latin typeface="맑은 고딕"/>
                <a:cs typeface="맑은 고딕"/>
              </a:rPr>
              <a:t>는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동안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색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50" dirty="0">
                <a:latin typeface="Arial"/>
                <a:cs typeface="Arial"/>
              </a:rPr>
              <a:t>V</a:t>
            </a:r>
            <a:r>
              <a:rPr sz="2000" b="1" spc="-145" dirty="0">
                <a:latin typeface="Arial"/>
                <a:cs typeface="Arial"/>
              </a:rPr>
              <a:t>L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70" dirty="0">
                <a:latin typeface="Arial"/>
                <a:cs typeface="Arial"/>
              </a:rPr>
              <a:t>N</a:t>
            </a:r>
            <a:r>
              <a:rPr sz="2000" b="1" spc="-175" dirty="0">
                <a:latin typeface="Arial"/>
                <a:cs typeface="Arial"/>
              </a:rPr>
              <a:t>K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한</a:t>
            </a:r>
            <a:r>
              <a:rPr sz="2000" b="1" dirty="0">
                <a:latin typeface="맑은 고딕"/>
                <a:cs typeface="맑은 고딕"/>
              </a:rPr>
              <a:t>번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누</a:t>
            </a:r>
            <a:r>
              <a:rPr sz="2000" b="1" dirty="0">
                <a:latin typeface="맑은 고딕"/>
                <a:cs typeface="맑은 고딕"/>
              </a:rPr>
              <a:t>른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적</a:t>
            </a:r>
            <a:r>
              <a:rPr sz="2000" b="1" spc="-9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있</a:t>
            </a:r>
            <a:r>
              <a:rPr sz="2000" b="1" dirty="0">
                <a:latin typeface="맑은 고딕"/>
                <a:cs typeface="맑은 고딕"/>
              </a:rPr>
              <a:t>는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하이</a:t>
            </a:r>
            <a:r>
              <a:rPr sz="2000" b="1" spc="-35" dirty="0">
                <a:latin typeface="맑은 고딕"/>
                <a:cs typeface="맑은 고딕"/>
              </a:rPr>
              <a:t>퍼</a:t>
            </a:r>
            <a:r>
              <a:rPr sz="2000" b="1" spc="-50" dirty="0">
                <a:latin typeface="맑은 고딕"/>
                <a:cs typeface="맑은 고딕"/>
              </a:rPr>
              <a:t>링</a:t>
            </a:r>
            <a:r>
              <a:rPr sz="2000" b="1" dirty="0">
                <a:latin typeface="맑은 고딕"/>
                <a:cs typeface="맑은 고딕"/>
              </a:rPr>
              <a:t>크</a:t>
            </a:r>
            <a:r>
              <a:rPr sz="2000" b="1" spc="-1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색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ts val="2385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익스</a:t>
            </a:r>
            <a:r>
              <a:rPr sz="2000" b="1" spc="-40" dirty="0">
                <a:latin typeface="맑은 고딕"/>
                <a:cs typeface="맑은 고딕"/>
              </a:rPr>
              <a:t>플</a:t>
            </a:r>
            <a:r>
              <a:rPr sz="2000" b="1" spc="-50" dirty="0">
                <a:latin typeface="맑은 고딕"/>
                <a:cs typeface="맑은 고딕"/>
              </a:rPr>
              <a:t>로</a:t>
            </a:r>
            <a:r>
              <a:rPr sz="2000" b="1" spc="-40" dirty="0">
                <a:latin typeface="맑은 고딕"/>
                <a:cs typeface="맑은 고딕"/>
              </a:rPr>
              <a:t>러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넷스</a:t>
            </a:r>
            <a:r>
              <a:rPr sz="2000" b="1" spc="-40" dirty="0">
                <a:latin typeface="맑은 고딕"/>
                <a:cs typeface="맑은 고딕"/>
              </a:rPr>
              <a:t>케</a:t>
            </a:r>
            <a:r>
              <a:rPr sz="2000" b="1" spc="-50" dirty="0">
                <a:latin typeface="맑은 고딕"/>
                <a:cs typeface="맑은 고딕"/>
              </a:rPr>
              <a:t>이</a:t>
            </a:r>
            <a:r>
              <a:rPr sz="2000" b="1" dirty="0">
                <a:latin typeface="맑은 고딕"/>
                <a:cs typeface="맑은 고딕"/>
              </a:rPr>
              <a:t>프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파란</a:t>
            </a:r>
            <a:r>
              <a:rPr sz="2000" b="1" dirty="0">
                <a:latin typeface="맑은 고딕"/>
                <a:cs typeface="맑은 고딕"/>
              </a:rPr>
              <a:t>색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기본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600" y="4648200"/>
            <a:ext cx="5105400" cy="1447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3025" y="5915025"/>
            <a:ext cx="180975" cy="180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" y="4648200"/>
            <a:ext cx="5105400" cy="1447800"/>
          </a:xfrm>
          <a:custGeom>
            <a:avLst/>
            <a:gdLst/>
            <a:ahLst/>
            <a:cxnLst/>
            <a:rect l="l" t="t" r="r" b="b"/>
            <a:pathLst>
              <a:path w="5105400" h="1447800">
                <a:moveTo>
                  <a:pt x="4924425" y="1447800"/>
                </a:moveTo>
                <a:lnTo>
                  <a:pt x="4960620" y="1303020"/>
                </a:lnTo>
                <a:lnTo>
                  <a:pt x="5105400" y="1266825"/>
                </a:lnTo>
                <a:lnTo>
                  <a:pt x="4924425" y="1447800"/>
                </a:lnTo>
                <a:lnTo>
                  <a:pt x="0" y="1447800"/>
                </a:lnTo>
                <a:lnTo>
                  <a:pt x="0" y="0"/>
                </a:lnTo>
                <a:lnTo>
                  <a:pt x="5105400" y="0"/>
                </a:lnTo>
                <a:lnTo>
                  <a:pt x="5105400" y="1266825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340" y="4721962"/>
            <a:ext cx="4683760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HT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OD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K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=RED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NK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GR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600" b="1" spc="-20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V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NK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BLU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HR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EF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6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“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ab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ht</a:t>
            </a:r>
            <a:r>
              <a:rPr sz="1600" b="1" spc="-135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”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테이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블</a:t>
            </a:r>
            <a:r>
              <a:rPr sz="1600" b="1" spc="-85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실습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/A&gt;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ODY&gt;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HT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L&gt;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38800" y="4648200"/>
            <a:ext cx="3048000" cy="1447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목록 만들기</a:t>
            </a:r>
          </a:p>
        </p:txBody>
      </p:sp>
      <p:sp>
        <p:nvSpPr>
          <p:cNvPr id="3" name="object 3"/>
          <p:cNvSpPr/>
          <p:nvPr/>
        </p:nvSpPr>
        <p:spPr>
          <a:xfrm>
            <a:off x="626363" y="943355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967" y="754380"/>
            <a:ext cx="2016252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7835" y="754380"/>
            <a:ext cx="1301496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8435" y="754380"/>
            <a:ext cx="1940052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3103" y="771144"/>
            <a:ext cx="7101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7903" y="754380"/>
            <a:ext cx="1594103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3" y="754380"/>
            <a:ext cx="1304544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1795" y="754380"/>
            <a:ext cx="1007363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444" y="1095755"/>
            <a:ext cx="1010412" cy="682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363" y="2345435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7" y="2156460"/>
            <a:ext cx="1999488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1072" y="2156460"/>
            <a:ext cx="1299972" cy="679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5659" y="2156460"/>
            <a:ext cx="592836" cy="679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3111" y="2173223"/>
            <a:ext cx="7101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7911" y="2156460"/>
            <a:ext cx="1575815" cy="6797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8344" y="2156460"/>
            <a:ext cx="1304544" cy="679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3515" y="2156460"/>
            <a:ext cx="1007363" cy="6797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9983" y="2156460"/>
            <a:ext cx="1007364" cy="6797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840" y="3767328"/>
            <a:ext cx="382524" cy="3977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444" y="3576828"/>
            <a:ext cx="1325880" cy="6827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2892" y="3576828"/>
            <a:ext cx="1010412" cy="6827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9360" y="3576828"/>
            <a:ext cx="1607819" cy="6827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3235" y="3576828"/>
            <a:ext cx="1309115" cy="6827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88408" y="3576828"/>
            <a:ext cx="1309115" cy="6827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21868" y="892147"/>
            <a:ext cx="7598409" cy="382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50" dirty="0">
                <a:latin typeface="Arial"/>
                <a:cs typeface="Arial"/>
              </a:rPr>
              <a:t>O</a:t>
            </a:r>
            <a:r>
              <a:rPr sz="2400" b="1" spc="-180" dirty="0">
                <a:latin typeface="Arial"/>
                <a:cs typeface="Arial"/>
              </a:rPr>
              <a:t>L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</a:t>
            </a:r>
            <a:r>
              <a:rPr sz="2400" b="1" spc="-120" dirty="0">
                <a:latin typeface="Arial"/>
                <a:cs typeface="Arial"/>
              </a:rPr>
              <a:t>Y</a:t>
            </a:r>
            <a:r>
              <a:rPr sz="2400" b="1" spc="-114" dirty="0">
                <a:latin typeface="Arial"/>
                <a:cs typeface="Arial"/>
              </a:rPr>
              <a:t>P</a:t>
            </a:r>
            <a:r>
              <a:rPr sz="2400" b="1" spc="-145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spc="-55" dirty="0">
                <a:latin typeface="맑은 고딕"/>
                <a:cs typeface="맑은 고딕"/>
              </a:rPr>
              <a:t>인덱</a:t>
            </a:r>
            <a:r>
              <a:rPr sz="2400" b="1" dirty="0">
                <a:latin typeface="맑은 고딕"/>
                <a:cs typeface="맑은 고딕"/>
              </a:rPr>
              <a:t>스</a:t>
            </a:r>
            <a:r>
              <a:rPr sz="2400" b="1" spc="-155" dirty="0">
                <a:latin typeface="맑은 고딕"/>
                <a:cs typeface="맑은 고딕"/>
              </a:rPr>
              <a:t> </a:t>
            </a:r>
            <a:r>
              <a:rPr sz="2400" b="1" spc="-110" dirty="0">
                <a:latin typeface="Arial"/>
                <a:cs typeface="Arial"/>
              </a:rPr>
              <a:t>S</a:t>
            </a:r>
            <a:r>
              <a:rPr sz="2400" b="1" spc="-120" dirty="0">
                <a:latin typeface="Arial"/>
                <a:cs typeface="Arial"/>
              </a:rPr>
              <a:t>T</a:t>
            </a:r>
            <a:r>
              <a:rPr sz="2400" b="1" spc="-175" dirty="0">
                <a:latin typeface="Arial"/>
                <a:cs typeface="Arial"/>
              </a:rPr>
              <a:t>A</a:t>
            </a:r>
            <a:r>
              <a:rPr sz="2400" b="1" spc="-170" dirty="0">
                <a:latin typeface="Arial"/>
                <a:cs typeface="Arial"/>
              </a:rPr>
              <a:t>R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65" dirty="0">
                <a:latin typeface="Arial"/>
                <a:cs typeface="Arial"/>
              </a:rPr>
              <a:t>=</a:t>
            </a:r>
            <a:r>
              <a:rPr sz="2400" b="1" spc="425" dirty="0">
                <a:latin typeface="Arial"/>
                <a:cs typeface="Arial"/>
              </a:rPr>
              <a:t>#</a:t>
            </a:r>
            <a:r>
              <a:rPr sz="2400" b="1" spc="60" dirty="0">
                <a:latin typeface="Arial"/>
                <a:cs typeface="Arial"/>
              </a:rPr>
              <a:t>&gt;</a:t>
            </a:r>
            <a:r>
              <a:rPr sz="2400" b="1" spc="-5" dirty="0">
                <a:latin typeface="Arial"/>
                <a:cs typeface="Arial"/>
              </a:rPr>
              <a:t>…</a:t>
            </a:r>
            <a:r>
              <a:rPr sz="2400" b="1" spc="65" dirty="0">
                <a:latin typeface="Arial"/>
                <a:cs typeface="Arial"/>
              </a:rPr>
              <a:t>&lt;</a:t>
            </a:r>
            <a:r>
              <a:rPr sz="2400" b="1" spc="310" dirty="0">
                <a:latin typeface="Arial"/>
                <a:cs typeface="Arial"/>
              </a:rPr>
              <a:t>/</a:t>
            </a:r>
            <a:r>
              <a:rPr sz="2400" b="1" spc="-50" dirty="0">
                <a:latin typeface="Arial"/>
                <a:cs typeface="Arial"/>
              </a:rPr>
              <a:t>O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번호</a:t>
            </a:r>
            <a:r>
              <a:rPr sz="2400" b="1" dirty="0">
                <a:latin typeface="맑은 고딕"/>
                <a:cs typeface="맑은 고딕"/>
              </a:rPr>
              <a:t>가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있는</a:t>
            </a:r>
            <a:endParaRPr sz="2400">
              <a:latin typeface="맑은 고딕"/>
              <a:cs typeface="맑은 고딕"/>
            </a:endParaRPr>
          </a:p>
          <a:p>
            <a:pPr marL="355600">
              <a:lnSpc>
                <a:spcPts val="2790"/>
              </a:lnSpc>
            </a:pPr>
            <a:r>
              <a:rPr sz="2400" b="1" spc="-25" dirty="0">
                <a:latin typeface="맑은 고딕"/>
                <a:cs typeface="맑은 고딕"/>
              </a:rPr>
              <a:t>목록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  <a:tab pos="1537335" algn="l"/>
              </a:tabLst>
            </a:pPr>
            <a:r>
              <a:rPr sz="2000" b="1" spc="-80" dirty="0">
                <a:latin typeface="Arial"/>
                <a:cs typeface="Arial"/>
              </a:rPr>
              <a:t>TY</a:t>
            </a:r>
            <a:r>
              <a:rPr sz="2000" b="1" spc="-114" dirty="0">
                <a:latin typeface="Arial"/>
                <a:cs typeface="Arial"/>
              </a:rPr>
              <a:t>P</a:t>
            </a:r>
            <a:r>
              <a:rPr sz="2000" b="1" spc="-9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	: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-170" dirty="0">
                <a:latin typeface="Arial"/>
                <a:cs typeface="Arial"/>
              </a:rPr>
              <a:t>A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I,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i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1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80" dirty="0">
                <a:latin typeface="Arial"/>
                <a:cs typeface="Arial"/>
              </a:rPr>
              <a:t>S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A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-65" dirty="0">
                <a:latin typeface="Arial"/>
                <a:cs typeface="Arial"/>
              </a:rPr>
              <a:t>T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시</a:t>
            </a:r>
            <a:r>
              <a:rPr sz="2000" b="1" dirty="0">
                <a:latin typeface="맑은 고딕"/>
                <a:cs typeface="맑은 고딕"/>
              </a:rPr>
              <a:t>작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번</a:t>
            </a:r>
            <a:r>
              <a:rPr sz="2000" b="1" dirty="0">
                <a:latin typeface="맑은 고딕"/>
                <a:cs typeface="맑은 고딕"/>
              </a:rPr>
              <a:t>호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설정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50" dirty="0">
                <a:latin typeface="Arial"/>
                <a:cs typeface="Arial"/>
              </a:rPr>
              <a:t>U</a:t>
            </a:r>
            <a:r>
              <a:rPr sz="2400" b="1" spc="-180" dirty="0">
                <a:latin typeface="Arial"/>
                <a:cs typeface="Arial"/>
              </a:rPr>
              <a:t>L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</a:t>
            </a:r>
            <a:r>
              <a:rPr sz="2400" b="1" spc="-120" dirty="0">
                <a:latin typeface="Arial"/>
                <a:cs typeface="Arial"/>
              </a:rPr>
              <a:t>Y</a:t>
            </a:r>
            <a:r>
              <a:rPr sz="2400" b="1" spc="-100" dirty="0">
                <a:latin typeface="Arial"/>
                <a:cs typeface="Arial"/>
              </a:rPr>
              <a:t>P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spc="-50" dirty="0">
                <a:latin typeface="맑은 고딕"/>
                <a:cs typeface="맑은 고딕"/>
              </a:rPr>
              <a:t>인</a:t>
            </a:r>
            <a:r>
              <a:rPr sz="2400" b="1" spc="-60" dirty="0">
                <a:latin typeface="맑은 고딕"/>
                <a:cs typeface="맑은 고딕"/>
              </a:rPr>
              <a:t>덱</a:t>
            </a:r>
            <a:r>
              <a:rPr sz="2400" b="1" spc="-50" dirty="0">
                <a:latin typeface="맑은 고딕"/>
                <a:cs typeface="맑은 고딕"/>
              </a:rPr>
              <a:t>스</a:t>
            </a:r>
            <a:r>
              <a:rPr sz="2400" b="1" spc="70" dirty="0">
                <a:latin typeface="Arial"/>
                <a:cs typeface="Arial"/>
              </a:rPr>
              <a:t>&gt;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70" dirty="0">
                <a:latin typeface="Arial"/>
                <a:cs typeface="Arial"/>
              </a:rPr>
              <a:t>&lt;</a:t>
            </a:r>
            <a:r>
              <a:rPr sz="2400" b="1" spc="305" dirty="0">
                <a:latin typeface="Arial"/>
                <a:cs typeface="Arial"/>
              </a:rPr>
              <a:t>/</a:t>
            </a:r>
            <a:r>
              <a:rPr sz="2400" b="1" spc="-65" dirty="0">
                <a:latin typeface="Arial"/>
                <a:cs typeface="Arial"/>
              </a:rPr>
              <a:t>U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번</a:t>
            </a:r>
            <a:r>
              <a:rPr sz="2400" b="1" spc="-50" dirty="0">
                <a:latin typeface="맑은 고딕"/>
                <a:cs typeface="맑은 고딕"/>
              </a:rPr>
              <a:t>호</a:t>
            </a:r>
            <a:r>
              <a:rPr sz="2400" b="1" dirty="0">
                <a:latin typeface="맑은 고딕"/>
                <a:cs typeface="맑은 고딕"/>
              </a:rPr>
              <a:t>가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없</a:t>
            </a:r>
            <a:r>
              <a:rPr sz="2400" b="1" dirty="0">
                <a:latin typeface="맑은 고딕"/>
                <a:cs typeface="맑은 고딕"/>
              </a:rPr>
              <a:t>는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목록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80" dirty="0">
                <a:latin typeface="Arial"/>
                <a:cs typeface="Arial"/>
              </a:rPr>
              <a:t>TY</a:t>
            </a:r>
            <a:r>
              <a:rPr sz="2000" b="1" spc="-114" dirty="0">
                <a:latin typeface="Arial"/>
                <a:cs typeface="Arial"/>
              </a:rPr>
              <a:t>P</a:t>
            </a:r>
            <a:r>
              <a:rPr sz="2000" b="1" spc="-9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=</a:t>
            </a:r>
            <a:r>
              <a:rPr sz="2000" b="1" spc="7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C</a:t>
            </a:r>
            <a:r>
              <a:rPr sz="2000" b="1" spc="-40" dirty="0">
                <a:latin typeface="Arial"/>
                <a:cs typeface="Arial"/>
              </a:rPr>
              <a:t>I</a:t>
            </a:r>
            <a:r>
              <a:rPr sz="2000" b="1" spc="-12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C</a:t>
            </a:r>
            <a:r>
              <a:rPr sz="2000" b="1" spc="-155" dirty="0">
                <a:latin typeface="Arial"/>
                <a:cs typeface="Arial"/>
              </a:rPr>
              <a:t>L</a:t>
            </a:r>
            <a:r>
              <a:rPr sz="2000" b="1" spc="-125" dirty="0">
                <a:latin typeface="Arial"/>
                <a:cs typeface="Arial"/>
              </a:rPr>
              <a:t>E</a:t>
            </a:r>
            <a:r>
              <a:rPr sz="2000" b="1" spc="55" dirty="0">
                <a:latin typeface="Arial"/>
                <a:cs typeface="Arial"/>
              </a:rPr>
              <a:t>(</a:t>
            </a:r>
            <a:r>
              <a:rPr sz="2000" b="1" spc="-40" dirty="0">
                <a:latin typeface="맑은 고딕"/>
                <a:cs typeface="맑은 고딕"/>
              </a:rPr>
              <a:t>○</a:t>
            </a:r>
            <a:r>
              <a:rPr sz="2000" b="1" spc="8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80" dirty="0">
                <a:latin typeface="Arial"/>
                <a:cs typeface="Arial"/>
              </a:rPr>
              <a:t>TY</a:t>
            </a:r>
            <a:r>
              <a:rPr sz="2000" b="1" spc="-114" dirty="0">
                <a:latin typeface="Arial"/>
                <a:cs typeface="Arial"/>
              </a:rPr>
              <a:t>P</a:t>
            </a:r>
            <a:r>
              <a:rPr sz="2000" b="1" spc="-9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=</a:t>
            </a:r>
            <a:r>
              <a:rPr sz="2000" b="1" spc="7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</a:t>
            </a:r>
            <a:r>
              <a:rPr sz="2000" b="1" spc="-30" dirty="0">
                <a:latin typeface="Arial"/>
                <a:cs typeface="Arial"/>
              </a:rPr>
              <a:t>I</a:t>
            </a:r>
            <a:r>
              <a:rPr sz="2000" b="1" spc="-95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C</a:t>
            </a:r>
            <a:r>
              <a:rPr sz="2000" b="1" spc="60" dirty="0">
                <a:latin typeface="Arial"/>
                <a:cs typeface="Arial"/>
              </a:rPr>
              <a:t>(</a:t>
            </a:r>
            <a:r>
              <a:rPr sz="2000" b="1" spc="-40" dirty="0">
                <a:latin typeface="맑은 고딕"/>
                <a:cs typeface="맑은 고딕"/>
              </a:rPr>
              <a:t>●</a:t>
            </a:r>
            <a:r>
              <a:rPr sz="2000" b="1" spc="8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85" dirty="0">
                <a:latin typeface="Arial"/>
                <a:cs typeface="Arial"/>
              </a:rPr>
              <a:t>T</a:t>
            </a:r>
            <a:r>
              <a:rPr sz="2000" b="1" spc="-80" dirty="0">
                <a:latin typeface="Arial"/>
                <a:cs typeface="Arial"/>
              </a:rPr>
              <a:t>Y</a:t>
            </a:r>
            <a:r>
              <a:rPr sz="2000" b="1" spc="-120" dirty="0">
                <a:latin typeface="Arial"/>
                <a:cs typeface="Arial"/>
              </a:rPr>
              <a:t>P</a:t>
            </a:r>
            <a:r>
              <a:rPr sz="2000" b="1" spc="-80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=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S</a:t>
            </a:r>
            <a:r>
              <a:rPr sz="2000" b="1" spc="-50" dirty="0">
                <a:latin typeface="Arial"/>
                <a:cs typeface="Arial"/>
              </a:rPr>
              <a:t>Q</a:t>
            </a:r>
            <a:r>
              <a:rPr sz="2000" b="1" spc="-55" dirty="0">
                <a:latin typeface="Arial"/>
                <a:cs typeface="Arial"/>
              </a:rPr>
              <a:t>U</a:t>
            </a:r>
            <a:r>
              <a:rPr sz="2000" b="1" spc="-185" dirty="0">
                <a:latin typeface="Arial"/>
                <a:cs typeface="Arial"/>
              </a:rPr>
              <a:t>A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-110" dirty="0">
                <a:latin typeface="Arial"/>
                <a:cs typeface="Arial"/>
              </a:rPr>
              <a:t>E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270" dirty="0">
                <a:latin typeface="맑은 고딕"/>
                <a:cs typeface="맑은 고딕"/>
              </a:rPr>
              <a:t>■</a:t>
            </a:r>
            <a:r>
              <a:rPr sz="2000" b="1" spc="8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35" dirty="0">
                <a:latin typeface="Arial"/>
                <a:cs typeface="Arial"/>
              </a:rPr>
              <a:t>L</a:t>
            </a:r>
            <a:r>
              <a:rPr sz="2400" b="1" spc="-80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목</a:t>
            </a:r>
            <a:r>
              <a:rPr sz="2400" b="1" dirty="0">
                <a:latin typeface="맑은 고딕"/>
                <a:cs typeface="맑은 고딕"/>
              </a:rPr>
              <a:t>록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태</a:t>
            </a:r>
            <a:r>
              <a:rPr sz="2400" b="1" spc="-40" dirty="0">
                <a:latin typeface="맑은 고딕"/>
                <a:cs typeface="맑은 고딕"/>
              </a:rPr>
              <a:t>그</a:t>
            </a:r>
            <a:r>
              <a:rPr sz="2400" b="1" spc="-50" dirty="0">
                <a:latin typeface="맑은 고딕"/>
                <a:cs typeface="맑은 고딕"/>
              </a:rPr>
              <a:t>에</a:t>
            </a:r>
            <a:r>
              <a:rPr sz="2400" b="1" dirty="0">
                <a:latin typeface="맑은 고딕"/>
                <a:cs typeface="맑은 고딕"/>
              </a:rPr>
              <a:t>서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기</a:t>
            </a:r>
            <a:r>
              <a:rPr sz="2400" b="1" spc="-35" dirty="0">
                <a:latin typeface="맑은 고딕"/>
                <a:cs typeface="맑은 고딕"/>
              </a:rPr>
              <a:t>호</a:t>
            </a:r>
            <a:r>
              <a:rPr sz="2400" b="1" dirty="0">
                <a:latin typeface="맑은 고딕"/>
                <a:cs typeface="맑은 고딕"/>
              </a:rPr>
              <a:t>를</a:t>
            </a:r>
            <a:r>
              <a:rPr sz="2400" b="1" spc="-15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보</a:t>
            </a:r>
            <a:r>
              <a:rPr sz="2400" b="1" spc="-40" dirty="0">
                <a:latin typeface="맑은 고딕"/>
                <a:cs typeface="맑은 고딕"/>
              </a:rPr>
              <a:t>여</a:t>
            </a:r>
            <a:r>
              <a:rPr sz="2400" b="1" dirty="0">
                <a:latin typeface="맑은 고딕"/>
                <a:cs typeface="맑은 고딕"/>
              </a:rPr>
              <a:t>줌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20" dirty="0">
                <a:latin typeface="Arial"/>
                <a:cs typeface="Arial"/>
              </a:rPr>
              <a:t>&lt;</a:t>
            </a:r>
            <a:r>
              <a:rPr sz="2000" b="1" spc="-5" dirty="0">
                <a:latin typeface="Arial"/>
                <a:cs typeface="Arial"/>
              </a:rPr>
              <a:t>U</a:t>
            </a:r>
            <a:r>
              <a:rPr sz="2000" b="1" spc="-155" dirty="0">
                <a:latin typeface="Arial"/>
                <a:cs typeface="Arial"/>
              </a:rPr>
              <a:t>L</a:t>
            </a:r>
            <a:r>
              <a:rPr sz="2000" b="1" spc="50" dirty="0">
                <a:latin typeface="Arial"/>
                <a:cs typeface="Arial"/>
              </a:rPr>
              <a:t>&gt;</a:t>
            </a:r>
            <a:r>
              <a:rPr sz="2000" b="1" spc="100" dirty="0">
                <a:latin typeface="Arial"/>
                <a:cs typeface="Arial"/>
              </a:rPr>
              <a:t>,</a:t>
            </a:r>
            <a:r>
              <a:rPr sz="2000" b="1" spc="60" dirty="0">
                <a:latin typeface="Arial"/>
                <a:cs typeface="Arial"/>
              </a:rPr>
              <a:t>&lt;</a:t>
            </a:r>
            <a:r>
              <a:rPr sz="2000" b="1" spc="-85" dirty="0">
                <a:latin typeface="Arial"/>
                <a:cs typeface="Arial"/>
              </a:rPr>
              <a:t>M</a:t>
            </a:r>
            <a:r>
              <a:rPr sz="2000" b="1" spc="-125" dirty="0">
                <a:latin typeface="Arial"/>
                <a:cs typeface="Arial"/>
              </a:rPr>
              <a:t>E</a:t>
            </a:r>
            <a:r>
              <a:rPr sz="2000" b="1" spc="-70" dirty="0">
                <a:latin typeface="Arial"/>
                <a:cs typeface="Arial"/>
              </a:rPr>
              <a:t>N</a:t>
            </a:r>
            <a:r>
              <a:rPr sz="2000" b="1" spc="-65" dirty="0">
                <a:latin typeface="Arial"/>
                <a:cs typeface="Arial"/>
              </a:rPr>
              <a:t>U</a:t>
            </a:r>
            <a:r>
              <a:rPr sz="2000" b="1" spc="50" dirty="0">
                <a:latin typeface="Arial"/>
                <a:cs typeface="Arial"/>
              </a:rPr>
              <a:t>&gt;</a:t>
            </a:r>
            <a:r>
              <a:rPr sz="2000" b="1" spc="100" dirty="0">
                <a:latin typeface="Arial"/>
                <a:cs typeface="Arial"/>
              </a:rPr>
              <a:t>,</a:t>
            </a:r>
            <a:r>
              <a:rPr sz="2000" b="1" spc="60" dirty="0">
                <a:latin typeface="Arial"/>
                <a:cs typeface="Arial"/>
              </a:rPr>
              <a:t>&lt;</a:t>
            </a:r>
            <a:r>
              <a:rPr sz="2000" b="1" spc="-45" dirty="0">
                <a:latin typeface="Arial"/>
                <a:cs typeface="Arial"/>
              </a:rPr>
              <a:t>D</a:t>
            </a:r>
            <a:r>
              <a:rPr sz="2000" b="1" spc="-40" dirty="0">
                <a:latin typeface="Arial"/>
                <a:cs typeface="Arial"/>
              </a:rPr>
              <a:t>I</a:t>
            </a:r>
            <a:r>
              <a:rPr sz="2000" b="1" spc="-135" dirty="0">
                <a:latin typeface="Arial"/>
                <a:cs typeface="Arial"/>
              </a:rPr>
              <a:t>R</a:t>
            </a:r>
            <a:r>
              <a:rPr sz="2000" b="1" spc="60" dirty="0">
                <a:latin typeface="Arial"/>
                <a:cs typeface="Arial"/>
              </a:rPr>
              <a:t>&gt;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4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하</a:t>
            </a:r>
            <a:r>
              <a:rPr sz="2000" b="1" dirty="0">
                <a:latin typeface="맑은 고딕"/>
                <a:cs typeface="맑은 고딕"/>
              </a:rPr>
              <a:t>부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85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20" dirty="0">
                <a:latin typeface="Arial"/>
                <a:cs typeface="Arial"/>
              </a:rPr>
              <a:t>&lt;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-155" dirty="0">
                <a:latin typeface="Arial"/>
                <a:cs typeface="Arial"/>
              </a:rPr>
              <a:t>L</a:t>
            </a:r>
            <a:r>
              <a:rPr sz="2000" b="1" spc="50" dirty="0">
                <a:latin typeface="Arial"/>
                <a:cs typeface="Arial"/>
              </a:rPr>
              <a:t>&gt;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4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하</a:t>
            </a:r>
            <a:r>
              <a:rPr sz="2000" b="1" dirty="0">
                <a:latin typeface="맑은 고딕"/>
                <a:cs typeface="맑은 고딕"/>
              </a:rPr>
              <a:t>부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번호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3219" y="5143499"/>
            <a:ext cx="2430779" cy="1714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580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4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0268"/>
            <a:ext cx="9144000" cy="70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14524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sz="3600" dirty="0">
                <a:solidFill>
                  <a:srgbClr val="333399"/>
                </a:solidFill>
                <a:latin typeface="바탕"/>
                <a:cs typeface="바탕"/>
              </a:rPr>
              <a:t>실습</a:t>
            </a:r>
            <a:endParaRPr sz="3600">
              <a:latin typeface="바탕"/>
              <a:cs typeface="바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1905000"/>
            <a:ext cx="4572000" cy="457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9100" y="5905500"/>
            <a:ext cx="571500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1905000"/>
            <a:ext cx="4572000" cy="4572000"/>
          </a:xfrm>
          <a:custGeom>
            <a:avLst/>
            <a:gdLst/>
            <a:ahLst/>
            <a:cxnLst/>
            <a:rect l="l" t="t" r="r" b="b"/>
            <a:pathLst>
              <a:path w="4572000" h="4572000">
                <a:moveTo>
                  <a:pt x="4000500" y="4572000"/>
                </a:moveTo>
                <a:lnTo>
                  <a:pt x="4114800" y="4114800"/>
                </a:lnTo>
                <a:lnTo>
                  <a:pt x="4572000" y="4000500"/>
                </a:lnTo>
                <a:lnTo>
                  <a:pt x="4000500" y="4572000"/>
                </a:lnTo>
                <a:lnTo>
                  <a:pt x="0" y="4572000"/>
                </a:lnTo>
                <a:lnTo>
                  <a:pt x="0" y="0"/>
                </a:lnTo>
                <a:lnTo>
                  <a:pt x="4572000" y="0"/>
                </a:lnTo>
                <a:lnTo>
                  <a:pt x="4572000" y="4000500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8600" y="1930400"/>
            <a:ext cx="4369435" cy="437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40125" algn="ctr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HT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R="3519170" algn="ctr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ODY&gt;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914"/>
              </a:lnSpc>
              <a:spcBef>
                <a:spcPts val="10"/>
              </a:spcBef>
            </a:pP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H3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전</a:t>
            </a:r>
            <a:r>
              <a:rPr sz="16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자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상거래</a:t>
            </a:r>
            <a:r>
              <a:rPr sz="16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관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리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사</a:t>
            </a:r>
            <a:r>
              <a:rPr sz="16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급</a:t>
            </a:r>
            <a:r>
              <a:rPr sz="1600" b="1" spc="-7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시험출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제</a:t>
            </a:r>
            <a:r>
              <a:rPr sz="1600" b="1" spc="-75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과목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&lt;/H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3&gt;</a:t>
            </a:r>
            <a:endParaRPr sz="1600" dirty="0">
              <a:latin typeface="Arial"/>
              <a:cs typeface="Arial"/>
            </a:endParaRPr>
          </a:p>
          <a:p>
            <a:pPr marR="3493770" algn="ctr">
              <a:lnSpc>
                <a:spcPts val="1914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9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dirty="0">
                <a:solidFill>
                  <a:srgbClr val="000080"/>
                </a:solidFill>
                <a:latin typeface="함초롬바탕"/>
                <a:cs typeface="함초롬바탕"/>
              </a:rPr>
              <a:t>전자상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거</a:t>
            </a:r>
            <a:r>
              <a:rPr sz="1600" b="1" dirty="0">
                <a:solidFill>
                  <a:srgbClr val="000080"/>
                </a:solidFill>
                <a:latin typeface="함초롬바탕"/>
                <a:cs typeface="함초롬바탕"/>
              </a:rPr>
              <a:t>래기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획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sz="1600" b="1" dirty="0">
                <a:solidFill>
                  <a:srgbClr val="000080"/>
                </a:solidFill>
                <a:latin typeface="함초롬바탕"/>
                <a:cs typeface="함초롬바탕"/>
              </a:rPr>
              <a:t>분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전자상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거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래</a:t>
            </a:r>
            <a:r>
              <a:rPr sz="16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운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영</a:t>
            </a:r>
            <a:r>
              <a:rPr sz="1600" b="1" spc="-6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및</a:t>
            </a:r>
            <a:r>
              <a:rPr sz="1600" b="1" spc="-45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관리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분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전자상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거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래</a:t>
            </a:r>
            <a:r>
              <a:rPr sz="16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시스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템</a:t>
            </a:r>
            <a:r>
              <a:rPr sz="1600" b="1" spc="-6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운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영</a:t>
            </a:r>
            <a:r>
              <a:rPr sz="1600" b="1" spc="-6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및</a:t>
            </a:r>
            <a:r>
              <a:rPr sz="1600" b="1" spc="-6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관리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60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분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ts val="1914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전자상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거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래</a:t>
            </a:r>
            <a:r>
              <a:rPr sz="16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관련법</a:t>
            </a:r>
            <a:r>
              <a:rPr sz="1600" b="1" spc="20" dirty="0">
                <a:solidFill>
                  <a:srgbClr val="000080"/>
                </a:solidFill>
                <a:latin typeface="함초롬바탕"/>
                <a:cs typeface="함초롬바탕"/>
              </a:rPr>
              <a:t>규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25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분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R="3435985" algn="ctr">
              <a:lnSpc>
                <a:spcPts val="1914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&lt;P&gt;</a:t>
            </a:r>
            <a:endParaRPr sz="1600" dirty="0">
              <a:latin typeface="Arial"/>
              <a:cs typeface="Arial"/>
            </a:endParaRPr>
          </a:p>
          <a:p>
            <a:pPr marR="3482975" algn="ctr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전자상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거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래기획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50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분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전자상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거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래</a:t>
            </a:r>
            <a:r>
              <a:rPr sz="16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운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영</a:t>
            </a:r>
            <a:r>
              <a:rPr sz="1600" b="1" spc="-6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및</a:t>
            </a:r>
            <a:r>
              <a:rPr sz="1600" b="1" spc="-45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관리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분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전자상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거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래</a:t>
            </a:r>
            <a:r>
              <a:rPr sz="16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시스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템</a:t>
            </a:r>
            <a:r>
              <a:rPr sz="1600" b="1" spc="-6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운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영</a:t>
            </a:r>
            <a:r>
              <a:rPr sz="1600" b="1" spc="-6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및</a:t>
            </a:r>
            <a:r>
              <a:rPr sz="1600" b="1" spc="-6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관리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60</a:t>
            </a:r>
            <a:r>
              <a:rPr sz="1600" b="1" spc="5" dirty="0">
                <a:solidFill>
                  <a:srgbClr val="000080"/>
                </a:solidFill>
                <a:latin typeface="함초롬바탕"/>
                <a:cs typeface="함초롬바탕"/>
              </a:rPr>
              <a:t>분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469900">
              <a:lnSpc>
                <a:spcPts val="1914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600" b="1" spc="-9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600" b="1" dirty="0">
                <a:solidFill>
                  <a:srgbClr val="000080"/>
                </a:solidFill>
                <a:latin typeface="함초롬바탕"/>
                <a:cs typeface="함초롬바탕"/>
              </a:rPr>
              <a:t>전자상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거</a:t>
            </a:r>
            <a:r>
              <a:rPr sz="1600" b="1" spc="30" dirty="0">
                <a:solidFill>
                  <a:srgbClr val="000080"/>
                </a:solidFill>
                <a:latin typeface="함초롬바탕"/>
                <a:cs typeface="함초롬바탕"/>
              </a:rPr>
              <a:t>래</a:t>
            </a:r>
            <a:r>
              <a:rPr sz="1600" b="1" spc="-10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함초롬바탕"/>
                <a:cs typeface="함초롬바탕"/>
              </a:rPr>
              <a:t>관련법규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25</a:t>
            </a:r>
            <a:r>
              <a:rPr sz="1600" b="1" dirty="0">
                <a:solidFill>
                  <a:srgbClr val="000080"/>
                </a:solidFill>
                <a:latin typeface="함초롬바탕"/>
                <a:cs typeface="함초롬바탕"/>
              </a:rPr>
              <a:t>분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241300">
              <a:lnSpc>
                <a:spcPts val="1914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R="3461385" algn="ctr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ODY&gt;</a:t>
            </a:r>
            <a:endParaRPr sz="1600" dirty="0">
              <a:latin typeface="Arial"/>
              <a:cs typeface="Arial"/>
            </a:endParaRPr>
          </a:p>
          <a:p>
            <a:pPr marR="3483610" algn="ctr">
              <a:lnSpc>
                <a:spcPct val="100000"/>
              </a:lnSpc>
            </a:pP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HT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L&gt;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000" y="1863851"/>
            <a:ext cx="3962400" cy="4232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계층적인 목록 만들기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993647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444" y="803148"/>
            <a:ext cx="1514856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1867" y="803148"/>
            <a:ext cx="1309116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7039" y="803148"/>
            <a:ext cx="1010412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508" y="803148"/>
            <a:ext cx="1010412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" y="1432560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5444" y="1242060"/>
            <a:ext cx="2339340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6351" y="1242060"/>
            <a:ext cx="1606296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0228" y="1242060"/>
            <a:ext cx="1307591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400" y="1242060"/>
            <a:ext cx="1307591" cy="682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840" y="1871472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444" y="1680972"/>
            <a:ext cx="1473708" cy="68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0" y="1680972"/>
            <a:ext cx="1010412" cy="6827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7188" y="1680972"/>
            <a:ext cx="1309115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2359" y="1680972"/>
            <a:ext cx="1010412" cy="6827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1868" y="942439"/>
            <a:ext cx="5489575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20" dirty="0">
                <a:latin typeface="Arial"/>
                <a:cs typeface="Arial"/>
              </a:rPr>
              <a:t>D</a:t>
            </a:r>
            <a:r>
              <a:rPr sz="2400" b="1" spc="-35" dirty="0">
                <a:latin typeface="Arial"/>
                <a:cs typeface="Arial"/>
              </a:rPr>
              <a:t>D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정</a:t>
            </a:r>
            <a:r>
              <a:rPr sz="2400" b="1" spc="-40" dirty="0">
                <a:latin typeface="맑은 고딕"/>
                <a:cs typeface="맑은 고딕"/>
              </a:rPr>
              <a:t>의</a:t>
            </a:r>
            <a:r>
              <a:rPr sz="2400" b="1" dirty="0">
                <a:latin typeface="맑은 고딕"/>
                <a:cs typeface="맑은 고딕"/>
              </a:rPr>
              <a:t>된</a:t>
            </a:r>
            <a:r>
              <a:rPr sz="2400" b="1" spc="-155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내</a:t>
            </a:r>
            <a:r>
              <a:rPr sz="2400" b="1" dirty="0">
                <a:latin typeface="맑은 고딕"/>
                <a:cs typeface="맑은 고딕"/>
              </a:rPr>
              <a:t>용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설명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40" dirty="0">
                <a:latin typeface="Arial"/>
                <a:cs typeface="Arial"/>
              </a:rPr>
              <a:t>D</a:t>
            </a:r>
            <a:r>
              <a:rPr sz="2400" b="1" spc="-200" dirty="0">
                <a:latin typeface="Arial"/>
                <a:cs typeface="Arial"/>
              </a:rPr>
              <a:t>L</a:t>
            </a:r>
            <a:r>
              <a:rPr sz="2400" b="1" spc="70" dirty="0">
                <a:latin typeface="Arial"/>
                <a:cs typeface="Arial"/>
              </a:rPr>
              <a:t>&gt;&lt;</a:t>
            </a:r>
            <a:r>
              <a:rPr sz="2400" b="1" spc="305" dirty="0">
                <a:latin typeface="Arial"/>
                <a:cs typeface="Arial"/>
              </a:rPr>
              <a:t>/</a:t>
            </a:r>
            <a:r>
              <a:rPr sz="2400" b="1" spc="-50" dirty="0">
                <a:latin typeface="Arial"/>
                <a:cs typeface="Arial"/>
              </a:rPr>
              <a:t>D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14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계층</a:t>
            </a:r>
            <a:r>
              <a:rPr sz="2400" b="1" spc="-50" dirty="0">
                <a:latin typeface="맑은 고딕"/>
                <a:cs typeface="맑은 고딕"/>
              </a:rPr>
              <a:t>적</a:t>
            </a:r>
            <a:r>
              <a:rPr sz="2400" b="1" dirty="0">
                <a:latin typeface="맑은 고딕"/>
                <a:cs typeface="맑은 고딕"/>
              </a:rPr>
              <a:t>인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목록</a:t>
            </a:r>
            <a:r>
              <a:rPr sz="2400" b="1" dirty="0">
                <a:latin typeface="맑은 고딕"/>
                <a:cs typeface="맑은 고딕"/>
              </a:rPr>
              <a:t>을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보여줌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84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40" dirty="0">
                <a:latin typeface="Arial"/>
                <a:cs typeface="Arial"/>
              </a:rPr>
              <a:t>D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단</a:t>
            </a:r>
            <a:r>
              <a:rPr sz="2400" b="1" dirty="0">
                <a:latin typeface="맑은 고딕"/>
                <a:cs typeface="맑은 고딕"/>
              </a:rPr>
              <a:t>어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정</a:t>
            </a:r>
            <a:r>
              <a:rPr sz="2400" b="1" spc="-40" dirty="0">
                <a:latin typeface="맑은 고딕"/>
                <a:cs typeface="맑은 고딕"/>
              </a:rPr>
              <a:t>의</a:t>
            </a:r>
            <a:r>
              <a:rPr sz="2400" b="1" dirty="0">
                <a:latin typeface="맑은 고딕"/>
                <a:cs typeface="맑은 고딕"/>
              </a:rPr>
              <a:t>에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사용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843" y="3069335"/>
            <a:ext cx="4572000" cy="3276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8269" y="5936360"/>
            <a:ext cx="409575" cy="4095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843" y="3069335"/>
            <a:ext cx="4572000" cy="3276600"/>
          </a:xfrm>
          <a:custGeom>
            <a:avLst/>
            <a:gdLst/>
            <a:ahLst/>
            <a:cxnLst/>
            <a:rect l="l" t="t" r="r" b="b"/>
            <a:pathLst>
              <a:path w="4572000" h="3276600">
                <a:moveTo>
                  <a:pt x="4162425" y="3276600"/>
                </a:moveTo>
                <a:lnTo>
                  <a:pt x="4244340" y="2948940"/>
                </a:lnTo>
                <a:lnTo>
                  <a:pt x="4572000" y="2867025"/>
                </a:lnTo>
                <a:lnTo>
                  <a:pt x="4162425" y="3276600"/>
                </a:lnTo>
                <a:lnTo>
                  <a:pt x="0" y="3276600"/>
                </a:lnTo>
                <a:lnTo>
                  <a:pt x="0" y="0"/>
                </a:lnTo>
                <a:lnTo>
                  <a:pt x="4572000" y="0"/>
                </a:lnTo>
                <a:lnTo>
                  <a:pt x="4572000" y="2867025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4888" y="3139205"/>
            <a:ext cx="4322445" cy="299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TM</a:t>
            </a:r>
            <a:r>
              <a:rPr sz="1800" b="1" spc="-60" dirty="0">
                <a:solidFill>
                  <a:srgbClr val="000080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T&gt;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H3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&gt;HTM</a:t>
            </a:r>
            <a:r>
              <a:rPr sz="1800" b="1" spc="-50" dirty="0">
                <a:solidFill>
                  <a:srgbClr val="000080"/>
                </a:solidFill>
                <a:latin typeface="Arial"/>
                <a:cs typeface="Arial"/>
              </a:rPr>
              <a:t>L&lt;</a:t>
            </a:r>
            <a:r>
              <a:rPr sz="1800" b="1" spc="-30" dirty="0">
                <a:solidFill>
                  <a:srgbClr val="000080"/>
                </a:solidFill>
                <a:latin typeface="Arial"/>
                <a:cs typeface="Arial"/>
              </a:rPr>
              <a:t>/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20"/>
              </a:spcBef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DD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800" b="1" spc="-65" dirty="0">
                <a:solidFill>
                  <a:srgbClr val="000080"/>
                </a:solidFill>
                <a:latin typeface="Arial"/>
                <a:cs typeface="Arial"/>
              </a:rPr>
              <a:t>Hyp</a:t>
            </a:r>
            <a:r>
              <a:rPr sz="1800" b="1" spc="-4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kup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ngu</a:t>
            </a:r>
            <a:r>
              <a:rPr sz="1800" b="1" spc="-50" dirty="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b="1" spc="10" dirty="0">
                <a:solidFill>
                  <a:srgbClr val="000080"/>
                </a:solidFill>
                <a:latin typeface="함초롬바탕"/>
                <a:cs typeface="함초롬바탕"/>
              </a:rPr>
              <a:t>의약어</a:t>
            </a:r>
            <a:endParaRPr sz="1800">
              <a:latin typeface="함초롬바탕"/>
              <a:cs typeface="함초롬바탕"/>
            </a:endParaRPr>
          </a:p>
          <a:p>
            <a:pPr marL="12700">
              <a:lnSpc>
                <a:spcPts val="2150"/>
              </a:lnSpc>
            </a:pPr>
            <a:r>
              <a:rPr sz="1800" b="1" spc="15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T&gt;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H3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&gt;XML&lt;/H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20"/>
              </a:spcBef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DD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eXe</a:t>
            </a:r>
            <a:r>
              <a:rPr sz="1800" b="1" spc="-4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800" b="1" spc="-10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8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800" b="1" spc="-110" dirty="0">
                <a:solidFill>
                  <a:srgbClr val="000080"/>
                </a:solidFill>
                <a:latin typeface="Arial"/>
                <a:cs typeface="Arial"/>
              </a:rPr>
              <a:t>kup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ngu</a:t>
            </a:r>
            <a:r>
              <a:rPr sz="1800" b="1" spc="-50" dirty="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000080"/>
                </a:solidFill>
                <a:latin typeface="함초롬바탕"/>
                <a:cs typeface="함초롬바탕"/>
              </a:rPr>
              <a:t>의</a:t>
            </a:r>
            <a:r>
              <a:rPr sz="1800" b="1" spc="-110" dirty="0">
                <a:solidFill>
                  <a:srgbClr val="000080"/>
                </a:solidFill>
                <a:latin typeface="함초롬바탕"/>
                <a:cs typeface="함초롬바탕"/>
              </a:rPr>
              <a:t> </a:t>
            </a:r>
            <a:r>
              <a:rPr sz="1800" b="1" spc="25" dirty="0">
                <a:solidFill>
                  <a:srgbClr val="000080"/>
                </a:solidFill>
                <a:latin typeface="함초롬바탕"/>
                <a:cs typeface="함초롬바탕"/>
              </a:rPr>
              <a:t>약어</a:t>
            </a:r>
            <a:endParaRPr sz="1800">
              <a:latin typeface="함초롬바탕"/>
              <a:cs typeface="함초롬바탕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800" b="1" spc="-9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0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800" b="1" spc="-55" dirty="0">
                <a:solidFill>
                  <a:srgbClr val="000080"/>
                </a:solidFill>
                <a:latin typeface="Arial"/>
                <a:cs typeface="Arial"/>
              </a:rPr>
              <a:t>BO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0" dirty="0">
                <a:solidFill>
                  <a:srgbClr val="000080"/>
                </a:solidFill>
                <a:latin typeface="Arial"/>
                <a:cs typeface="Arial"/>
              </a:rPr>
              <a:t>&lt;/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000080"/>
                </a:solidFill>
                <a:latin typeface="Arial"/>
                <a:cs typeface="Arial"/>
              </a:rPr>
              <a:t>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76444" y="3069335"/>
            <a:ext cx="3810000" cy="3276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웹 에디터와</a:t>
            </a:r>
            <a:r>
              <a:rPr spc="-5" dirty="0"/>
              <a:t> </a:t>
            </a:r>
            <a:r>
              <a:rPr dirty="0"/>
              <a:t>웹 브라우저</a:t>
            </a:r>
          </a:p>
        </p:txBody>
      </p:sp>
      <p:sp>
        <p:nvSpPr>
          <p:cNvPr id="3" name="object 3"/>
          <p:cNvSpPr/>
          <p:nvPr/>
        </p:nvSpPr>
        <p:spPr>
          <a:xfrm>
            <a:off x="592836" y="935736"/>
            <a:ext cx="382523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745236"/>
            <a:ext cx="710184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2727" y="745236"/>
            <a:ext cx="1309116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885678"/>
            <a:ext cx="5807710" cy="161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20" dirty="0">
                <a:latin typeface="맑은 고딕"/>
                <a:cs typeface="맑은 고딕"/>
              </a:rPr>
              <a:t>웹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에</a:t>
            </a:r>
            <a:r>
              <a:rPr sz="2400" b="1" spc="-40" dirty="0">
                <a:latin typeface="맑은 고딕"/>
                <a:cs typeface="맑은 고딕"/>
              </a:rPr>
              <a:t>디</a:t>
            </a:r>
            <a:r>
              <a:rPr sz="2400" b="1" dirty="0">
                <a:latin typeface="맑은 고딕"/>
                <a:cs typeface="맑은 고딕"/>
              </a:rPr>
              <a:t>터</a:t>
            </a:r>
            <a:endParaRPr sz="24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spc="-80" dirty="0">
                <a:latin typeface="Arial"/>
                <a:cs typeface="Arial"/>
              </a:rPr>
              <a:t>T</a:t>
            </a:r>
            <a:r>
              <a:rPr sz="2000" b="1" spc="-85" dirty="0">
                <a:latin typeface="Arial"/>
                <a:cs typeface="Arial"/>
              </a:rPr>
              <a:t>M</a:t>
            </a:r>
            <a:r>
              <a:rPr sz="2000" b="1" spc="-160" dirty="0">
                <a:latin typeface="Arial"/>
                <a:cs typeface="Arial"/>
              </a:rPr>
              <a:t>L</a:t>
            </a:r>
            <a:r>
              <a:rPr sz="2000" b="1" spc="-40" dirty="0">
                <a:latin typeface="맑은 고딕"/>
                <a:cs typeface="맑은 고딕"/>
              </a:rPr>
              <a:t>문서</a:t>
            </a:r>
            <a:r>
              <a:rPr sz="2000" b="1" dirty="0">
                <a:latin typeface="맑은 고딕"/>
                <a:cs typeface="맑은 고딕"/>
              </a:rPr>
              <a:t>를</a:t>
            </a:r>
            <a:r>
              <a:rPr sz="2000" b="1" spc="-14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작성</a:t>
            </a:r>
            <a:r>
              <a:rPr sz="2000" b="1" spc="-40" dirty="0">
                <a:latin typeface="맑은 고딕"/>
                <a:cs typeface="맑은 고딕"/>
              </a:rPr>
              <a:t>하</a:t>
            </a:r>
            <a:r>
              <a:rPr sz="2000" b="1" dirty="0">
                <a:latin typeface="맑은 고딕"/>
                <a:cs typeface="맑은 고딕"/>
              </a:rPr>
              <a:t>기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위</a:t>
            </a:r>
            <a:r>
              <a:rPr sz="2000" b="1" dirty="0">
                <a:latin typeface="맑은 고딕"/>
                <a:cs typeface="맑은 고딕"/>
              </a:rPr>
              <a:t>한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도구</a:t>
            </a:r>
            <a:endParaRPr sz="2000">
              <a:latin typeface="맑은 고딕"/>
              <a:cs typeface="맑은 고딕"/>
            </a:endParaRPr>
          </a:p>
          <a:p>
            <a:pPr marL="469265">
              <a:lnSpc>
                <a:spcPts val="2280"/>
              </a:lnSpc>
              <a:spcBef>
                <a:spcPts val="240"/>
              </a:spcBef>
              <a:tabLst>
                <a:tab pos="756285" algn="l"/>
                <a:tab pos="2955290" algn="l"/>
                <a:tab pos="438086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맑은 고딕"/>
                <a:cs typeface="맑은 고딕"/>
              </a:rPr>
              <a:t>일</a:t>
            </a:r>
            <a:r>
              <a:rPr sz="2000" b="1" spc="3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반</a:t>
            </a:r>
            <a:r>
              <a:rPr sz="2000" b="1" spc="3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적</a:t>
            </a:r>
            <a:r>
              <a:rPr sz="2000" b="1" spc="3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으</a:t>
            </a:r>
            <a:r>
              <a:rPr sz="2000" b="1" spc="32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로	텍</a:t>
            </a:r>
            <a:r>
              <a:rPr sz="2000" b="1" spc="3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스</a:t>
            </a:r>
            <a:r>
              <a:rPr sz="2000" b="1" spc="32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트	에</a:t>
            </a:r>
            <a:r>
              <a:rPr sz="2000" b="1" spc="3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디</a:t>
            </a:r>
            <a:r>
              <a:rPr sz="2000" b="1" spc="32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터</a:t>
            </a:r>
            <a:r>
              <a:rPr sz="2000" b="1" spc="3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나</a:t>
            </a:r>
            <a:endParaRPr sz="2000">
              <a:latin typeface="맑은 고딕"/>
              <a:cs typeface="맑은 고딕"/>
            </a:endParaRPr>
          </a:p>
          <a:p>
            <a:pPr marL="756285">
              <a:lnSpc>
                <a:spcPts val="2280"/>
              </a:lnSpc>
            </a:pPr>
            <a:r>
              <a:rPr sz="2000" b="1" spc="-30" dirty="0">
                <a:latin typeface="맑은 고딕"/>
                <a:cs typeface="맑은 고딕"/>
              </a:rPr>
              <a:t>이용</a:t>
            </a:r>
            <a:endParaRPr sz="2000">
              <a:latin typeface="맑은 고딕"/>
              <a:cs typeface="맑은 고딕"/>
            </a:endParaRPr>
          </a:p>
          <a:p>
            <a:pPr marL="469265">
              <a:lnSpc>
                <a:spcPts val="2385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나모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드림</a:t>
            </a:r>
            <a:r>
              <a:rPr sz="2000" b="1" spc="-40" dirty="0">
                <a:latin typeface="맑은 고딕"/>
                <a:cs typeface="맑은 고딕"/>
              </a:rPr>
              <a:t>위</a:t>
            </a:r>
            <a:r>
              <a:rPr sz="2000" b="1" spc="-35" dirty="0">
                <a:latin typeface="맑은 고딕"/>
                <a:cs typeface="맑은 고딕"/>
              </a:rPr>
              <a:t>버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프론</a:t>
            </a:r>
            <a:r>
              <a:rPr sz="2000" b="1" dirty="0">
                <a:latin typeface="맑은 고딕"/>
                <a:cs typeface="맑은 고딕"/>
              </a:rPr>
              <a:t>트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페</a:t>
            </a:r>
            <a:r>
              <a:rPr sz="2000" b="1" spc="-40" dirty="0">
                <a:latin typeface="맑은 고딕"/>
                <a:cs typeface="맑은 고딕"/>
              </a:rPr>
              <a:t>이</a:t>
            </a:r>
            <a:r>
              <a:rPr sz="2000" b="1" dirty="0">
                <a:latin typeface="맑은 고딕"/>
                <a:cs typeface="맑은 고딕"/>
              </a:rPr>
              <a:t>지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954" y="1608552"/>
            <a:ext cx="14395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2000" b="1" dirty="0">
                <a:latin typeface="맑은 고딕"/>
                <a:cs typeface="맑은 고딕"/>
              </a:rPr>
              <a:t>메</a:t>
            </a:r>
            <a:r>
              <a:rPr sz="2000" b="1" spc="32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모</a:t>
            </a:r>
            <a:r>
              <a:rPr sz="2000" b="1" spc="3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장</a:t>
            </a:r>
            <a:r>
              <a:rPr sz="2000" b="1" spc="3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836" y="2953511"/>
            <a:ext cx="382523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4963" y="2763011"/>
            <a:ext cx="710184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2727" y="2763011"/>
            <a:ext cx="1607820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168" y="2903573"/>
            <a:ext cx="2856865" cy="167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76935" algn="ctr">
              <a:lnSpc>
                <a:spcPct val="100000"/>
              </a:lnSpc>
              <a:tabLst>
                <a:tab pos="3422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맑은 고딕"/>
                <a:cs typeface="맑은 고딕"/>
              </a:rPr>
              <a:t>웹</a:t>
            </a:r>
            <a:r>
              <a:rPr sz="2400" b="1" spc="-12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브</a:t>
            </a:r>
            <a:r>
              <a:rPr sz="2400" b="1" spc="-40" dirty="0">
                <a:latin typeface="맑은 고딕"/>
                <a:cs typeface="맑은 고딕"/>
              </a:rPr>
              <a:t>라</a:t>
            </a:r>
            <a:r>
              <a:rPr sz="2400" b="1" spc="-55" dirty="0">
                <a:latin typeface="맑은 고딕"/>
                <a:cs typeface="맑은 고딕"/>
              </a:rPr>
              <a:t>우</a:t>
            </a:r>
            <a:r>
              <a:rPr sz="2400" b="1" dirty="0">
                <a:latin typeface="맑은 고딕"/>
                <a:cs typeface="맑은 고딕"/>
              </a:rPr>
              <a:t>저</a:t>
            </a:r>
            <a:endParaRPr sz="24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234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인터</a:t>
            </a:r>
            <a:r>
              <a:rPr sz="2000" b="1" dirty="0">
                <a:latin typeface="맑은 고딕"/>
                <a:cs typeface="맑은 고딕"/>
              </a:rPr>
              <a:t>넷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익</a:t>
            </a:r>
            <a:r>
              <a:rPr sz="2000" b="1" spc="-35" dirty="0">
                <a:latin typeface="맑은 고딕"/>
                <a:cs typeface="맑은 고딕"/>
              </a:rPr>
              <a:t>스플로</a:t>
            </a:r>
            <a:r>
              <a:rPr sz="2000" b="1" dirty="0">
                <a:latin typeface="맑은 고딕"/>
                <a:cs typeface="맑은 고딕"/>
              </a:rPr>
              <a:t>러</a:t>
            </a:r>
            <a:endParaRPr sz="20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넷스</a:t>
            </a:r>
            <a:r>
              <a:rPr sz="2000" b="1" spc="-40" dirty="0">
                <a:latin typeface="맑은 고딕"/>
                <a:cs typeface="맑은 고딕"/>
              </a:rPr>
              <a:t>케</a:t>
            </a:r>
            <a:r>
              <a:rPr sz="2000" b="1" spc="-50" dirty="0">
                <a:latin typeface="맑은 고딕"/>
                <a:cs typeface="맑은 고딕"/>
              </a:rPr>
              <a:t>이</a:t>
            </a:r>
            <a:r>
              <a:rPr sz="2000" b="1" dirty="0">
                <a:latin typeface="맑은 고딕"/>
                <a:cs typeface="맑은 고딕"/>
              </a:rPr>
              <a:t>프</a:t>
            </a:r>
            <a:endParaRPr sz="20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크롬</a:t>
            </a:r>
            <a:endParaRPr sz="2000">
              <a:latin typeface="맑은 고딕"/>
              <a:cs typeface="맑은 고딕"/>
            </a:endParaRPr>
          </a:p>
          <a:p>
            <a:pPr marL="469265">
              <a:lnSpc>
                <a:spcPts val="2385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30" dirty="0">
                <a:latin typeface="맑은 고딕"/>
                <a:cs typeface="맑은 고딕"/>
              </a:rPr>
              <a:t>사파리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문서의 배경 설정</a:t>
            </a:r>
          </a:p>
        </p:txBody>
      </p:sp>
      <p:sp>
        <p:nvSpPr>
          <p:cNvPr id="3" name="object 3"/>
          <p:cNvSpPr/>
          <p:nvPr/>
        </p:nvSpPr>
        <p:spPr>
          <a:xfrm>
            <a:off x="606551" y="1008888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787908"/>
            <a:ext cx="1173480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79" y="787908"/>
            <a:ext cx="1173480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120" y="787908"/>
            <a:ext cx="1173480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551" y="2691383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963" y="2470404"/>
            <a:ext cx="1173480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8779" y="2470404"/>
            <a:ext cx="822959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5123" y="2470404"/>
            <a:ext cx="1173479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1868" y="951727"/>
            <a:ext cx="7782559" cy="287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배</a:t>
            </a:r>
            <a:r>
              <a:rPr sz="2800" b="1" spc="-30" dirty="0">
                <a:latin typeface="맑은 고딕"/>
                <a:cs typeface="맑은 고딕"/>
              </a:rPr>
              <a:t>경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65" dirty="0">
                <a:latin typeface="맑은 고딕"/>
                <a:cs typeface="맑은 고딕"/>
              </a:rPr>
              <a:t>그</a:t>
            </a:r>
            <a:r>
              <a:rPr sz="2800" b="1" spc="-30" dirty="0">
                <a:latin typeface="맑은 고딕"/>
                <a:cs typeface="맑은 고딕"/>
              </a:rPr>
              <a:t>림</a:t>
            </a:r>
            <a:r>
              <a:rPr sz="2800" b="1" spc="-125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설정</a:t>
            </a:r>
            <a:endParaRPr sz="28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50" dirty="0">
                <a:latin typeface="Arial"/>
                <a:cs typeface="Arial"/>
              </a:rPr>
              <a:t>D</a:t>
            </a:r>
            <a:r>
              <a:rPr sz="2400" b="1" spc="-114" dirty="0">
                <a:latin typeface="Arial"/>
                <a:cs typeface="Arial"/>
              </a:rPr>
              <a:t>Y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-210" dirty="0">
                <a:latin typeface="Arial"/>
                <a:cs typeface="Arial"/>
              </a:rPr>
              <a:t>A</a:t>
            </a:r>
            <a:r>
              <a:rPr sz="2400" b="1" spc="-40" dirty="0">
                <a:latin typeface="Arial"/>
                <a:cs typeface="Arial"/>
              </a:rPr>
              <a:t>C</a:t>
            </a:r>
            <a:r>
              <a:rPr sz="2400" b="1" spc="-254" dirty="0">
                <a:latin typeface="Arial"/>
                <a:cs typeface="Arial"/>
              </a:rPr>
              <a:t>K</a:t>
            </a:r>
            <a:r>
              <a:rPr sz="2400" b="1" spc="-65" dirty="0">
                <a:latin typeface="Arial"/>
                <a:cs typeface="Arial"/>
              </a:rPr>
              <a:t>G</a:t>
            </a:r>
            <a:r>
              <a:rPr sz="2400" b="1" spc="-170" dirty="0">
                <a:latin typeface="Arial"/>
                <a:cs typeface="Arial"/>
              </a:rPr>
              <a:t>R</a:t>
            </a:r>
            <a:r>
              <a:rPr sz="2400" b="1" spc="-75" dirty="0">
                <a:latin typeface="Arial"/>
                <a:cs typeface="Arial"/>
              </a:rPr>
              <a:t>OU</a:t>
            </a:r>
            <a:r>
              <a:rPr sz="2400" b="1" spc="-95" dirty="0">
                <a:latin typeface="Arial"/>
                <a:cs typeface="Arial"/>
              </a:rPr>
              <a:t>N</a:t>
            </a:r>
            <a:r>
              <a:rPr sz="2400" b="1" spc="-50" dirty="0">
                <a:latin typeface="Arial"/>
                <a:cs typeface="Arial"/>
              </a:rPr>
              <a:t>D</a:t>
            </a:r>
            <a:r>
              <a:rPr sz="2400" b="1" spc="75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“</a:t>
            </a:r>
            <a:r>
              <a:rPr sz="2400" b="1" spc="-50" dirty="0">
                <a:latin typeface="맑은 고딕"/>
                <a:cs typeface="맑은 고딕"/>
              </a:rPr>
              <a:t>파일명</a:t>
            </a:r>
            <a:r>
              <a:rPr sz="2400" b="1" spc="55" dirty="0">
                <a:latin typeface="맑은 고딕"/>
                <a:cs typeface="맑은 고딕"/>
              </a:rPr>
              <a:t>”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spc="-90" dirty="0">
                <a:latin typeface="Arial"/>
                <a:cs typeface="Arial"/>
              </a:rPr>
              <a:t>T</a:t>
            </a:r>
            <a:r>
              <a:rPr sz="2400" b="1" spc="-120" dirty="0">
                <a:latin typeface="Arial"/>
                <a:cs typeface="Arial"/>
              </a:rPr>
              <a:t>E</a:t>
            </a:r>
            <a:r>
              <a:rPr sz="2400" b="1" spc="-140" dirty="0">
                <a:latin typeface="Arial"/>
                <a:cs typeface="Arial"/>
              </a:rPr>
              <a:t>X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“</a:t>
            </a:r>
            <a:r>
              <a:rPr sz="2400" b="1" spc="-50" dirty="0">
                <a:latin typeface="맑은 고딕"/>
                <a:cs typeface="맑은 고딕"/>
              </a:rPr>
              <a:t>글자</a:t>
            </a:r>
            <a:r>
              <a:rPr sz="2400" b="1" spc="-45" dirty="0">
                <a:latin typeface="맑은 고딕"/>
                <a:cs typeface="맑은 고딕"/>
              </a:rPr>
              <a:t>색</a:t>
            </a:r>
            <a:r>
              <a:rPr sz="2400" b="1" spc="30" dirty="0">
                <a:latin typeface="맑은 고딕"/>
                <a:cs typeface="맑은 고딕"/>
              </a:rPr>
              <a:t>”</a:t>
            </a:r>
            <a:r>
              <a:rPr sz="2400" b="1" spc="9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  <a:tabLst>
                <a:tab pos="1155065" algn="l"/>
              </a:tabLst>
            </a:pPr>
            <a:r>
              <a:rPr sz="100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000" spc="-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그림</a:t>
            </a:r>
            <a:r>
              <a:rPr sz="2000" b="1" dirty="0">
                <a:latin typeface="맑은 고딕"/>
                <a:cs typeface="맑은 고딕"/>
              </a:rPr>
              <a:t>을</a:t>
            </a:r>
            <a:r>
              <a:rPr sz="2000" b="1" spc="-13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배</a:t>
            </a:r>
            <a:r>
              <a:rPr sz="2000" b="1" spc="-40" dirty="0">
                <a:latin typeface="맑은 고딕"/>
                <a:cs typeface="맑은 고딕"/>
              </a:rPr>
              <a:t>경으</a:t>
            </a:r>
            <a:r>
              <a:rPr sz="2000" b="1" dirty="0">
                <a:latin typeface="맑은 고딕"/>
                <a:cs typeface="맑은 고딕"/>
              </a:rPr>
              <a:t>로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할</a:t>
            </a:r>
            <a:r>
              <a:rPr sz="2000" b="1" spc="-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때</a:t>
            </a:r>
            <a:endParaRPr sz="2000">
              <a:latin typeface="맑은 고딕"/>
              <a:cs typeface="맑은 고딕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1155065" algn="l"/>
              </a:tabLst>
            </a:pPr>
            <a:r>
              <a:rPr sz="100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000" spc="-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b="1" spc="-85" dirty="0">
                <a:latin typeface="Arial"/>
                <a:cs typeface="Arial"/>
              </a:rPr>
              <a:t>T</a:t>
            </a:r>
            <a:r>
              <a:rPr sz="2000" b="1" spc="-100" dirty="0">
                <a:latin typeface="Arial"/>
                <a:cs typeface="Arial"/>
              </a:rPr>
              <a:t>EX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dirty="0">
                <a:latin typeface="맑은 고딕"/>
                <a:cs typeface="맑은 고딕"/>
              </a:rPr>
              <a:t>를</a:t>
            </a:r>
            <a:r>
              <a:rPr sz="2000" b="1" spc="-145" dirty="0">
                <a:latin typeface="맑은 고딕"/>
                <a:cs typeface="맑은 고딕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생략</a:t>
            </a:r>
            <a:r>
              <a:rPr sz="2000" b="1" spc="-40" dirty="0">
                <a:latin typeface="맑은 고딕"/>
                <a:cs typeface="맑은 고딕"/>
              </a:rPr>
              <a:t>하</a:t>
            </a:r>
            <a:r>
              <a:rPr sz="2000" b="1" dirty="0">
                <a:latin typeface="맑은 고딕"/>
                <a:cs typeface="맑은 고딕"/>
              </a:rPr>
              <a:t>면</a:t>
            </a:r>
            <a:r>
              <a:rPr sz="2000" b="1" spc="-13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글</a:t>
            </a:r>
            <a:r>
              <a:rPr sz="2000" b="1" dirty="0">
                <a:latin typeface="맑은 고딕"/>
                <a:cs typeface="맑은 고딕"/>
              </a:rPr>
              <a:t>자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색</a:t>
            </a:r>
            <a:r>
              <a:rPr sz="2000" b="1" dirty="0">
                <a:latin typeface="맑은 고딕"/>
                <a:cs typeface="맑은 고딕"/>
              </a:rPr>
              <a:t>은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검정</a:t>
            </a:r>
            <a:r>
              <a:rPr sz="2000" b="1" spc="-40" dirty="0">
                <a:latin typeface="맑은 고딕"/>
                <a:cs typeface="맑은 고딕"/>
              </a:rPr>
              <a:t>색</a:t>
            </a:r>
            <a:r>
              <a:rPr sz="2000" b="1" spc="-55" dirty="0">
                <a:latin typeface="맑은 고딕"/>
                <a:cs typeface="맑은 고딕"/>
              </a:rPr>
              <a:t>으</a:t>
            </a:r>
            <a:r>
              <a:rPr sz="2000" b="1" dirty="0">
                <a:latin typeface="맑은 고딕"/>
                <a:cs typeface="맑은 고딕"/>
              </a:rPr>
              <a:t>로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자동</a:t>
            </a:r>
            <a:r>
              <a:rPr sz="2000" b="1" spc="-40" dirty="0">
                <a:latin typeface="맑은 고딕"/>
                <a:cs typeface="맑은 고딕"/>
              </a:rPr>
              <a:t>설</a:t>
            </a:r>
            <a:r>
              <a:rPr sz="2000" b="1" dirty="0">
                <a:latin typeface="맑은 고딕"/>
                <a:cs typeface="맑은 고딕"/>
              </a:rPr>
              <a:t>정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배</a:t>
            </a:r>
            <a:r>
              <a:rPr sz="2800" b="1" spc="-30" dirty="0">
                <a:latin typeface="맑은 고딕"/>
                <a:cs typeface="맑은 고딕"/>
              </a:rPr>
              <a:t>경</a:t>
            </a:r>
            <a:r>
              <a:rPr sz="2800" b="1" spc="-135" dirty="0">
                <a:latin typeface="맑은 고딕"/>
                <a:cs typeface="맑은 고딕"/>
              </a:rPr>
              <a:t> </a:t>
            </a:r>
            <a:r>
              <a:rPr sz="2800" b="1" spc="-30" dirty="0">
                <a:latin typeface="맑은 고딕"/>
                <a:cs typeface="맑은 고딕"/>
              </a:rPr>
              <a:t>색</a:t>
            </a:r>
            <a:r>
              <a:rPr sz="2800" b="1" spc="-110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설정</a:t>
            </a:r>
            <a:endParaRPr sz="28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50" dirty="0">
                <a:latin typeface="Arial"/>
                <a:cs typeface="Arial"/>
              </a:rPr>
              <a:t>D</a:t>
            </a:r>
            <a:r>
              <a:rPr sz="2400" b="1" spc="-114" dirty="0">
                <a:latin typeface="Arial"/>
                <a:cs typeface="Arial"/>
              </a:rPr>
              <a:t>Y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-55" dirty="0">
                <a:latin typeface="Arial"/>
                <a:cs typeface="Arial"/>
              </a:rPr>
              <a:t>GC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-75" dirty="0">
                <a:latin typeface="Arial"/>
                <a:cs typeface="Arial"/>
              </a:rPr>
              <a:t>O</a:t>
            </a:r>
            <a:r>
              <a:rPr sz="2400" b="1" spc="-170" dirty="0">
                <a:latin typeface="Arial"/>
                <a:cs typeface="Arial"/>
              </a:rPr>
              <a:t>R</a:t>
            </a:r>
            <a:r>
              <a:rPr sz="2400" b="1" spc="75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“</a:t>
            </a:r>
            <a:r>
              <a:rPr sz="2400" b="1" spc="-40" dirty="0">
                <a:latin typeface="맑은 고딕"/>
                <a:cs typeface="맑은 고딕"/>
              </a:rPr>
              <a:t>색</a:t>
            </a:r>
            <a:r>
              <a:rPr sz="2400" b="1" spc="-50" dirty="0">
                <a:latin typeface="맑은 고딕"/>
                <a:cs typeface="맑은 고딕"/>
              </a:rPr>
              <a:t>상</a:t>
            </a:r>
            <a:r>
              <a:rPr sz="2400" b="1" spc="55" dirty="0">
                <a:latin typeface="맑은 고딕"/>
                <a:cs typeface="맑은 고딕"/>
              </a:rPr>
              <a:t>”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-90" dirty="0">
                <a:latin typeface="Arial"/>
                <a:cs typeface="Arial"/>
              </a:rPr>
              <a:t>T</a:t>
            </a:r>
            <a:r>
              <a:rPr sz="2400" b="1" spc="-120" dirty="0">
                <a:latin typeface="Arial"/>
                <a:cs typeface="Arial"/>
              </a:rPr>
              <a:t>E</a:t>
            </a:r>
            <a:r>
              <a:rPr sz="2400" b="1" spc="-140" dirty="0">
                <a:latin typeface="Arial"/>
                <a:cs typeface="Arial"/>
              </a:rPr>
              <a:t>X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70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“</a:t>
            </a:r>
            <a:r>
              <a:rPr sz="2400" b="1" spc="-40" dirty="0">
                <a:latin typeface="맑은 고딕"/>
                <a:cs typeface="맑은 고딕"/>
              </a:rPr>
              <a:t>글</a:t>
            </a:r>
            <a:r>
              <a:rPr sz="2400" b="1" spc="-50" dirty="0">
                <a:latin typeface="맑은 고딕"/>
                <a:cs typeface="맑은 고딕"/>
              </a:rPr>
              <a:t>자색</a:t>
            </a:r>
            <a:r>
              <a:rPr sz="2400" b="1" spc="30" dirty="0">
                <a:latin typeface="맑은 고딕"/>
                <a:cs typeface="맑은 고딕"/>
              </a:rPr>
              <a:t>”</a:t>
            </a:r>
            <a:r>
              <a:rPr sz="2400" b="1" spc="9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385"/>
              </a:lnSpc>
              <a:spcBef>
                <a:spcPts val="580"/>
              </a:spcBef>
              <a:tabLst>
                <a:tab pos="1155065" algn="l"/>
              </a:tabLst>
            </a:pPr>
            <a:r>
              <a:rPr sz="100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000" spc="-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맑은 고딕"/>
                <a:cs typeface="맑은 고딕"/>
              </a:rPr>
              <a:t>배경</a:t>
            </a:r>
            <a:r>
              <a:rPr sz="2000" b="1" spc="-35" dirty="0">
                <a:latin typeface="맑은 고딕"/>
                <a:cs typeface="맑은 고딕"/>
              </a:rPr>
              <a:t>색</a:t>
            </a:r>
            <a:r>
              <a:rPr sz="2000" b="1" dirty="0">
                <a:latin typeface="맑은 고딕"/>
                <a:cs typeface="맑은 고딕"/>
              </a:rPr>
              <a:t>과</a:t>
            </a:r>
            <a:r>
              <a:rPr sz="2000" b="1" spc="-14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글</a:t>
            </a:r>
            <a:r>
              <a:rPr sz="2000" b="1" dirty="0">
                <a:latin typeface="맑은 고딕"/>
                <a:cs typeface="맑은 고딕"/>
              </a:rPr>
              <a:t>자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색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지정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3" y="597124"/>
            <a:ext cx="8261455" cy="4660675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219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33350"/>
            <a:ext cx="7848600" cy="67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2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이미지 삽입</a:t>
            </a:r>
          </a:p>
        </p:txBody>
      </p:sp>
      <p:sp>
        <p:nvSpPr>
          <p:cNvPr id="3" name="object 3"/>
          <p:cNvSpPr/>
          <p:nvPr/>
        </p:nvSpPr>
        <p:spPr>
          <a:xfrm>
            <a:off x="438912" y="1368552"/>
            <a:ext cx="382524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" y="1178052"/>
            <a:ext cx="1307592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6211" y="1178052"/>
            <a:ext cx="1010412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2679" y="1178052"/>
            <a:ext cx="1010412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0672" y="1178052"/>
            <a:ext cx="2423160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912" y="1770888"/>
            <a:ext cx="382524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" y="1580388"/>
            <a:ext cx="1010411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b="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b="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25" dirty="0">
                <a:latin typeface="맑은 고딕"/>
                <a:cs typeface="맑은 고딕"/>
              </a:rPr>
              <a:t>이</a:t>
            </a:r>
            <a:r>
              <a:rPr spc="-50" dirty="0">
                <a:latin typeface="맑은 고딕"/>
                <a:cs typeface="맑은 고딕"/>
              </a:rPr>
              <a:t>미</a:t>
            </a:r>
            <a:r>
              <a:rPr dirty="0">
                <a:latin typeface="맑은 고딕"/>
                <a:cs typeface="맑은 고딕"/>
              </a:rPr>
              <a:t>지</a:t>
            </a:r>
            <a:r>
              <a:rPr spc="-140" dirty="0">
                <a:latin typeface="맑은 고딕"/>
                <a:cs typeface="맑은 고딕"/>
              </a:rPr>
              <a:t> </a:t>
            </a:r>
            <a:r>
              <a:rPr spc="-25" dirty="0">
                <a:latin typeface="맑은 고딕"/>
                <a:cs typeface="맑은 고딕"/>
              </a:rPr>
              <a:t>파</a:t>
            </a:r>
            <a:r>
              <a:rPr dirty="0">
                <a:latin typeface="맑은 고딕"/>
                <a:cs typeface="맑은 고딕"/>
              </a:rPr>
              <a:t>일</a:t>
            </a:r>
            <a:r>
              <a:rPr spc="-140" dirty="0">
                <a:latin typeface="맑은 고딕"/>
                <a:cs typeface="맑은 고딕"/>
              </a:rPr>
              <a:t> </a:t>
            </a:r>
            <a:r>
              <a:rPr spc="-25" dirty="0">
                <a:latin typeface="맑은 고딕"/>
                <a:cs typeface="맑은 고딕"/>
              </a:rPr>
              <a:t>형</a:t>
            </a:r>
            <a:r>
              <a:rPr dirty="0">
                <a:latin typeface="맑은 고딕"/>
                <a:cs typeface="맑은 고딕"/>
              </a:rPr>
              <a:t>식</a:t>
            </a:r>
            <a:r>
              <a:rPr spc="-125" dirty="0">
                <a:latin typeface="맑은 고딕"/>
                <a:cs typeface="맑은 고딕"/>
              </a:rPr>
              <a:t> </a:t>
            </a:r>
            <a:r>
              <a:rPr dirty="0"/>
              <a:t>:</a:t>
            </a:r>
            <a:r>
              <a:rPr spc="100" dirty="0"/>
              <a:t> </a:t>
            </a:r>
            <a:r>
              <a:rPr spc="-30" dirty="0"/>
              <a:t>b</a:t>
            </a:r>
            <a:r>
              <a:rPr spc="-120" dirty="0"/>
              <a:t>m</a:t>
            </a:r>
            <a:r>
              <a:rPr spc="-45" dirty="0"/>
              <a:t>p</a:t>
            </a:r>
            <a:r>
              <a:rPr spc="130" dirty="0"/>
              <a:t>,</a:t>
            </a:r>
            <a:r>
              <a:rPr spc="65" dirty="0"/>
              <a:t> </a:t>
            </a:r>
            <a:r>
              <a:rPr spc="-90" dirty="0"/>
              <a:t>j</a:t>
            </a:r>
            <a:r>
              <a:rPr spc="-30" dirty="0"/>
              <a:t>pg</a:t>
            </a:r>
            <a:r>
              <a:rPr spc="130" dirty="0"/>
              <a:t>,</a:t>
            </a:r>
            <a:r>
              <a:rPr spc="65" dirty="0"/>
              <a:t> </a:t>
            </a:r>
            <a:r>
              <a:rPr spc="-30" dirty="0"/>
              <a:t>g</a:t>
            </a:r>
            <a:r>
              <a:rPr spc="-90" dirty="0"/>
              <a:t>i</a:t>
            </a:r>
            <a:r>
              <a:rPr spc="15" dirty="0"/>
              <a:t>f</a:t>
            </a:r>
            <a:endParaRPr sz="14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4965" algn="l"/>
              </a:tabLst>
            </a:pPr>
            <a:r>
              <a:rPr sz="1400" b="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00" b="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25" dirty="0">
                <a:latin typeface="맑은 고딕"/>
                <a:cs typeface="맑은 고딕"/>
              </a:rPr>
              <a:t>속성</a:t>
            </a:r>
            <a:endParaRPr sz="1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  <a:tabLst>
                <a:tab pos="756285" algn="l"/>
              </a:tabLst>
            </a:pPr>
            <a:r>
              <a:rPr sz="1100" b="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b="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45" dirty="0"/>
              <a:t>&lt;</a:t>
            </a:r>
            <a:r>
              <a:rPr sz="2000" spc="10" dirty="0"/>
              <a:t>I</a:t>
            </a:r>
            <a:r>
              <a:rPr sz="2000" spc="-75" dirty="0"/>
              <a:t>M</a:t>
            </a:r>
            <a:r>
              <a:rPr sz="2000" spc="-20" dirty="0"/>
              <a:t>G</a:t>
            </a:r>
            <a:r>
              <a:rPr sz="2000" spc="20" dirty="0"/>
              <a:t> </a:t>
            </a:r>
            <a:r>
              <a:rPr sz="2000" spc="-80" dirty="0"/>
              <a:t>S</a:t>
            </a:r>
            <a:r>
              <a:rPr sz="2000" spc="-140" dirty="0"/>
              <a:t>R</a:t>
            </a:r>
            <a:r>
              <a:rPr sz="2000" spc="-40" dirty="0"/>
              <a:t>C</a:t>
            </a:r>
            <a:r>
              <a:rPr sz="2000" spc="60" dirty="0"/>
              <a:t>=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40" dirty="0">
                <a:latin typeface="맑은 고딕"/>
                <a:cs typeface="맑은 고딕"/>
              </a:rPr>
              <a:t>파</a:t>
            </a:r>
            <a:r>
              <a:rPr sz="2000" spc="-50" dirty="0">
                <a:latin typeface="맑은 고딕"/>
                <a:cs typeface="맑은 고딕"/>
              </a:rPr>
              <a:t>일</a:t>
            </a:r>
            <a:r>
              <a:rPr sz="2000" spc="-40" dirty="0">
                <a:latin typeface="맑은 고딕"/>
                <a:cs typeface="맑은 고딕"/>
              </a:rPr>
              <a:t>명</a:t>
            </a:r>
            <a:r>
              <a:rPr sz="2000" spc="250" dirty="0"/>
              <a:t>/</a:t>
            </a:r>
            <a:r>
              <a:rPr sz="2000" spc="-40" dirty="0">
                <a:latin typeface="맑은 고딕"/>
                <a:cs typeface="맑은 고딕"/>
              </a:rPr>
              <a:t>이미</a:t>
            </a:r>
            <a:r>
              <a:rPr sz="2000" dirty="0">
                <a:latin typeface="맑은 고딕"/>
                <a:cs typeface="맑은 고딕"/>
              </a:rPr>
              <a:t>지</a:t>
            </a:r>
            <a:r>
              <a:rPr sz="2000" spc="-145" dirty="0">
                <a:latin typeface="맑은 고딕"/>
                <a:cs typeface="맑은 고딕"/>
              </a:rPr>
              <a:t> </a:t>
            </a:r>
            <a:r>
              <a:rPr sz="2000" spc="-30" dirty="0">
                <a:latin typeface="맑은 고딕"/>
                <a:cs typeface="맑은 고딕"/>
              </a:rPr>
              <a:t>경</a:t>
            </a:r>
            <a:r>
              <a:rPr sz="2000" spc="-25" dirty="0">
                <a:latin typeface="맑은 고딕"/>
                <a:cs typeface="맑은 고딕"/>
              </a:rPr>
              <a:t>로</a:t>
            </a:r>
            <a:r>
              <a:rPr sz="2000" spc="35" dirty="0">
                <a:latin typeface="맑은 고딕"/>
                <a:cs typeface="맑은 고딕"/>
              </a:rPr>
              <a:t>”</a:t>
            </a:r>
            <a:r>
              <a:rPr sz="2000" spc="80" dirty="0"/>
              <a:t>&gt;</a:t>
            </a:r>
            <a:endParaRPr sz="20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800" spc="-105" dirty="0"/>
              <a:t>B</a:t>
            </a:r>
            <a:r>
              <a:rPr sz="1800" spc="-50" dirty="0"/>
              <a:t>O</a:t>
            </a:r>
            <a:r>
              <a:rPr sz="1800" spc="-120" dirty="0"/>
              <a:t>R</a:t>
            </a:r>
            <a:r>
              <a:rPr sz="1800" spc="-45" dirty="0"/>
              <a:t>D</a:t>
            </a:r>
            <a:r>
              <a:rPr sz="1800" spc="-110" dirty="0"/>
              <a:t>E</a:t>
            </a:r>
            <a:r>
              <a:rPr sz="1800" spc="-130" dirty="0"/>
              <a:t>R</a:t>
            </a:r>
            <a:r>
              <a:rPr sz="1800" spc="50" dirty="0"/>
              <a:t>=</a:t>
            </a:r>
            <a:r>
              <a:rPr sz="1800" dirty="0">
                <a:latin typeface="맑은 고딕"/>
                <a:cs typeface="맑은 고딕"/>
              </a:rPr>
              <a:t>값</a:t>
            </a:r>
            <a:endParaRPr sz="18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800" spc="-120" dirty="0"/>
              <a:t>AL</a:t>
            </a:r>
            <a:r>
              <a:rPr sz="1800" spc="-65" dirty="0"/>
              <a:t>I</a:t>
            </a:r>
            <a:r>
              <a:rPr sz="1800" spc="-60" dirty="0"/>
              <a:t>G</a:t>
            </a:r>
            <a:r>
              <a:rPr sz="1800" spc="-80" dirty="0"/>
              <a:t>N</a:t>
            </a:r>
            <a:r>
              <a:rPr sz="1800" spc="45" dirty="0"/>
              <a:t>=</a:t>
            </a:r>
            <a:r>
              <a:rPr sz="1800" spc="-40" dirty="0">
                <a:latin typeface="맑은 고딕"/>
                <a:cs typeface="맑은 고딕"/>
              </a:rPr>
              <a:t>위</a:t>
            </a:r>
            <a:r>
              <a:rPr sz="1800" spc="-35" dirty="0">
                <a:latin typeface="맑은 고딕"/>
                <a:cs typeface="맑은 고딕"/>
              </a:rPr>
              <a:t>치</a:t>
            </a:r>
            <a:r>
              <a:rPr sz="1800" spc="55" dirty="0"/>
              <a:t>(</a:t>
            </a:r>
            <a:r>
              <a:rPr sz="1800" spc="-55" dirty="0"/>
              <a:t>t</a:t>
            </a:r>
            <a:r>
              <a:rPr sz="1800" spc="-40" dirty="0"/>
              <a:t>o</a:t>
            </a:r>
            <a:r>
              <a:rPr sz="1800" spc="-25" dirty="0"/>
              <a:t>p</a:t>
            </a:r>
            <a:r>
              <a:rPr sz="1800" spc="100" dirty="0"/>
              <a:t>,</a:t>
            </a:r>
            <a:r>
              <a:rPr sz="1800" spc="35" dirty="0"/>
              <a:t> </a:t>
            </a:r>
            <a:r>
              <a:rPr sz="1800" spc="-80" dirty="0"/>
              <a:t>m</a:t>
            </a:r>
            <a:r>
              <a:rPr sz="1800" spc="-65" dirty="0"/>
              <a:t>i</a:t>
            </a:r>
            <a:r>
              <a:rPr sz="1800" spc="-25" dirty="0"/>
              <a:t>d</a:t>
            </a:r>
            <a:r>
              <a:rPr sz="1800" spc="-40" dirty="0"/>
              <a:t>d</a:t>
            </a:r>
            <a:r>
              <a:rPr sz="1800" spc="-95" dirty="0"/>
              <a:t>l</a:t>
            </a:r>
            <a:r>
              <a:rPr sz="1800" spc="5" dirty="0"/>
              <a:t>e</a:t>
            </a:r>
            <a:r>
              <a:rPr sz="1800" spc="100" dirty="0"/>
              <a:t>,</a:t>
            </a:r>
            <a:r>
              <a:rPr sz="1800" spc="35" dirty="0"/>
              <a:t> </a:t>
            </a:r>
            <a:r>
              <a:rPr sz="1800" spc="-20" dirty="0"/>
              <a:t>b</a:t>
            </a:r>
            <a:r>
              <a:rPr sz="1800" spc="-15" dirty="0"/>
              <a:t>o</a:t>
            </a:r>
            <a:r>
              <a:rPr sz="1800" spc="-55" dirty="0"/>
              <a:t>tt</a:t>
            </a:r>
            <a:r>
              <a:rPr sz="1800" spc="-25" dirty="0"/>
              <a:t>o</a:t>
            </a:r>
            <a:r>
              <a:rPr sz="1800" spc="-95" dirty="0"/>
              <a:t>m</a:t>
            </a:r>
            <a:r>
              <a:rPr sz="1800" spc="100" dirty="0"/>
              <a:t>,</a:t>
            </a:r>
            <a:r>
              <a:rPr sz="1800" spc="35" dirty="0"/>
              <a:t> </a:t>
            </a:r>
            <a:r>
              <a:rPr sz="1800" spc="-30" dirty="0"/>
              <a:t>l</a:t>
            </a:r>
            <a:r>
              <a:rPr sz="1800" spc="-60" dirty="0"/>
              <a:t>e</a:t>
            </a:r>
            <a:r>
              <a:rPr sz="1800" spc="-15" dirty="0"/>
              <a:t>f</a:t>
            </a:r>
            <a:r>
              <a:rPr sz="1800" spc="-35" dirty="0"/>
              <a:t>t</a:t>
            </a:r>
            <a:r>
              <a:rPr sz="1800" spc="100" dirty="0"/>
              <a:t>,</a:t>
            </a:r>
            <a:r>
              <a:rPr sz="1800" spc="35" dirty="0"/>
              <a:t> </a:t>
            </a:r>
            <a:r>
              <a:rPr sz="1800" spc="-100" dirty="0"/>
              <a:t>r</a:t>
            </a:r>
            <a:r>
              <a:rPr sz="1800" spc="-65" dirty="0"/>
              <a:t>i</a:t>
            </a:r>
            <a:r>
              <a:rPr sz="1800" spc="-25" dirty="0"/>
              <a:t>g</a:t>
            </a:r>
            <a:r>
              <a:rPr sz="1800" spc="-105" dirty="0"/>
              <a:t>h</a:t>
            </a:r>
            <a:r>
              <a:rPr sz="1800" spc="-55" dirty="0"/>
              <a:t>t</a:t>
            </a:r>
            <a:r>
              <a:rPr sz="1800" spc="70" dirty="0"/>
              <a:t>)</a:t>
            </a:r>
            <a:endParaRPr sz="18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800" spc="-120" dirty="0"/>
              <a:t>W</a:t>
            </a:r>
            <a:r>
              <a:rPr sz="1800" spc="-25" dirty="0"/>
              <a:t>I</a:t>
            </a:r>
            <a:r>
              <a:rPr sz="1800" spc="-35" dirty="0"/>
              <a:t>D</a:t>
            </a:r>
            <a:r>
              <a:rPr sz="1800" spc="-85" dirty="0"/>
              <a:t>T</a:t>
            </a:r>
            <a:r>
              <a:rPr sz="1800" spc="-25" dirty="0"/>
              <a:t>H</a:t>
            </a:r>
            <a:r>
              <a:rPr sz="1800" spc="45" dirty="0"/>
              <a:t>=</a:t>
            </a:r>
            <a:r>
              <a:rPr sz="1800" spc="-40" dirty="0">
                <a:latin typeface="맑은 고딕"/>
                <a:cs typeface="맑은 고딕"/>
              </a:rPr>
              <a:t>너비</a:t>
            </a:r>
            <a:endParaRPr sz="18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800" dirty="0"/>
              <a:t>H</a:t>
            </a:r>
            <a:r>
              <a:rPr sz="1800" spc="-95" dirty="0"/>
              <a:t>E</a:t>
            </a:r>
            <a:r>
              <a:rPr sz="1800" spc="-25" dirty="0"/>
              <a:t>I</a:t>
            </a:r>
            <a:r>
              <a:rPr sz="1800" spc="-60" dirty="0"/>
              <a:t>G</a:t>
            </a:r>
            <a:r>
              <a:rPr sz="1800" spc="-25" dirty="0"/>
              <a:t>H</a:t>
            </a:r>
            <a:r>
              <a:rPr sz="1800" spc="-85" dirty="0"/>
              <a:t>T</a:t>
            </a:r>
            <a:r>
              <a:rPr sz="1800" spc="45" dirty="0"/>
              <a:t>=</a:t>
            </a:r>
            <a:r>
              <a:rPr sz="1800" spc="-35" dirty="0">
                <a:latin typeface="맑은 고딕"/>
                <a:cs typeface="맑은 고딕"/>
              </a:rPr>
              <a:t>높이</a:t>
            </a:r>
            <a:endParaRPr sz="18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800" dirty="0"/>
              <a:t>H</a:t>
            </a:r>
            <a:r>
              <a:rPr sz="1800" spc="-90" dirty="0"/>
              <a:t>S</a:t>
            </a:r>
            <a:r>
              <a:rPr sz="1800" spc="-80" dirty="0"/>
              <a:t>P</a:t>
            </a:r>
            <a:r>
              <a:rPr sz="1800" spc="-170" dirty="0"/>
              <a:t>A</a:t>
            </a:r>
            <a:r>
              <a:rPr sz="1800" spc="-50" dirty="0"/>
              <a:t>C</a:t>
            </a:r>
            <a:r>
              <a:rPr sz="1800" spc="-110" dirty="0"/>
              <a:t>E</a:t>
            </a:r>
            <a:r>
              <a:rPr sz="1800" spc="45" dirty="0"/>
              <a:t>=</a:t>
            </a:r>
            <a:r>
              <a:rPr sz="1800" spc="-35" dirty="0">
                <a:latin typeface="맑은 고딕"/>
                <a:cs typeface="맑은 고딕"/>
              </a:rPr>
              <a:t>왼쪽여백</a:t>
            </a:r>
            <a:endParaRPr sz="18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800" spc="-100" dirty="0"/>
              <a:t>V</a:t>
            </a:r>
            <a:r>
              <a:rPr sz="1800" spc="-114" dirty="0"/>
              <a:t>S</a:t>
            </a:r>
            <a:r>
              <a:rPr sz="1800" spc="-80" dirty="0"/>
              <a:t>P</a:t>
            </a:r>
            <a:r>
              <a:rPr sz="1800" spc="-170" dirty="0"/>
              <a:t>A</a:t>
            </a:r>
            <a:r>
              <a:rPr sz="1800" spc="-35" dirty="0"/>
              <a:t>C</a:t>
            </a:r>
            <a:r>
              <a:rPr sz="1800" spc="-110" dirty="0"/>
              <a:t>E</a:t>
            </a:r>
            <a:r>
              <a:rPr sz="1800" spc="35" dirty="0"/>
              <a:t>=</a:t>
            </a:r>
            <a:r>
              <a:rPr sz="1800" spc="-35" dirty="0">
                <a:latin typeface="맑은 고딕"/>
                <a:cs typeface="맑은 고딕"/>
              </a:rPr>
              <a:t>오른쪽여백</a:t>
            </a:r>
            <a:endParaRPr sz="18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800" spc="-145" dirty="0"/>
              <a:t>AL</a:t>
            </a:r>
            <a:r>
              <a:rPr sz="1800" spc="-75" dirty="0"/>
              <a:t>T</a:t>
            </a:r>
            <a:r>
              <a:rPr sz="1800" spc="45" dirty="0"/>
              <a:t>=</a:t>
            </a:r>
            <a:r>
              <a:rPr sz="1800" spc="-40" dirty="0">
                <a:latin typeface="맑은 고딕"/>
                <a:cs typeface="맑은 고딕"/>
              </a:rPr>
              <a:t>설명</a:t>
            </a:r>
            <a:endParaRPr sz="18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b="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b="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맑은 고딕"/>
                <a:cs typeface="맑은 고딕"/>
              </a:rPr>
              <a:t>이미</a:t>
            </a:r>
            <a:r>
              <a:rPr sz="2000" spc="-40" dirty="0">
                <a:latin typeface="맑은 고딕"/>
                <a:cs typeface="맑은 고딕"/>
              </a:rPr>
              <a:t>지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140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통</a:t>
            </a:r>
            <a:r>
              <a:rPr sz="2000" dirty="0">
                <a:latin typeface="맑은 고딕"/>
                <a:cs typeface="맑은 고딕"/>
              </a:rPr>
              <a:t>한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다</a:t>
            </a:r>
            <a:r>
              <a:rPr sz="2000" dirty="0">
                <a:latin typeface="맑은 고딕"/>
                <a:cs typeface="맑은 고딕"/>
              </a:rPr>
              <a:t>른</a:t>
            </a:r>
            <a:r>
              <a:rPr sz="2000" spc="-120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문</a:t>
            </a:r>
            <a:r>
              <a:rPr sz="2000" dirty="0">
                <a:latin typeface="맑은 고딕"/>
                <a:cs typeface="맑은 고딕"/>
              </a:rPr>
              <a:t>서</a:t>
            </a:r>
            <a:r>
              <a:rPr sz="2000" spc="-120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연결</a:t>
            </a:r>
            <a:endParaRPr sz="2000">
              <a:latin typeface="맑은 고딕"/>
              <a:cs typeface="맑은 고딕"/>
            </a:endParaRPr>
          </a:p>
          <a:p>
            <a:pPr marL="927100">
              <a:lnSpc>
                <a:spcPct val="100000"/>
              </a:lnSpc>
              <a:spcBef>
                <a:spcPts val="114"/>
              </a:spcBef>
              <a:tabLst>
                <a:tab pos="1155700" algn="l"/>
              </a:tabLst>
            </a:pPr>
            <a:r>
              <a:rPr sz="900" b="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00" b="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800" spc="55" dirty="0"/>
              <a:t>&lt;</a:t>
            </a:r>
            <a:r>
              <a:rPr sz="1800" spc="-145" dirty="0"/>
              <a:t>A</a:t>
            </a:r>
            <a:r>
              <a:rPr sz="1800" spc="35" dirty="0"/>
              <a:t> </a:t>
            </a:r>
            <a:r>
              <a:rPr sz="1800" dirty="0"/>
              <a:t>H</a:t>
            </a:r>
            <a:r>
              <a:rPr sz="1800" spc="-120" dirty="0"/>
              <a:t>R</a:t>
            </a:r>
            <a:r>
              <a:rPr sz="1800" spc="-110" dirty="0"/>
              <a:t>E</a:t>
            </a:r>
            <a:r>
              <a:rPr sz="1800" spc="-70" dirty="0"/>
              <a:t>F</a:t>
            </a:r>
            <a:r>
              <a:rPr sz="1800" spc="45" dirty="0"/>
              <a:t>=</a:t>
            </a:r>
            <a:r>
              <a:rPr sz="1800" spc="-15" dirty="0">
                <a:latin typeface="Arial"/>
                <a:cs typeface="Arial"/>
              </a:rPr>
              <a:t>“</a:t>
            </a:r>
            <a:r>
              <a:rPr sz="1800" spc="-30" dirty="0">
                <a:latin typeface="맑은 고딕"/>
                <a:cs typeface="맑은 고딕"/>
              </a:rPr>
              <a:t>연</a:t>
            </a:r>
            <a:r>
              <a:rPr sz="1800" spc="-40" dirty="0">
                <a:latin typeface="맑은 고딕"/>
                <a:cs typeface="맑은 고딕"/>
              </a:rPr>
              <a:t>결</a:t>
            </a:r>
            <a:r>
              <a:rPr sz="1800" dirty="0">
                <a:latin typeface="맑은 고딕"/>
                <a:cs typeface="맑은 고딕"/>
              </a:rPr>
              <a:t>될</a:t>
            </a:r>
            <a:r>
              <a:rPr sz="1800" spc="-12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파</a:t>
            </a:r>
            <a:r>
              <a:rPr sz="1800" dirty="0">
                <a:latin typeface="맑은 고딕"/>
                <a:cs typeface="맑은 고딕"/>
              </a:rPr>
              <a:t>일</a:t>
            </a:r>
            <a:r>
              <a:rPr sz="1800" spc="-11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이</a:t>
            </a:r>
            <a:r>
              <a:rPr sz="1800" spc="-40" dirty="0">
                <a:latin typeface="맑은 고딕"/>
                <a:cs typeface="맑은 고딕"/>
              </a:rPr>
              <a:t>름</a:t>
            </a:r>
            <a:r>
              <a:rPr sz="1800" spc="45" dirty="0"/>
              <a:t>&gt;&lt;</a:t>
            </a:r>
            <a:r>
              <a:rPr sz="1800" spc="-35" dirty="0"/>
              <a:t>I</a:t>
            </a:r>
            <a:r>
              <a:rPr sz="1800" spc="-70" dirty="0"/>
              <a:t>M</a:t>
            </a:r>
            <a:r>
              <a:rPr sz="1800" spc="-15" dirty="0"/>
              <a:t>G</a:t>
            </a:r>
            <a:r>
              <a:rPr sz="1800" spc="30" dirty="0"/>
              <a:t> </a:t>
            </a:r>
            <a:r>
              <a:rPr sz="1800" spc="-75" dirty="0"/>
              <a:t>S</a:t>
            </a:r>
            <a:r>
              <a:rPr sz="1800" spc="-120" dirty="0"/>
              <a:t>R</a:t>
            </a:r>
            <a:r>
              <a:rPr sz="1800" spc="-40" dirty="0"/>
              <a:t>C</a:t>
            </a:r>
            <a:r>
              <a:rPr sz="1800" spc="45" dirty="0"/>
              <a:t>=</a:t>
            </a:r>
            <a:r>
              <a:rPr sz="1800" spc="-15" dirty="0">
                <a:latin typeface="Arial"/>
                <a:cs typeface="Arial"/>
              </a:rPr>
              <a:t>“</a:t>
            </a:r>
            <a:r>
              <a:rPr sz="1800" spc="-30" dirty="0">
                <a:latin typeface="맑은 고딕"/>
                <a:cs typeface="맑은 고딕"/>
              </a:rPr>
              <a:t>이</a:t>
            </a:r>
            <a:r>
              <a:rPr sz="1800" spc="-40" dirty="0">
                <a:latin typeface="맑은 고딕"/>
                <a:cs typeface="맑은 고딕"/>
              </a:rPr>
              <a:t>미</a:t>
            </a:r>
            <a:r>
              <a:rPr sz="1800" dirty="0">
                <a:latin typeface="맑은 고딕"/>
                <a:cs typeface="맑은 고딕"/>
              </a:rPr>
              <a:t>지</a:t>
            </a:r>
            <a:r>
              <a:rPr sz="1800" spc="-12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파</a:t>
            </a:r>
            <a:r>
              <a:rPr sz="1800" dirty="0">
                <a:latin typeface="맑은 고딕"/>
                <a:cs typeface="맑은 고딕"/>
              </a:rPr>
              <a:t>일</a:t>
            </a:r>
            <a:r>
              <a:rPr sz="1800" spc="-110" dirty="0">
                <a:latin typeface="맑은 고딕"/>
                <a:cs typeface="맑은 고딕"/>
              </a:rPr>
              <a:t> </a:t>
            </a:r>
            <a:r>
              <a:rPr sz="1800" spc="-30" dirty="0">
                <a:latin typeface="맑은 고딕"/>
                <a:cs typeface="맑은 고딕"/>
              </a:rPr>
              <a:t>이름</a:t>
            </a:r>
            <a:r>
              <a:rPr sz="1800" spc="35" dirty="0">
                <a:latin typeface="맑은 고딕"/>
                <a:cs typeface="맑은 고딕"/>
              </a:rPr>
              <a:t>”</a:t>
            </a:r>
            <a:r>
              <a:rPr sz="1800" spc="45" dirty="0"/>
              <a:t>&gt;&lt;</a:t>
            </a:r>
            <a:r>
              <a:rPr sz="1800" spc="229" dirty="0"/>
              <a:t>/</a:t>
            </a:r>
            <a:r>
              <a:rPr sz="1800" spc="-170" dirty="0"/>
              <a:t>A</a:t>
            </a:r>
            <a:r>
              <a:rPr sz="1800" spc="70" dirty="0"/>
              <a:t>&gt;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795">
              <a:lnSpc>
                <a:spcPts val="3754"/>
              </a:lnSpc>
            </a:pPr>
            <a:r>
              <a:rPr sz="3200" dirty="0"/>
              <a:t>이미지</a:t>
            </a:r>
            <a:r>
              <a:rPr sz="3200" spc="-10" dirty="0"/>
              <a:t> </a:t>
            </a:r>
            <a:r>
              <a:rPr sz="3200" dirty="0"/>
              <a:t>경로에</a:t>
            </a:r>
            <a:r>
              <a:rPr sz="3200" spc="-25" dirty="0"/>
              <a:t> </a:t>
            </a:r>
            <a:r>
              <a:rPr sz="3200" dirty="0"/>
              <a:t>따른</a:t>
            </a:r>
            <a:r>
              <a:rPr sz="3200" spc="-10" dirty="0"/>
              <a:t> </a:t>
            </a:r>
            <a:r>
              <a:rPr sz="3200" dirty="0"/>
              <a:t>호출</a:t>
            </a:r>
            <a:r>
              <a:rPr sz="3200" spc="-10" dirty="0"/>
              <a:t> </a:t>
            </a:r>
            <a:r>
              <a:rPr sz="3200" dirty="0"/>
              <a:t>방법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4027" y="1469136"/>
            <a:ext cx="3145790" cy="291465"/>
          </a:xfrm>
          <a:custGeom>
            <a:avLst/>
            <a:gdLst/>
            <a:ahLst/>
            <a:cxnLst/>
            <a:rect l="l" t="t" r="r" b="b"/>
            <a:pathLst>
              <a:path w="3145790" h="291464">
                <a:moveTo>
                  <a:pt x="3097022" y="0"/>
                </a:moveTo>
                <a:lnTo>
                  <a:pt x="42618" y="354"/>
                </a:lnTo>
                <a:lnTo>
                  <a:pt x="8085" y="21685"/>
                </a:lnTo>
                <a:lnTo>
                  <a:pt x="0" y="48513"/>
                </a:lnTo>
                <a:lnTo>
                  <a:pt x="354" y="248465"/>
                </a:lnTo>
                <a:lnTo>
                  <a:pt x="21685" y="282998"/>
                </a:lnTo>
                <a:lnTo>
                  <a:pt x="48514" y="291084"/>
                </a:lnTo>
                <a:lnTo>
                  <a:pt x="3102917" y="290729"/>
                </a:lnTo>
                <a:lnTo>
                  <a:pt x="3137450" y="269398"/>
                </a:lnTo>
                <a:lnTo>
                  <a:pt x="3145536" y="242569"/>
                </a:lnTo>
                <a:lnTo>
                  <a:pt x="3145181" y="42618"/>
                </a:lnTo>
                <a:lnTo>
                  <a:pt x="3123850" y="8085"/>
                </a:lnTo>
                <a:lnTo>
                  <a:pt x="3097022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027" y="1469136"/>
            <a:ext cx="3145790" cy="291465"/>
          </a:xfrm>
          <a:custGeom>
            <a:avLst/>
            <a:gdLst/>
            <a:ahLst/>
            <a:cxnLst/>
            <a:rect l="l" t="t" r="r" b="b"/>
            <a:pathLst>
              <a:path w="3145790" h="291464">
                <a:moveTo>
                  <a:pt x="0" y="48513"/>
                </a:moveTo>
                <a:lnTo>
                  <a:pt x="17242" y="11420"/>
                </a:lnTo>
                <a:lnTo>
                  <a:pt x="3097022" y="0"/>
                </a:lnTo>
                <a:lnTo>
                  <a:pt x="3111275" y="2126"/>
                </a:lnTo>
                <a:lnTo>
                  <a:pt x="3141437" y="28964"/>
                </a:lnTo>
                <a:lnTo>
                  <a:pt x="3145536" y="242569"/>
                </a:lnTo>
                <a:lnTo>
                  <a:pt x="3143409" y="256823"/>
                </a:lnTo>
                <a:lnTo>
                  <a:pt x="3116571" y="286985"/>
                </a:lnTo>
                <a:lnTo>
                  <a:pt x="48514" y="291084"/>
                </a:lnTo>
                <a:lnTo>
                  <a:pt x="34260" y="288957"/>
                </a:lnTo>
                <a:lnTo>
                  <a:pt x="4098" y="26211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6763" y="1514982"/>
            <a:ext cx="2761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같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은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폴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더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안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의</a:t>
            </a:r>
            <a:r>
              <a:rPr sz="1600" b="1" spc="-60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그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림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0" dirty="0">
                <a:solidFill>
                  <a:srgbClr val="333399"/>
                </a:solidFill>
                <a:latin typeface="맑은 고딕"/>
                <a:cs typeface="맑은 고딕"/>
              </a:rPr>
              <a:t>파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일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연결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636" y="2039111"/>
            <a:ext cx="527304" cy="37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" y="2063495"/>
            <a:ext cx="527304" cy="370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352" y="2052827"/>
            <a:ext cx="524510" cy="367665"/>
          </a:xfrm>
          <a:custGeom>
            <a:avLst/>
            <a:gdLst/>
            <a:ahLst/>
            <a:cxnLst/>
            <a:rect l="l" t="t" r="r" b="b"/>
            <a:pathLst>
              <a:path w="524510" h="367664">
                <a:moveTo>
                  <a:pt x="489115" y="55118"/>
                </a:moveTo>
                <a:lnTo>
                  <a:pt x="5854" y="55118"/>
                </a:lnTo>
                <a:lnTo>
                  <a:pt x="0" y="57658"/>
                </a:lnTo>
                <a:lnTo>
                  <a:pt x="0" y="367284"/>
                </a:lnTo>
                <a:lnTo>
                  <a:pt x="524256" y="367284"/>
                </a:lnTo>
                <a:lnTo>
                  <a:pt x="524256" y="81280"/>
                </a:lnTo>
                <a:lnTo>
                  <a:pt x="521322" y="73406"/>
                </a:lnTo>
                <a:lnTo>
                  <a:pt x="489115" y="55118"/>
                </a:lnTo>
                <a:close/>
              </a:path>
              <a:path w="524510" h="367664">
                <a:moveTo>
                  <a:pt x="178663" y="0"/>
                </a:moveTo>
                <a:lnTo>
                  <a:pt x="81918" y="874"/>
                </a:lnTo>
                <a:lnTo>
                  <a:pt x="40995" y="5207"/>
                </a:lnTo>
                <a:lnTo>
                  <a:pt x="29298" y="18414"/>
                </a:lnTo>
                <a:lnTo>
                  <a:pt x="23418" y="28829"/>
                </a:lnTo>
                <a:lnTo>
                  <a:pt x="20510" y="36702"/>
                </a:lnTo>
                <a:lnTo>
                  <a:pt x="17576" y="39370"/>
                </a:lnTo>
                <a:lnTo>
                  <a:pt x="17576" y="42037"/>
                </a:lnTo>
                <a:lnTo>
                  <a:pt x="14630" y="44576"/>
                </a:lnTo>
                <a:lnTo>
                  <a:pt x="14630" y="47244"/>
                </a:lnTo>
                <a:lnTo>
                  <a:pt x="11722" y="49784"/>
                </a:lnTo>
                <a:lnTo>
                  <a:pt x="11722" y="52450"/>
                </a:lnTo>
                <a:lnTo>
                  <a:pt x="8788" y="55118"/>
                </a:lnTo>
                <a:lnTo>
                  <a:pt x="480326" y="55118"/>
                </a:lnTo>
                <a:lnTo>
                  <a:pt x="260268" y="54674"/>
                </a:lnTo>
                <a:lnTo>
                  <a:pt x="221898" y="53173"/>
                </a:lnTo>
                <a:lnTo>
                  <a:pt x="219659" y="52450"/>
                </a:lnTo>
                <a:lnTo>
                  <a:pt x="219659" y="49784"/>
                </a:lnTo>
                <a:lnTo>
                  <a:pt x="216738" y="47244"/>
                </a:lnTo>
                <a:lnTo>
                  <a:pt x="216738" y="36702"/>
                </a:lnTo>
                <a:lnTo>
                  <a:pt x="213804" y="31496"/>
                </a:lnTo>
                <a:lnTo>
                  <a:pt x="210870" y="23622"/>
                </a:lnTo>
                <a:lnTo>
                  <a:pt x="207949" y="18414"/>
                </a:lnTo>
                <a:lnTo>
                  <a:pt x="202082" y="13081"/>
                </a:lnTo>
                <a:lnTo>
                  <a:pt x="196227" y="7874"/>
                </a:lnTo>
                <a:lnTo>
                  <a:pt x="187452" y="2667"/>
                </a:lnTo>
                <a:lnTo>
                  <a:pt x="178663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8283" y="2052827"/>
            <a:ext cx="3223260" cy="36449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989965" algn="l"/>
              </a:tabLst>
            </a:pPr>
            <a:r>
              <a:rPr sz="1600" b="1" spc="-40" dirty="0">
                <a:latin typeface="Arial"/>
                <a:cs typeface="Arial"/>
              </a:rPr>
              <a:t>hom</a:t>
            </a:r>
            <a:r>
              <a:rPr sz="1600" b="1" spc="-3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60" dirty="0">
                <a:latin typeface="Arial"/>
                <a:cs typeface="Arial"/>
              </a:rPr>
              <a:t>i</a:t>
            </a:r>
            <a:r>
              <a:rPr sz="1600" b="1" spc="-45" dirty="0">
                <a:latin typeface="Arial"/>
                <a:cs typeface="Arial"/>
              </a:rPr>
              <a:t>n</a:t>
            </a:r>
            <a:r>
              <a:rPr sz="1600" b="1" spc="-60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10" dirty="0">
                <a:latin typeface="Arial"/>
                <a:cs typeface="Arial"/>
              </a:rPr>
              <a:t>x</a:t>
            </a:r>
            <a:r>
              <a:rPr sz="1600" b="1" spc="75" dirty="0">
                <a:latin typeface="Arial"/>
                <a:cs typeface="Arial"/>
              </a:rPr>
              <a:t>.</a:t>
            </a:r>
            <a:r>
              <a:rPr sz="1600" b="1" spc="-85" dirty="0">
                <a:latin typeface="Arial"/>
                <a:cs typeface="Arial"/>
              </a:rPr>
              <a:t>h</a:t>
            </a:r>
            <a:r>
              <a:rPr sz="1600" b="1" spc="-50" dirty="0">
                <a:latin typeface="Arial"/>
                <a:cs typeface="Arial"/>
              </a:rPr>
              <a:t>t</a:t>
            </a:r>
            <a:r>
              <a:rPr sz="1600" b="1" spc="-80" dirty="0">
                <a:latin typeface="Arial"/>
                <a:cs typeface="Arial"/>
              </a:rPr>
              <a:t>m</a:t>
            </a:r>
            <a:r>
              <a:rPr sz="1600" b="1" spc="-90" dirty="0">
                <a:latin typeface="Arial"/>
                <a:cs typeface="Arial"/>
              </a:rPr>
              <a:t>l</a:t>
            </a:r>
            <a:r>
              <a:rPr sz="1600" b="1" spc="80" dirty="0">
                <a:latin typeface="Arial"/>
                <a:cs typeface="Arial"/>
              </a:rPr>
              <a:t>,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i</a:t>
            </a:r>
            <a:r>
              <a:rPr sz="1600" b="1" spc="-80" dirty="0">
                <a:latin typeface="Arial"/>
                <a:cs typeface="Arial"/>
              </a:rPr>
              <a:t>m</a:t>
            </a:r>
            <a:r>
              <a:rPr sz="1600" b="1" spc="-40" dirty="0">
                <a:latin typeface="Arial"/>
                <a:cs typeface="Arial"/>
              </a:rPr>
              <a:t>g</a:t>
            </a:r>
            <a:r>
              <a:rPr sz="1600" b="1" spc="75" dirty="0">
                <a:latin typeface="Arial"/>
                <a:cs typeface="Arial"/>
              </a:rPr>
              <a:t>.</a:t>
            </a:r>
            <a:r>
              <a:rPr sz="1600" b="1" spc="-30" dirty="0">
                <a:latin typeface="Arial"/>
                <a:cs typeface="Arial"/>
              </a:rPr>
              <a:t>j</a:t>
            </a:r>
            <a:r>
              <a:rPr sz="1600" b="1" spc="-7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352" y="2564892"/>
            <a:ext cx="3843654" cy="3371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165" dirty="0">
                <a:latin typeface="맑은 고딕"/>
                <a:cs typeface="맑은 고딕"/>
              </a:rPr>
              <a:t>&lt;</a:t>
            </a:r>
            <a:r>
              <a:rPr sz="1600" b="1" spc="-60" dirty="0">
                <a:latin typeface="맑은 고딕"/>
                <a:cs typeface="맑은 고딕"/>
              </a:rPr>
              <a:t>i</a:t>
            </a:r>
            <a:r>
              <a:rPr sz="1600" b="1" spc="-125" dirty="0">
                <a:latin typeface="맑은 고딕"/>
                <a:cs typeface="맑은 고딕"/>
              </a:rPr>
              <a:t>m</a:t>
            </a:r>
            <a:r>
              <a:rPr sz="1600" b="1" spc="-40" dirty="0">
                <a:latin typeface="맑은 고딕"/>
                <a:cs typeface="맑은 고딕"/>
              </a:rPr>
              <a:t>g</a:t>
            </a:r>
            <a:r>
              <a:rPr sz="1600" b="1" spc="-90" dirty="0">
                <a:latin typeface="맑은 고딕"/>
                <a:cs typeface="맑은 고딕"/>
              </a:rPr>
              <a:t> </a:t>
            </a:r>
            <a:r>
              <a:rPr sz="1600" b="1" spc="-10" dirty="0">
                <a:latin typeface="맑은 고딕"/>
                <a:cs typeface="맑은 고딕"/>
              </a:rPr>
              <a:t>s</a:t>
            </a:r>
            <a:r>
              <a:rPr sz="1600" b="1" spc="-5" dirty="0">
                <a:latin typeface="맑은 고딕"/>
                <a:cs typeface="맑은 고딕"/>
              </a:rPr>
              <a:t>r</a:t>
            </a:r>
            <a:r>
              <a:rPr sz="1600" b="1" spc="114" dirty="0">
                <a:latin typeface="맑은 고딕"/>
                <a:cs typeface="맑은 고딕"/>
              </a:rPr>
              <a:t>c</a:t>
            </a:r>
            <a:r>
              <a:rPr sz="1600" b="1" spc="-180" dirty="0">
                <a:latin typeface="맑은 고딕"/>
                <a:cs typeface="맑은 고딕"/>
              </a:rPr>
              <a:t>=</a:t>
            </a:r>
            <a:r>
              <a:rPr sz="1600" b="1" spc="25" dirty="0">
                <a:latin typeface="맑은 고딕"/>
                <a:cs typeface="맑은 고딕"/>
              </a:rPr>
              <a:t>“</a:t>
            </a:r>
            <a:r>
              <a:rPr sz="1600" b="1" spc="-40" dirty="0">
                <a:latin typeface="맑은 고딕"/>
                <a:cs typeface="맑은 고딕"/>
              </a:rPr>
              <a:t>i</a:t>
            </a:r>
            <a:r>
              <a:rPr sz="1600" b="1" spc="-170" dirty="0">
                <a:latin typeface="맑은 고딕"/>
                <a:cs typeface="맑은 고딕"/>
              </a:rPr>
              <a:t>m</a:t>
            </a:r>
            <a:r>
              <a:rPr sz="1600" b="1" spc="-60" dirty="0">
                <a:latin typeface="맑은 고딕"/>
                <a:cs typeface="맑은 고딕"/>
              </a:rPr>
              <a:t>g</a:t>
            </a:r>
            <a:r>
              <a:rPr sz="1600" b="1" spc="105" dirty="0">
                <a:latin typeface="맑은 고딕"/>
                <a:cs typeface="맑은 고딕"/>
              </a:rPr>
              <a:t>.</a:t>
            </a:r>
            <a:r>
              <a:rPr sz="1600" b="1" spc="-80" dirty="0">
                <a:latin typeface="맑은 고딕"/>
                <a:cs typeface="맑은 고딕"/>
              </a:rPr>
              <a:t>j</a:t>
            </a:r>
            <a:r>
              <a:rPr sz="1600" b="1" spc="-60" dirty="0">
                <a:latin typeface="맑은 고딕"/>
                <a:cs typeface="맑은 고딕"/>
              </a:rPr>
              <a:t>pg</a:t>
            </a:r>
            <a:r>
              <a:rPr sz="1600" b="1" spc="25" dirty="0">
                <a:latin typeface="맑은 고딕"/>
                <a:cs typeface="맑은 고딕"/>
              </a:rPr>
              <a:t>”</a:t>
            </a:r>
            <a:r>
              <a:rPr sz="1600" b="1" spc="-165" dirty="0">
                <a:latin typeface="맑은 고딕"/>
                <a:cs typeface="맑은 고딕"/>
              </a:rPr>
              <a:t>&gt;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9179" y="1469136"/>
            <a:ext cx="3147060" cy="291465"/>
          </a:xfrm>
          <a:custGeom>
            <a:avLst/>
            <a:gdLst/>
            <a:ahLst/>
            <a:cxnLst/>
            <a:rect l="l" t="t" r="r" b="b"/>
            <a:pathLst>
              <a:path w="3147059" h="291464">
                <a:moveTo>
                  <a:pt x="3098546" y="0"/>
                </a:moveTo>
                <a:lnTo>
                  <a:pt x="42618" y="354"/>
                </a:lnTo>
                <a:lnTo>
                  <a:pt x="8085" y="21685"/>
                </a:lnTo>
                <a:lnTo>
                  <a:pt x="0" y="48513"/>
                </a:lnTo>
                <a:lnTo>
                  <a:pt x="354" y="248465"/>
                </a:lnTo>
                <a:lnTo>
                  <a:pt x="21685" y="282998"/>
                </a:lnTo>
                <a:lnTo>
                  <a:pt x="48514" y="291084"/>
                </a:lnTo>
                <a:lnTo>
                  <a:pt x="3104441" y="290729"/>
                </a:lnTo>
                <a:lnTo>
                  <a:pt x="3138974" y="269398"/>
                </a:lnTo>
                <a:lnTo>
                  <a:pt x="3147060" y="242569"/>
                </a:lnTo>
                <a:lnTo>
                  <a:pt x="3146705" y="42618"/>
                </a:lnTo>
                <a:lnTo>
                  <a:pt x="3125374" y="8085"/>
                </a:lnTo>
                <a:lnTo>
                  <a:pt x="3098546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9179" y="1469136"/>
            <a:ext cx="3147060" cy="291465"/>
          </a:xfrm>
          <a:custGeom>
            <a:avLst/>
            <a:gdLst/>
            <a:ahLst/>
            <a:cxnLst/>
            <a:rect l="l" t="t" r="r" b="b"/>
            <a:pathLst>
              <a:path w="3147059" h="291464">
                <a:moveTo>
                  <a:pt x="0" y="48513"/>
                </a:moveTo>
                <a:lnTo>
                  <a:pt x="17242" y="11420"/>
                </a:lnTo>
                <a:lnTo>
                  <a:pt x="3098546" y="0"/>
                </a:lnTo>
                <a:lnTo>
                  <a:pt x="3112799" y="2126"/>
                </a:lnTo>
                <a:lnTo>
                  <a:pt x="3142961" y="28964"/>
                </a:lnTo>
                <a:lnTo>
                  <a:pt x="3147060" y="242569"/>
                </a:lnTo>
                <a:lnTo>
                  <a:pt x="3144933" y="256823"/>
                </a:lnTo>
                <a:lnTo>
                  <a:pt x="3118095" y="286985"/>
                </a:lnTo>
                <a:lnTo>
                  <a:pt x="48514" y="291084"/>
                </a:lnTo>
                <a:lnTo>
                  <a:pt x="34260" y="288957"/>
                </a:lnTo>
                <a:lnTo>
                  <a:pt x="4098" y="262119"/>
                </a:lnTo>
                <a:lnTo>
                  <a:pt x="0" y="485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62473" y="1514982"/>
            <a:ext cx="2761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하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위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폴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더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안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의</a:t>
            </a:r>
            <a:r>
              <a:rPr sz="1600" b="1" spc="-60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그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림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파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일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연결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30140" y="2039111"/>
            <a:ext cx="527303" cy="37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4523" y="2063495"/>
            <a:ext cx="527303" cy="370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43855" y="2052827"/>
            <a:ext cx="524510" cy="367665"/>
          </a:xfrm>
          <a:custGeom>
            <a:avLst/>
            <a:gdLst/>
            <a:ahLst/>
            <a:cxnLst/>
            <a:rect l="l" t="t" r="r" b="b"/>
            <a:pathLst>
              <a:path w="524510" h="367664">
                <a:moveTo>
                  <a:pt x="489077" y="55118"/>
                </a:moveTo>
                <a:lnTo>
                  <a:pt x="5842" y="55118"/>
                </a:lnTo>
                <a:lnTo>
                  <a:pt x="0" y="57658"/>
                </a:lnTo>
                <a:lnTo>
                  <a:pt x="0" y="367284"/>
                </a:lnTo>
                <a:lnTo>
                  <a:pt x="524256" y="367284"/>
                </a:lnTo>
                <a:lnTo>
                  <a:pt x="524256" y="81280"/>
                </a:lnTo>
                <a:lnTo>
                  <a:pt x="521335" y="73406"/>
                </a:lnTo>
                <a:lnTo>
                  <a:pt x="489077" y="55118"/>
                </a:lnTo>
                <a:close/>
              </a:path>
              <a:path w="524510" h="367664">
                <a:moveTo>
                  <a:pt x="178689" y="0"/>
                </a:moveTo>
                <a:lnTo>
                  <a:pt x="81935" y="874"/>
                </a:lnTo>
                <a:lnTo>
                  <a:pt x="41021" y="5207"/>
                </a:lnTo>
                <a:lnTo>
                  <a:pt x="29337" y="18414"/>
                </a:lnTo>
                <a:lnTo>
                  <a:pt x="26416" y="23622"/>
                </a:lnTo>
                <a:lnTo>
                  <a:pt x="23368" y="28829"/>
                </a:lnTo>
                <a:lnTo>
                  <a:pt x="20447" y="36702"/>
                </a:lnTo>
                <a:lnTo>
                  <a:pt x="17526" y="39370"/>
                </a:lnTo>
                <a:lnTo>
                  <a:pt x="17526" y="42037"/>
                </a:lnTo>
                <a:lnTo>
                  <a:pt x="14605" y="44576"/>
                </a:lnTo>
                <a:lnTo>
                  <a:pt x="14605" y="47244"/>
                </a:lnTo>
                <a:lnTo>
                  <a:pt x="11684" y="49784"/>
                </a:lnTo>
                <a:lnTo>
                  <a:pt x="11684" y="52450"/>
                </a:lnTo>
                <a:lnTo>
                  <a:pt x="8763" y="55118"/>
                </a:lnTo>
                <a:lnTo>
                  <a:pt x="480314" y="55118"/>
                </a:lnTo>
                <a:lnTo>
                  <a:pt x="260308" y="54674"/>
                </a:lnTo>
                <a:lnTo>
                  <a:pt x="243373" y="54385"/>
                </a:lnTo>
                <a:lnTo>
                  <a:pt x="219710" y="52450"/>
                </a:lnTo>
                <a:lnTo>
                  <a:pt x="219710" y="49784"/>
                </a:lnTo>
                <a:lnTo>
                  <a:pt x="216789" y="47244"/>
                </a:lnTo>
                <a:lnTo>
                  <a:pt x="216789" y="36702"/>
                </a:lnTo>
                <a:lnTo>
                  <a:pt x="213741" y="31496"/>
                </a:lnTo>
                <a:lnTo>
                  <a:pt x="210820" y="23622"/>
                </a:lnTo>
                <a:lnTo>
                  <a:pt x="207899" y="18414"/>
                </a:lnTo>
                <a:lnTo>
                  <a:pt x="202057" y="13081"/>
                </a:lnTo>
                <a:lnTo>
                  <a:pt x="196215" y="7874"/>
                </a:lnTo>
                <a:lnTo>
                  <a:pt x="187452" y="2667"/>
                </a:lnTo>
                <a:lnTo>
                  <a:pt x="178689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42788" y="2052827"/>
            <a:ext cx="3221990" cy="36449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  <a:tabLst>
                <a:tab pos="990600" algn="l"/>
              </a:tabLst>
            </a:pPr>
            <a:r>
              <a:rPr sz="1600" b="1" spc="-45" dirty="0">
                <a:latin typeface="Arial"/>
                <a:cs typeface="Arial"/>
              </a:rPr>
              <a:t>h</a:t>
            </a:r>
            <a:r>
              <a:rPr sz="1600" b="1" spc="-60" dirty="0">
                <a:latin typeface="Arial"/>
                <a:cs typeface="Arial"/>
              </a:rPr>
              <a:t>om</a:t>
            </a:r>
            <a:r>
              <a:rPr sz="1600" b="1" spc="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60" dirty="0">
                <a:latin typeface="Arial"/>
                <a:cs typeface="Arial"/>
              </a:rPr>
              <a:t>i</a:t>
            </a:r>
            <a:r>
              <a:rPr sz="1600" b="1" spc="-45" dirty="0">
                <a:latin typeface="Arial"/>
                <a:cs typeface="Arial"/>
              </a:rPr>
              <a:t>n</a:t>
            </a:r>
            <a:r>
              <a:rPr sz="1600" b="1" spc="-60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10" dirty="0">
                <a:latin typeface="Arial"/>
                <a:cs typeface="Arial"/>
              </a:rPr>
              <a:t>x</a:t>
            </a:r>
            <a:r>
              <a:rPr sz="1600" b="1" spc="75" dirty="0">
                <a:latin typeface="Arial"/>
                <a:cs typeface="Arial"/>
              </a:rPr>
              <a:t>.</a:t>
            </a:r>
            <a:r>
              <a:rPr sz="1600" b="1" spc="-85" dirty="0">
                <a:latin typeface="Arial"/>
                <a:cs typeface="Arial"/>
              </a:rPr>
              <a:t>h</a:t>
            </a:r>
            <a:r>
              <a:rPr sz="1600" b="1" spc="-50" dirty="0">
                <a:latin typeface="Arial"/>
                <a:cs typeface="Arial"/>
              </a:rPr>
              <a:t>t</a:t>
            </a:r>
            <a:r>
              <a:rPr sz="1600" b="1" spc="-80" dirty="0">
                <a:latin typeface="Arial"/>
                <a:cs typeface="Arial"/>
              </a:rPr>
              <a:t>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3855" y="3151632"/>
            <a:ext cx="3843654" cy="3371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600" b="1" spc="-165" dirty="0">
                <a:latin typeface="맑은 고딕"/>
                <a:cs typeface="맑은 고딕"/>
              </a:rPr>
              <a:t>&lt;</a:t>
            </a:r>
            <a:r>
              <a:rPr sz="1600" b="1" spc="-60" dirty="0">
                <a:latin typeface="맑은 고딕"/>
                <a:cs typeface="맑은 고딕"/>
              </a:rPr>
              <a:t>i</a:t>
            </a:r>
            <a:r>
              <a:rPr sz="1600" b="1" spc="-125" dirty="0">
                <a:latin typeface="맑은 고딕"/>
                <a:cs typeface="맑은 고딕"/>
              </a:rPr>
              <a:t>m</a:t>
            </a:r>
            <a:r>
              <a:rPr sz="1600" b="1" spc="-40" dirty="0">
                <a:latin typeface="맑은 고딕"/>
                <a:cs typeface="맑은 고딕"/>
              </a:rPr>
              <a:t>g</a:t>
            </a:r>
            <a:r>
              <a:rPr sz="1600" b="1" spc="-90" dirty="0">
                <a:latin typeface="맑은 고딕"/>
                <a:cs typeface="맑은 고딕"/>
              </a:rPr>
              <a:t> </a:t>
            </a:r>
            <a:r>
              <a:rPr sz="1600" b="1" spc="-10" dirty="0">
                <a:latin typeface="맑은 고딕"/>
                <a:cs typeface="맑은 고딕"/>
              </a:rPr>
              <a:t>s</a:t>
            </a:r>
            <a:r>
              <a:rPr sz="1600" b="1" spc="-5" dirty="0">
                <a:latin typeface="맑은 고딕"/>
                <a:cs typeface="맑은 고딕"/>
              </a:rPr>
              <a:t>r</a:t>
            </a:r>
            <a:r>
              <a:rPr sz="1600" b="1" spc="114" dirty="0">
                <a:latin typeface="맑은 고딕"/>
                <a:cs typeface="맑은 고딕"/>
              </a:rPr>
              <a:t>c</a:t>
            </a:r>
            <a:r>
              <a:rPr sz="1600" b="1" spc="-180" dirty="0">
                <a:latin typeface="맑은 고딕"/>
                <a:cs typeface="맑은 고딕"/>
              </a:rPr>
              <a:t>=</a:t>
            </a:r>
            <a:r>
              <a:rPr sz="1600" b="1" spc="25" dirty="0">
                <a:latin typeface="맑은 고딕"/>
                <a:cs typeface="맑은 고딕"/>
              </a:rPr>
              <a:t>“</a:t>
            </a:r>
            <a:r>
              <a:rPr sz="1600" b="1" spc="-40" dirty="0">
                <a:latin typeface="맑은 고딕"/>
                <a:cs typeface="맑은 고딕"/>
              </a:rPr>
              <a:t>i</a:t>
            </a:r>
            <a:r>
              <a:rPr sz="1600" b="1" spc="-170" dirty="0">
                <a:latin typeface="맑은 고딕"/>
                <a:cs typeface="맑은 고딕"/>
              </a:rPr>
              <a:t>m</a:t>
            </a:r>
            <a:r>
              <a:rPr sz="1600" b="1" spc="10" dirty="0">
                <a:latin typeface="맑은 고딕"/>
                <a:cs typeface="맑은 고딕"/>
              </a:rPr>
              <a:t>a</a:t>
            </a:r>
            <a:r>
              <a:rPr sz="1600" b="1" spc="-60" dirty="0">
                <a:latin typeface="맑은 고딕"/>
                <a:cs typeface="맑은 고딕"/>
              </a:rPr>
              <a:t>g</a:t>
            </a:r>
            <a:r>
              <a:rPr sz="1600" b="1" spc="-5" dirty="0">
                <a:latin typeface="맑은 고딕"/>
                <a:cs typeface="맑은 고딕"/>
              </a:rPr>
              <a:t>e</a:t>
            </a:r>
            <a:r>
              <a:rPr sz="1600" b="1" spc="85" dirty="0">
                <a:latin typeface="맑은 고딕"/>
                <a:cs typeface="맑은 고딕"/>
              </a:rPr>
              <a:t>s</a:t>
            </a:r>
            <a:r>
              <a:rPr sz="1600" b="1" spc="-50" dirty="0">
                <a:latin typeface="맑은 고딕"/>
                <a:cs typeface="맑은 고딕"/>
              </a:rPr>
              <a:t>/</a:t>
            </a:r>
            <a:r>
              <a:rPr sz="1600" b="1" spc="-75" dirty="0">
                <a:latin typeface="맑은 고딕"/>
                <a:cs typeface="맑은 고딕"/>
              </a:rPr>
              <a:t>i</a:t>
            </a:r>
            <a:r>
              <a:rPr sz="1600" b="1" spc="-125" dirty="0">
                <a:latin typeface="맑은 고딕"/>
                <a:cs typeface="맑은 고딕"/>
              </a:rPr>
              <a:t>m</a:t>
            </a:r>
            <a:r>
              <a:rPr sz="1600" b="1" spc="-60" dirty="0">
                <a:latin typeface="맑은 고딕"/>
                <a:cs typeface="맑은 고딕"/>
              </a:rPr>
              <a:t>g</a:t>
            </a:r>
            <a:r>
              <a:rPr sz="1600" b="1" spc="105" dirty="0">
                <a:latin typeface="맑은 고딕"/>
                <a:cs typeface="맑은 고딕"/>
              </a:rPr>
              <a:t>.</a:t>
            </a:r>
            <a:r>
              <a:rPr sz="1600" b="1" spc="-80" dirty="0">
                <a:latin typeface="맑은 고딕"/>
                <a:cs typeface="맑은 고딕"/>
              </a:rPr>
              <a:t>j</a:t>
            </a:r>
            <a:r>
              <a:rPr sz="1600" b="1" spc="-60" dirty="0">
                <a:latin typeface="맑은 고딕"/>
                <a:cs typeface="맑은 고딕"/>
              </a:rPr>
              <a:t>pg</a:t>
            </a:r>
            <a:r>
              <a:rPr sz="1600" b="1" spc="25" dirty="0">
                <a:latin typeface="맑은 고딕"/>
                <a:cs typeface="맑은 고딕"/>
              </a:rPr>
              <a:t>”</a:t>
            </a:r>
            <a:r>
              <a:rPr sz="1600" b="1" spc="-165" dirty="0">
                <a:latin typeface="맑은 고딕"/>
                <a:cs typeface="맑은 고딕"/>
              </a:rPr>
              <a:t>&gt;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071" y="2625851"/>
            <a:ext cx="527303" cy="3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3455" y="2650235"/>
            <a:ext cx="527303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2788" y="2639567"/>
            <a:ext cx="524510" cy="365760"/>
          </a:xfrm>
          <a:custGeom>
            <a:avLst/>
            <a:gdLst/>
            <a:ahLst/>
            <a:cxnLst/>
            <a:rect l="l" t="t" r="r" b="b"/>
            <a:pathLst>
              <a:path w="524510" h="365760">
                <a:moveTo>
                  <a:pt x="489076" y="54864"/>
                </a:moveTo>
                <a:lnTo>
                  <a:pt x="5841" y="54864"/>
                </a:lnTo>
                <a:lnTo>
                  <a:pt x="0" y="57531"/>
                </a:lnTo>
                <a:lnTo>
                  <a:pt x="0" y="365760"/>
                </a:lnTo>
                <a:lnTo>
                  <a:pt x="524256" y="365760"/>
                </a:lnTo>
                <a:lnTo>
                  <a:pt x="524256" y="81026"/>
                </a:lnTo>
                <a:lnTo>
                  <a:pt x="521335" y="73152"/>
                </a:lnTo>
                <a:lnTo>
                  <a:pt x="518413" y="67945"/>
                </a:lnTo>
                <a:lnTo>
                  <a:pt x="512572" y="62737"/>
                </a:lnTo>
                <a:lnTo>
                  <a:pt x="506729" y="60071"/>
                </a:lnTo>
                <a:lnTo>
                  <a:pt x="497839" y="57531"/>
                </a:lnTo>
                <a:lnTo>
                  <a:pt x="489076" y="54864"/>
                </a:lnTo>
                <a:close/>
              </a:path>
              <a:path w="524510" h="365760">
                <a:moveTo>
                  <a:pt x="178688" y="0"/>
                </a:moveTo>
                <a:lnTo>
                  <a:pt x="81935" y="874"/>
                </a:lnTo>
                <a:lnTo>
                  <a:pt x="41021" y="5207"/>
                </a:lnTo>
                <a:lnTo>
                  <a:pt x="26415" y="23495"/>
                </a:lnTo>
                <a:lnTo>
                  <a:pt x="23367" y="28702"/>
                </a:lnTo>
                <a:lnTo>
                  <a:pt x="20447" y="36576"/>
                </a:lnTo>
                <a:lnTo>
                  <a:pt x="17525" y="39243"/>
                </a:lnTo>
                <a:lnTo>
                  <a:pt x="17525" y="41783"/>
                </a:lnTo>
                <a:lnTo>
                  <a:pt x="14604" y="44450"/>
                </a:lnTo>
                <a:lnTo>
                  <a:pt x="14604" y="46990"/>
                </a:lnTo>
                <a:lnTo>
                  <a:pt x="11684" y="49657"/>
                </a:lnTo>
                <a:lnTo>
                  <a:pt x="11684" y="52197"/>
                </a:lnTo>
                <a:lnTo>
                  <a:pt x="8762" y="54864"/>
                </a:lnTo>
                <a:lnTo>
                  <a:pt x="480313" y="54864"/>
                </a:lnTo>
                <a:lnTo>
                  <a:pt x="260308" y="54420"/>
                </a:lnTo>
                <a:lnTo>
                  <a:pt x="221945" y="52919"/>
                </a:lnTo>
                <a:lnTo>
                  <a:pt x="219710" y="52197"/>
                </a:lnTo>
                <a:lnTo>
                  <a:pt x="219710" y="49657"/>
                </a:lnTo>
                <a:lnTo>
                  <a:pt x="216788" y="46990"/>
                </a:lnTo>
                <a:lnTo>
                  <a:pt x="216788" y="36576"/>
                </a:lnTo>
                <a:lnTo>
                  <a:pt x="213740" y="31369"/>
                </a:lnTo>
                <a:lnTo>
                  <a:pt x="210820" y="23495"/>
                </a:lnTo>
                <a:lnTo>
                  <a:pt x="207899" y="18287"/>
                </a:lnTo>
                <a:lnTo>
                  <a:pt x="196214" y="7874"/>
                </a:lnTo>
                <a:lnTo>
                  <a:pt x="187451" y="2667"/>
                </a:lnTo>
                <a:lnTo>
                  <a:pt x="178688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43244" y="2639567"/>
            <a:ext cx="2621280" cy="36449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1141095" algn="l"/>
              </a:tabLst>
            </a:pPr>
            <a:r>
              <a:rPr sz="1600" b="1" spc="-60" dirty="0">
                <a:latin typeface="Arial"/>
                <a:cs typeface="Arial"/>
              </a:rPr>
              <a:t>i</a:t>
            </a:r>
            <a:r>
              <a:rPr sz="1600" b="1" spc="-70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a</a:t>
            </a:r>
            <a:r>
              <a:rPr sz="1600" b="1" spc="-40" dirty="0">
                <a:latin typeface="Arial"/>
                <a:cs typeface="Arial"/>
              </a:rPr>
              <a:t>g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5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60" dirty="0">
                <a:latin typeface="Arial"/>
                <a:cs typeface="Arial"/>
              </a:rPr>
              <a:t>i</a:t>
            </a:r>
            <a:r>
              <a:rPr sz="1600" b="1" spc="-70" dirty="0">
                <a:latin typeface="Arial"/>
                <a:cs typeface="Arial"/>
              </a:rPr>
              <a:t>m</a:t>
            </a:r>
            <a:r>
              <a:rPr sz="1600" b="1" spc="-40" dirty="0">
                <a:latin typeface="Arial"/>
                <a:cs typeface="Arial"/>
              </a:rPr>
              <a:t>g</a:t>
            </a:r>
            <a:r>
              <a:rPr sz="1600" b="1" spc="75" dirty="0">
                <a:latin typeface="Arial"/>
                <a:cs typeface="Arial"/>
              </a:rPr>
              <a:t>.</a:t>
            </a:r>
            <a:r>
              <a:rPr sz="1600" b="1" spc="-80" dirty="0">
                <a:latin typeface="Arial"/>
                <a:cs typeface="Arial"/>
              </a:rPr>
              <a:t>j</a:t>
            </a:r>
            <a:r>
              <a:rPr sz="1600" b="1" spc="-4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84597" y="2420873"/>
            <a:ext cx="311150" cy="405130"/>
          </a:xfrm>
          <a:custGeom>
            <a:avLst/>
            <a:gdLst/>
            <a:ahLst/>
            <a:cxnLst/>
            <a:rect l="l" t="t" r="r" b="b"/>
            <a:pathLst>
              <a:path w="311150" h="405130">
                <a:moveTo>
                  <a:pt x="0" y="0"/>
                </a:moveTo>
                <a:lnTo>
                  <a:pt x="0" y="404749"/>
                </a:lnTo>
                <a:lnTo>
                  <a:pt x="311150" y="40474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9179" y="4099559"/>
            <a:ext cx="3147060" cy="292735"/>
          </a:xfrm>
          <a:custGeom>
            <a:avLst/>
            <a:gdLst/>
            <a:ahLst/>
            <a:cxnLst/>
            <a:rect l="l" t="t" r="r" b="b"/>
            <a:pathLst>
              <a:path w="3147059" h="292735">
                <a:moveTo>
                  <a:pt x="3098292" y="0"/>
                </a:moveTo>
                <a:lnTo>
                  <a:pt x="42467" y="403"/>
                </a:lnTo>
                <a:lnTo>
                  <a:pt x="8050" y="21925"/>
                </a:lnTo>
                <a:lnTo>
                  <a:pt x="0" y="48767"/>
                </a:lnTo>
                <a:lnTo>
                  <a:pt x="403" y="250140"/>
                </a:lnTo>
                <a:lnTo>
                  <a:pt x="21925" y="284557"/>
                </a:lnTo>
                <a:lnTo>
                  <a:pt x="48768" y="292607"/>
                </a:lnTo>
                <a:lnTo>
                  <a:pt x="3104592" y="292204"/>
                </a:lnTo>
                <a:lnTo>
                  <a:pt x="3139009" y="270682"/>
                </a:lnTo>
                <a:lnTo>
                  <a:pt x="3147060" y="243839"/>
                </a:lnTo>
                <a:lnTo>
                  <a:pt x="3146656" y="42467"/>
                </a:lnTo>
                <a:lnTo>
                  <a:pt x="3125134" y="8050"/>
                </a:lnTo>
                <a:lnTo>
                  <a:pt x="3098292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9179" y="4099559"/>
            <a:ext cx="3147060" cy="292735"/>
          </a:xfrm>
          <a:custGeom>
            <a:avLst/>
            <a:gdLst/>
            <a:ahLst/>
            <a:cxnLst/>
            <a:rect l="l" t="t" r="r" b="b"/>
            <a:pathLst>
              <a:path w="3147059" h="292735">
                <a:moveTo>
                  <a:pt x="0" y="48767"/>
                </a:moveTo>
                <a:lnTo>
                  <a:pt x="17172" y="11624"/>
                </a:lnTo>
                <a:lnTo>
                  <a:pt x="3098292" y="0"/>
                </a:lnTo>
                <a:lnTo>
                  <a:pt x="3112544" y="2117"/>
                </a:lnTo>
                <a:lnTo>
                  <a:pt x="3142818" y="28854"/>
                </a:lnTo>
                <a:lnTo>
                  <a:pt x="3147060" y="243839"/>
                </a:lnTo>
                <a:lnTo>
                  <a:pt x="3144942" y="258092"/>
                </a:lnTo>
                <a:lnTo>
                  <a:pt x="3118205" y="288366"/>
                </a:lnTo>
                <a:lnTo>
                  <a:pt x="48768" y="292607"/>
                </a:lnTo>
                <a:lnTo>
                  <a:pt x="34515" y="290490"/>
                </a:lnTo>
                <a:lnTo>
                  <a:pt x="4241" y="263753"/>
                </a:lnTo>
                <a:lnTo>
                  <a:pt x="0" y="487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62473" y="4146930"/>
            <a:ext cx="2761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상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위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폴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더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안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의</a:t>
            </a:r>
            <a:r>
              <a:rPr sz="1600" b="1" spc="-60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그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림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파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일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연결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55464" y="4671059"/>
            <a:ext cx="52730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79847" y="4695444"/>
            <a:ext cx="52730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69179" y="4684776"/>
            <a:ext cx="524510" cy="365760"/>
          </a:xfrm>
          <a:custGeom>
            <a:avLst/>
            <a:gdLst/>
            <a:ahLst/>
            <a:cxnLst/>
            <a:rect l="l" t="t" r="r" b="b"/>
            <a:pathLst>
              <a:path w="524510" h="365760">
                <a:moveTo>
                  <a:pt x="489077" y="54863"/>
                </a:moveTo>
                <a:lnTo>
                  <a:pt x="5842" y="54863"/>
                </a:lnTo>
                <a:lnTo>
                  <a:pt x="0" y="57531"/>
                </a:lnTo>
                <a:lnTo>
                  <a:pt x="0" y="365760"/>
                </a:lnTo>
                <a:lnTo>
                  <a:pt x="524256" y="365760"/>
                </a:lnTo>
                <a:lnTo>
                  <a:pt x="524256" y="81025"/>
                </a:lnTo>
                <a:lnTo>
                  <a:pt x="521335" y="73151"/>
                </a:lnTo>
                <a:lnTo>
                  <a:pt x="518414" y="67944"/>
                </a:lnTo>
                <a:lnTo>
                  <a:pt x="512572" y="62737"/>
                </a:lnTo>
                <a:lnTo>
                  <a:pt x="506730" y="60071"/>
                </a:lnTo>
                <a:lnTo>
                  <a:pt x="497840" y="57531"/>
                </a:lnTo>
                <a:lnTo>
                  <a:pt x="489077" y="54863"/>
                </a:lnTo>
                <a:close/>
              </a:path>
              <a:path w="524510" h="365760">
                <a:moveTo>
                  <a:pt x="178689" y="0"/>
                </a:moveTo>
                <a:lnTo>
                  <a:pt x="81935" y="874"/>
                </a:lnTo>
                <a:lnTo>
                  <a:pt x="41021" y="5206"/>
                </a:lnTo>
                <a:lnTo>
                  <a:pt x="26416" y="23494"/>
                </a:lnTo>
                <a:lnTo>
                  <a:pt x="23368" y="28701"/>
                </a:lnTo>
                <a:lnTo>
                  <a:pt x="20447" y="36575"/>
                </a:lnTo>
                <a:lnTo>
                  <a:pt x="17525" y="39243"/>
                </a:lnTo>
                <a:lnTo>
                  <a:pt x="17525" y="41782"/>
                </a:lnTo>
                <a:lnTo>
                  <a:pt x="14605" y="44450"/>
                </a:lnTo>
                <a:lnTo>
                  <a:pt x="14605" y="46990"/>
                </a:lnTo>
                <a:lnTo>
                  <a:pt x="11684" y="49656"/>
                </a:lnTo>
                <a:lnTo>
                  <a:pt x="11684" y="52197"/>
                </a:lnTo>
                <a:lnTo>
                  <a:pt x="8762" y="54863"/>
                </a:lnTo>
                <a:lnTo>
                  <a:pt x="480314" y="54863"/>
                </a:lnTo>
                <a:lnTo>
                  <a:pt x="260308" y="54420"/>
                </a:lnTo>
                <a:lnTo>
                  <a:pt x="221945" y="52919"/>
                </a:lnTo>
                <a:lnTo>
                  <a:pt x="219710" y="52197"/>
                </a:lnTo>
                <a:lnTo>
                  <a:pt x="219710" y="49656"/>
                </a:lnTo>
                <a:lnTo>
                  <a:pt x="216789" y="46990"/>
                </a:lnTo>
                <a:lnTo>
                  <a:pt x="216789" y="36575"/>
                </a:lnTo>
                <a:lnTo>
                  <a:pt x="213741" y="31368"/>
                </a:lnTo>
                <a:lnTo>
                  <a:pt x="210820" y="23494"/>
                </a:lnTo>
                <a:lnTo>
                  <a:pt x="207899" y="18287"/>
                </a:lnTo>
                <a:lnTo>
                  <a:pt x="196215" y="7874"/>
                </a:lnTo>
                <a:lnTo>
                  <a:pt x="187452" y="2667"/>
                </a:lnTo>
                <a:lnTo>
                  <a:pt x="178689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68111" y="4684776"/>
            <a:ext cx="3223260" cy="36449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  <a:tabLst>
                <a:tab pos="991869" algn="l"/>
              </a:tabLst>
            </a:pPr>
            <a:r>
              <a:rPr sz="1600" b="1" spc="-45" dirty="0">
                <a:latin typeface="Arial"/>
                <a:cs typeface="Arial"/>
              </a:rPr>
              <a:t>h</a:t>
            </a:r>
            <a:r>
              <a:rPr sz="1600" b="1" spc="-60" dirty="0">
                <a:latin typeface="Arial"/>
                <a:cs typeface="Arial"/>
              </a:rPr>
              <a:t>om</a:t>
            </a:r>
            <a:r>
              <a:rPr sz="1600" b="1" spc="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60" dirty="0">
                <a:latin typeface="Arial"/>
                <a:cs typeface="Arial"/>
              </a:rPr>
              <a:t>i</a:t>
            </a:r>
            <a:r>
              <a:rPr sz="1600" b="1" spc="-70" dirty="0">
                <a:latin typeface="Arial"/>
                <a:cs typeface="Arial"/>
              </a:rPr>
              <a:t>m</a:t>
            </a:r>
            <a:r>
              <a:rPr sz="1600" b="1" spc="-40" dirty="0">
                <a:latin typeface="Arial"/>
                <a:cs typeface="Arial"/>
              </a:rPr>
              <a:t>g</a:t>
            </a:r>
            <a:r>
              <a:rPr sz="1600" b="1" spc="75" dirty="0">
                <a:latin typeface="Arial"/>
                <a:cs typeface="Arial"/>
              </a:rPr>
              <a:t>.</a:t>
            </a:r>
            <a:r>
              <a:rPr sz="1600" b="1" spc="-80" dirty="0">
                <a:latin typeface="Arial"/>
                <a:cs typeface="Arial"/>
              </a:rPr>
              <a:t>j</a:t>
            </a:r>
            <a:r>
              <a:rPr sz="1600" b="1" spc="-4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69179" y="5782055"/>
            <a:ext cx="3843654" cy="3371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600" b="1" spc="-165" dirty="0">
                <a:latin typeface="맑은 고딕"/>
                <a:cs typeface="맑은 고딕"/>
              </a:rPr>
              <a:t>&lt;</a:t>
            </a:r>
            <a:r>
              <a:rPr sz="1600" b="1" spc="-60" dirty="0">
                <a:latin typeface="맑은 고딕"/>
                <a:cs typeface="맑은 고딕"/>
              </a:rPr>
              <a:t>i</a:t>
            </a:r>
            <a:r>
              <a:rPr sz="1600" b="1" spc="-125" dirty="0">
                <a:latin typeface="맑은 고딕"/>
                <a:cs typeface="맑은 고딕"/>
              </a:rPr>
              <a:t>m</a:t>
            </a:r>
            <a:r>
              <a:rPr sz="1600" b="1" spc="-40" dirty="0">
                <a:latin typeface="맑은 고딕"/>
                <a:cs typeface="맑은 고딕"/>
              </a:rPr>
              <a:t>g</a:t>
            </a:r>
            <a:r>
              <a:rPr sz="1600" b="1" spc="-90" dirty="0">
                <a:latin typeface="맑은 고딕"/>
                <a:cs typeface="맑은 고딕"/>
              </a:rPr>
              <a:t> </a:t>
            </a:r>
            <a:r>
              <a:rPr sz="1600" b="1" spc="-10" dirty="0">
                <a:latin typeface="맑은 고딕"/>
                <a:cs typeface="맑은 고딕"/>
              </a:rPr>
              <a:t>s</a:t>
            </a:r>
            <a:r>
              <a:rPr sz="1600" b="1" spc="-5" dirty="0">
                <a:latin typeface="맑은 고딕"/>
                <a:cs typeface="맑은 고딕"/>
              </a:rPr>
              <a:t>r</a:t>
            </a:r>
            <a:r>
              <a:rPr sz="1600" b="1" spc="114" dirty="0">
                <a:latin typeface="맑은 고딕"/>
                <a:cs typeface="맑은 고딕"/>
              </a:rPr>
              <a:t>c</a:t>
            </a:r>
            <a:r>
              <a:rPr sz="1600" b="1" spc="-180" dirty="0">
                <a:latin typeface="맑은 고딕"/>
                <a:cs typeface="맑은 고딕"/>
              </a:rPr>
              <a:t>=</a:t>
            </a:r>
            <a:r>
              <a:rPr sz="1600" b="1" spc="25" dirty="0">
                <a:latin typeface="맑은 고딕"/>
                <a:cs typeface="맑은 고딕"/>
              </a:rPr>
              <a:t>“</a:t>
            </a:r>
            <a:r>
              <a:rPr sz="1600" b="1" spc="105" dirty="0">
                <a:latin typeface="맑은 고딕"/>
                <a:cs typeface="맑은 고딕"/>
              </a:rPr>
              <a:t>..</a:t>
            </a:r>
            <a:r>
              <a:rPr sz="1600" b="1" spc="-50" dirty="0">
                <a:latin typeface="맑은 고딕"/>
                <a:cs typeface="맑은 고딕"/>
              </a:rPr>
              <a:t>/</a:t>
            </a:r>
            <a:r>
              <a:rPr sz="1600" b="1" spc="-75" dirty="0">
                <a:latin typeface="맑은 고딕"/>
                <a:cs typeface="맑은 고딕"/>
              </a:rPr>
              <a:t>i</a:t>
            </a:r>
            <a:r>
              <a:rPr sz="1600" b="1" spc="-125" dirty="0">
                <a:latin typeface="맑은 고딕"/>
                <a:cs typeface="맑은 고딕"/>
              </a:rPr>
              <a:t>m</a:t>
            </a:r>
            <a:r>
              <a:rPr sz="1600" b="1" spc="-60" dirty="0">
                <a:latin typeface="맑은 고딕"/>
                <a:cs typeface="맑은 고딕"/>
              </a:rPr>
              <a:t>g</a:t>
            </a:r>
            <a:r>
              <a:rPr sz="1600" b="1" spc="105" dirty="0">
                <a:latin typeface="맑은 고딕"/>
                <a:cs typeface="맑은 고딕"/>
              </a:rPr>
              <a:t>.</a:t>
            </a:r>
            <a:r>
              <a:rPr sz="1600" b="1" spc="-80" dirty="0">
                <a:latin typeface="맑은 고딕"/>
                <a:cs typeface="맑은 고딕"/>
              </a:rPr>
              <a:t>j</a:t>
            </a:r>
            <a:r>
              <a:rPr sz="1600" b="1" spc="-60" dirty="0">
                <a:latin typeface="맑은 고딕"/>
                <a:cs typeface="맑은 고딕"/>
              </a:rPr>
              <a:t>pg</a:t>
            </a:r>
            <a:r>
              <a:rPr sz="1600" b="1" spc="25" dirty="0">
                <a:latin typeface="맑은 고딕"/>
                <a:cs typeface="맑은 고딕"/>
              </a:rPr>
              <a:t>”</a:t>
            </a:r>
            <a:r>
              <a:rPr sz="1600" b="1" spc="-165" dirty="0">
                <a:latin typeface="맑은 고딕"/>
                <a:cs typeface="맑은 고딕"/>
              </a:rPr>
              <a:t>&gt;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54396" y="5256276"/>
            <a:ext cx="528827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78779" y="5280659"/>
            <a:ext cx="528827" cy="370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8111" y="5269991"/>
            <a:ext cx="525780" cy="367665"/>
          </a:xfrm>
          <a:custGeom>
            <a:avLst/>
            <a:gdLst/>
            <a:ahLst/>
            <a:cxnLst/>
            <a:rect l="l" t="t" r="r" b="b"/>
            <a:pathLst>
              <a:path w="525779" h="367664">
                <a:moveTo>
                  <a:pt x="490474" y="55118"/>
                </a:moveTo>
                <a:lnTo>
                  <a:pt x="5841" y="55118"/>
                </a:lnTo>
                <a:lnTo>
                  <a:pt x="0" y="57658"/>
                </a:lnTo>
                <a:lnTo>
                  <a:pt x="0" y="367284"/>
                </a:lnTo>
                <a:lnTo>
                  <a:pt x="525779" y="367284"/>
                </a:lnTo>
                <a:lnTo>
                  <a:pt x="525779" y="81280"/>
                </a:lnTo>
                <a:lnTo>
                  <a:pt x="522859" y="73406"/>
                </a:lnTo>
                <a:lnTo>
                  <a:pt x="490474" y="55118"/>
                </a:lnTo>
                <a:close/>
              </a:path>
              <a:path w="525779" h="367664">
                <a:moveTo>
                  <a:pt x="179197" y="0"/>
                </a:moveTo>
                <a:lnTo>
                  <a:pt x="82489" y="866"/>
                </a:lnTo>
                <a:lnTo>
                  <a:pt x="41148" y="5207"/>
                </a:lnTo>
                <a:lnTo>
                  <a:pt x="29337" y="18415"/>
                </a:lnTo>
                <a:lnTo>
                  <a:pt x="23495" y="28829"/>
                </a:lnTo>
                <a:lnTo>
                  <a:pt x="20574" y="36703"/>
                </a:lnTo>
                <a:lnTo>
                  <a:pt x="17652" y="39370"/>
                </a:lnTo>
                <a:lnTo>
                  <a:pt x="17652" y="42037"/>
                </a:lnTo>
                <a:lnTo>
                  <a:pt x="14732" y="44577"/>
                </a:lnTo>
                <a:lnTo>
                  <a:pt x="14732" y="47244"/>
                </a:lnTo>
                <a:lnTo>
                  <a:pt x="11811" y="49784"/>
                </a:lnTo>
                <a:lnTo>
                  <a:pt x="11811" y="52451"/>
                </a:lnTo>
                <a:lnTo>
                  <a:pt x="8762" y="55118"/>
                </a:lnTo>
                <a:lnTo>
                  <a:pt x="481711" y="55118"/>
                </a:lnTo>
                <a:lnTo>
                  <a:pt x="261055" y="54674"/>
                </a:lnTo>
                <a:lnTo>
                  <a:pt x="222584" y="53173"/>
                </a:lnTo>
                <a:lnTo>
                  <a:pt x="220345" y="52451"/>
                </a:lnTo>
                <a:lnTo>
                  <a:pt x="220345" y="49784"/>
                </a:lnTo>
                <a:lnTo>
                  <a:pt x="217424" y="47244"/>
                </a:lnTo>
                <a:lnTo>
                  <a:pt x="217424" y="36703"/>
                </a:lnTo>
                <a:lnTo>
                  <a:pt x="214375" y="31496"/>
                </a:lnTo>
                <a:lnTo>
                  <a:pt x="211454" y="23622"/>
                </a:lnTo>
                <a:lnTo>
                  <a:pt x="208534" y="18415"/>
                </a:lnTo>
                <a:lnTo>
                  <a:pt x="202691" y="13081"/>
                </a:lnTo>
                <a:lnTo>
                  <a:pt x="196850" y="7874"/>
                </a:lnTo>
                <a:lnTo>
                  <a:pt x="187960" y="2667"/>
                </a:lnTo>
                <a:lnTo>
                  <a:pt x="17919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67044" y="5269991"/>
            <a:ext cx="2624455" cy="3657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  <a:tabLst>
                <a:tab pos="992505" algn="l"/>
              </a:tabLst>
            </a:pPr>
            <a:r>
              <a:rPr sz="1600" b="1" spc="-50" dirty="0">
                <a:latin typeface="Arial"/>
                <a:cs typeface="Arial"/>
              </a:rPr>
              <a:t>sub	</a:t>
            </a:r>
            <a:r>
              <a:rPr sz="1600" b="1" spc="-7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-75" dirty="0">
                <a:latin typeface="Arial"/>
                <a:cs typeface="Arial"/>
              </a:rPr>
              <a:t>n</a:t>
            </a:r>
            <a:r>
              <a:rPr sz="1600" b="1" spc="-80" dirty="0">
                <a:latin typeface="Arial"/>
                <a:cs typeface="Arial"/>
              </a:rPr>
              <a:t>u</a:t>
            </a:r>
            <a:r>
              <a:rPr sz="1600" b="1" spc="75" dirty="0">
                <a:latin typeface="Arial"/>
                <a:cs typeface="Arial"/>
              </a:rPr>
              <a:t>.</a:t>
            </a:r>
            <a:r>
              <a:rPr sz="1600" b="1" spc="-85" dirty="0">
                <a:latin typeface="Arial"/>
                <a:cs typeface="Arial"/>
              </a:rPr>
              <a:t>h</a:t>
            </a:r>
            <a:r>
              <a:rPr sz="1600" b="1" spc="-50" dirty="0">
                <a:latin typeface="Arial"/>
                <a:cs typeface="Arial"/>
              </a:rPr>
              <a:t>t</a:t>
            </a:r>
            <a:r>
              <a:rPr sz="1600" b="1" spc="-80" dirty="0">
                <a:latin typeface="Arial"/>
                <a:cs typeface="Arial"/>
              </a:rPr>
              <a:t>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16017" y="5051297"/>
            <a:ext cx="311150" cy="405130"/>
          </a:xfrm>
          <a:custGeom>
            <a:avLst/>
            <a:gdLst/>
            <a:ahLst/>
            <a:cxnLst/>
            <a:rect l="l" t="t" r="r" b="b"/>
            <a:pathLst>
              <a:path w="311150" h="405129">
                <a:moveTo>
                  <a:pt x="0" y="0"/>
                </a:moveTo>
                <a:lnTo>
                  <a:pt x="0" y="404748"/>
                </a:lnTo>
                <a:lnTo>
                  <a:pt x="311150" y="40474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152" y="3368040"/>
            <a:ext cx="4197350" cy="292735"/>
          </a:xfrm>
          <a:custGeom>
            <a:avLst/>
            <a:gdLst/>
            <a:ahLst/>
            <a:cxnLst/>
            <a:rect l="l" t="t" r="r" b="b"/>
            <a:pathLst>
              <a:path w="4197350" h="292735">
                <a:moveTo>
                  <a:pt x="4148328" y="0"/>
                </a:moveTo>
                <a:lnTo>
                  <a:pt x="42466" y="403"/>
                </a:lnTo>
                <a:lnTo>
                  <a:pt x="8048" y="21925"/>
                </a:lnTo>
                <a:lnTo>
                  <a:pt x="0" y="48768"/>
                </a:lnTo>
                <a:lnTo>
                  <a:pt x="403" y="250141"/>
                </a:lnTo>
                <a:lnTo>
                  <a:pt x="21922" y="284557"/>
                </a:lnTo>
                <a:lnTo>
                  <a:pt x="48769" y="292608"/>
                </a:lnTo>
                <a:lnTo>
                  <a:pt x="4154628" y="292204"/>
                </a:lnTo>
                <a:lnTo>
                  <a:pt x="4189045" y="270682"/>
                </a:lnTo>
                <a:lnTo>
                  <a:pt x="4197096" y="243840"/>
                </a:lnTo>
                <a:lnTo>
                  <a:pt x="4196692" y="42467"/>
                </a:lnTo>
                <a:lnTo>
                  <a:pt x="4175170" y="8050"/>
                </a:lnTo>
                <a:lnTo>
                  <a:pt x="4148328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52" y="3368040"/>
            <a:ext cx="4197350" cy="292735"/>
          </a:xfrm>
          <a:custGeom>
            <a:avLst/>
            <a:gdLst/>
            <a:ahLst/>
            <a:cxnLst/>
            <a:rect l="l" t="t" r="r" b="b"/>
            <a:pathLst>
              <a:path w="4197350" h="292735">
                <a:moveTo>
                  <a:pt x="0" y="48768"/>
                </a:moveTo>
                <a:lnTo>
                  <a:pt x="17168" y="11624"/>
                </a:lnTo>
                <a:lnTo>
                  <a:pt x="4148328" y="0"/>
                </a:lnTo>
                <a:lnTo>
                  <a:pt x="4162580" y="2117"/>
                </a:lnTo>
                <a:lnTo>
                  <a:pt x="4192854" y="28854"/>
                </a:lnTo>
                <a:lnTo>
                  <a:pt x="4197096" y="243840"/>
                </a:lnTo>
                <a:lnTo>
                  <a:pt x="4194978" y="258092"/>
                </a:lnTo>
                <a:lnTo>
                  <a:pt x="4168241" y="288366"/>
                </a:lnTo>
                <a:lnTo>
                  <a:pt x="48769" y="292608"/>
                </a:lnTo>
                <a:lnTo>
                  <a:pt x="34513" y="290490"/>
                </a:lnTo>
                <a:lnTo>
                  <a:pt x="4240" y="263754"/>
                </a:lnTo>
                <a:lnTo>
                  <a:pt x="0" y="487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4434" y="3415791"/>
            <a:ext cx="38957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같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은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레벨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의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다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른</a:t>
            </a:r>
            <a:r>
              <a:rPr sz="1600" b="1" spc="-70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폴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더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안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의</a:t>
            </a:r>
            <a:r>
              <a:rPr sz="1600" b="1" spc="-60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그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림</a:t>
            </a:r>
            <a:r>
              <a:rPr sz="1600" b="1" spc="-75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파</a:t>
            </a:r>
            <a:r>
              <a:rPr sz="1600" b="1" spc="-20" dirty="0">
                <a:solidFill>
                  <a:srgbClr val="333399"/>
                </a:solidFill>
                <a:latin typeface="맑은 고딕"/>
                <a:cs typeface="맑은 고딕"/>
              </a:rPr>
              <a:t>일</a:t>
            </a:r>
            <a:r>
              <a:rPr sz="1600" b="1" spc="-70" dirty="0">
                <a:solidFill>
                  <a:srgbClr val="333399"/>
                </a:solidFill>
                <a:latin typeface="맑은 고딕"/>
                <a:cs typeface="맑은 고딕"/>
              </a:rPr>
              <a:t> </a:t>
            </a:r>
            <a:r>
              <a:rPr sz="1600" b="1" spc="-35" dirty="0">
                <a:solidFill>
                  <a:srgbClr val="333399"/>
                </a:solidFill>
                <a:latin typeface="맑은 고딕"/>
                <a:cs typeface="맑은 고딕"/>
              </a:rPr>
              <a:t>연결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435" y="3939540"/>
            <a:ext cx="528828" cy="367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19" y="3963923"/>
            <a:ext cx="528828" cy="367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152" y="3953255"/>
            <a:ext cx="525780" cy="364490"/>
          </a:xfrm>
          <a:custGeom>
            <a:avLst/>
            <a:gdLst/>
            <a:ahLst/>
            <a:cxnLst/>
            <a:rect l="l" t="t" r="r" b="b"/>
            <a:pathLst>
              <a:path w="525780" h="364489">
                <a:moveTo>
                  <a:pt x="490537" y="54610"/>
                </a:moveTo>
                <a:lnTo>
                  <a:pt x="5866" y="54610"/>
                </a:lnTo>
                <a:lnTo>
                  <a:pt x="0" y="57277"/>
                </a:lnTo>
                <a:lnTo>
                  <a:pt x="0" y="364236"/>
                </a:lnTo>
                <a:lnTo>
                  <a:pt x="525780" y="364236"/>
                </a:lnTo>
                <a:lnTo>
                  <a:pt x="525780" y="80645"/>
                </a:lnTo>
                <a:lnTo>
                  <a:pt x="522833" y="72898"/>
                </a:lnTo>
                <a:lnTo>
                  <a:pt x="519912" y="67691"/>
                </a:lnTo>
                <a:lnTo>
                  <a:pt x="514019" y="62484"/>
                </a:lnTo>
                <a:lnTo>
                  <a:pt x="508152" y="59817"/>
                </a:lnTo>
                <a:lnTo>
                  <a:pt x="499338" y="57277"/>
                </a:lnTo>
                <a:lnTo>
                  <a:pt x="490537" y="54610"/>
                </a:lnTo>
                <a:close/>
              </a:path>
              <a:path w="525780" h="364489">
                <a:moveTo>
                  <a:pt x="179184" y="0"/>
                </a:moveTo>
                <a:lnTo>
                  <a:pt x="99926" y="520"/>
                </a:lnTo>
                <a:lnTo>
                  <a:pt x="56332" y="1755"/>
                </a:lnTo>
                <a:lnTo>
                  <a:pt x="23489" y="28575"/>
                </a:lnTo>
                <a:lnTo>
                  <a:pt x="20568" y="36449"/>
                </a:lnTo>
                <a:lnTo>
                  <a:pt x="17623" y="38989"/>
                </a:lnTo>
                <a:lnTo>
                  <a:pt x="17623" y="41656"/>
                </a:lnTo>
                <a:lnTo>
                  <a:pt x="14677" y="44196"/>
                </a:lnTo>
                <a:lnTo>
                  <a:pt x="14677" y="46863"/>
                </a:lnTo>
                <a:lnTo>
                  <a:pt x="11756" y="49403"/>
                </a:lnTo>
                <a:lnTo>
                  <a:pt x="11756" y="52070"/>
                </a:lnTo>
                <a:lnTo>
                  <a:pt x="8811" y="54610"/>
                </a:lnTo>
                <a:lnTo>
                  <a:pt x="481723" y="54610"/>
                </a:lnTo>
                <a:lnTo>
                  <a:pt x="271703" y="54292"/>
                </a:lnTo>
                <a:lnTo>
                  <a:pt x="244037" y="53912"/>
                </a:lnTo>
                <a:lnTo>
                  <a:pt x="220294" y="52070"/>
                </a:lnTo>
                <a:lnTo>
                  <a:pt x="220294" y="49403"/>
                </a:lnTo>
                <a:lnTo>
                  <a:pt x="217373" y="46863"/>
                </a:lnTo>
                <a:lnTo>
                  <a:pt x="217373" y="36449"/>
                </a:lnTo>
                <a:lnTo>
                  <a:pt x="214426" y="31242"/>
                </a:lnTo>
                <a:lnTo>
                  <a:pt x="211480" y="23368"/>
                </a:lnTo>
                <a:lnTo>
                  <a:pt x="208559" y="18161"/>
                </a:lnTo>
                <a:lnTo>
                  <a:pt x="196799" y="7747"/>
                </a:lnTo>
                <a:lnTo>
                  <a:pt x="187985" y="2540"/>
                </a:lnTo>
                <a:lnTo>
                  <a:pt x="17918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2083" y="3953255"/>
            <a:ext cx="826135" cy="36322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45" dirty="0">
                <a:latin typeface="Arial"/>
                <a:cs typeface="Arial"/>
              </a:rPr>
              <a:t>h</a:t>
            </a:r>
            <a:r>
              <a:rPr sz="1600" b="1" spc="-60" dirty="0">
                <a:latin typeface="Arial"/>
                <a:cs typeface="Arial"/>
              </a:rPr>
              <a:t>om</a:t>
            </a:r>
            <a:r>
              <a:rPr sz="1600" b="1" spc="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8368" y="4524755"/>
            <a:ext cx="528828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751" y="4549140"/>
            <a:ext cx="528828" cy="370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2083" y="4538471"/>
            <a:ext cx="525780" cy="367665"/>
          </a:xfrm>
          <a:custGeom>
            <a:avLst/>
            <a:gdLst/>
            <a:ahLst/>
            <a:cxnLst/>
            <a:rect l="l" t="t" r="r" b="b"/>
            <a:pathLst>
              <a:path w="525780" h="367664">
                <a:moveTo>
                  <a:pt x="490537" y="55117"/>
                </a:moveTo>
                <a:lnTo>
                  <a:pt x="5867" y="55117"/>
                </a:lnTo>
                <a:lnTo>
                  <a:pt x="0" y="57657"/>
                </a:lnTo>
                <a:lnTo>
                  <a:pt x="0" y="367283"/>
                </a:lnTo>
                <a:lnTo>
                  <a:pt x="525779" y="367283"/>
                </a:lnTo>
                <a:lnTo>
                  <a:pt x="525779" y="81279"/>
                </a:lnTo>
                <a:lnTo>
                  <a:pt x="522833" y="73405"/>
                </a:lnTo>
                <a:lnTo>
                  <a:pt x="490537" y="55117"/>
                </a:lnTo>
                <a:close/>
              </a:path>
              <a:path w="525780" h="367664">
                <a:moveTo>
                  <a:pt x="179184" y="0"/>
                </a:moveTo>
                <a:lnTo>
                  <a:pt x="82496" y="867"/>
                </a:lnTo>
                <a:lnTo>
                  <a:pt x="41109" y="5206"/>
                </a:lnTo>
                <a:lnTo>
                  <a:pt x="29375" y="18414"/>
                </a:lnTo>
                <a:lnTo>
                  <a:pt x="23495" y="28828"/>
                </a:lnTo>
                <a:lnTo>
                  <a:pt x="20573" y="36702"/>
                </a:lnTo>
                <a:lnTo>
                  <a:pt x="17627" y="39369"/>
                </a:lnTo>
                <a:lnTo>
                  <a:pt x="17627" y="42036"/>
                </a:lnTo>
                <a:lnTo>
                  <a:pt x="14681" y="44576"/>
                </a:lnTo>
                <a:lnTo>
                  <a:pt x="14681" y="47243"/>
                </a:lnTo>
                <a:lnTo>
                  <a:pt x="11760" y="49783"/>
                </a:lnTo>
                <a:lnTo>
                  <a:pt x="11760" y="52450"/>
                </a:lnTo>
                <a:lnTo>
                  <a:pt x="8813" y="55117"/>
                </a:lnTo>
                <a:lnTo>
                  <a:pt x="481723" y="55117"/>
                </a:lnTo>
                <a:lnTo>
                  <a:pt x="261024" y="54674"/>
                </a:lnTo>
                <a:lnTo>
                  <a:pt x="222540" y="53173"/>
                </a:lnTo>
                <a:lnTo>
                  <a:pt x="220294" y="52450"/>
                </a:lnTo>
                <a:lnTo>
                  <a:pt x="220294" y="49783"/>
                </a:lnTo>
                <a:lnTo>
                  <a:pt x="217373" y="47243"/>
                </a:lnTo>
                <a:lnTo>
                  <a:pt x="217373" y="36702"/>
                </a:lnTo>
                <a:lnTo>
                  <a:pt x="214426" y="31495"/>
                </a:lnTo>
                <a:lnTo>
                  <a:pt x="211480" y="23621"/>
                </a:lnTo>
                <a:lnTo>
                  <a:pt x="208559" y="18414"/>
                </a:lnTo>
                <a:lnTo>
                  <a:pt x="202666" y="13080"/>
                </a:lnTo>
                <a:lnTo>
                  <a:pt x="196799" y="7873"/>
                </a:lnTo>
                <a:lnTo>
                  <a:pt x="187985" y="2666"/>
                </a:lnTo>
                <a:lnTo>
                  <a:pt x="17918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72539" y="4538471"/>
            <a:ext cx="824865" cy="3657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600" b="1" spc="-50" dirty="0">
                <a:latin typeface="Arial"/>
                <a:cs typeface="Arial"/>
              </a:rPr>
              <a:t>sub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71700" y="4538471"/>
            <a:ext cx="1724025" cy="36576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600" b="1" spc="-7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-75" dirty="0">
                <a:latin typeface="Arial"/>
                <a:cs typeface="Arial"/>
              </a:rPr>
              <a:t>n</a:t>
            </a:r>
            <a:r>
              <a:rPr sz="1600" b="1" spc="-85" dirty="0">
                <a:latin typeface="Arial"/>
                <a:cs typeface="Arial"/>
              </a:rPr>
              <a:t>u</a:t>
            </a:r>
            <a:r>
              <a:rPr sz="1600" b="1" spc="75" dirty="0">
                <a:latin typeface="Arial"/>
                <a:cs typeface="Arial"/>
              </a:rPr>
              <a:t>.</a:t>
            </a:r>
            <a:r>
              <a:rPr sz="1600" b="1" spc="-85" dirty="0">
                <a:latin typeface="Arial"/>
                <a:cs typeface="Arial"/>
              </a:rPr>
              <a:t>h</a:t>
            </a:r>
            <a:r>
              <a:rPr sz="1600" b="1" spc="-45" dirty="0">
                <a:latin typeface="Arial"/>
                <a:cs typeface="Arial"/>
              </a:rPr>
              <a:t>t</a:t>
            </a:r>
            <a:r>
              <a:rPr sz="1600" b="1" spc="-85" dirty="0">
                <a:latin typeface="Arial"/>
                <a:cs typeface="Arial"/>
              </a:rPr>
              <a:t>m</a:t>
            </a:r>
            <a:r>
              <a:rPr sz="1600" b="1" spc="-8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0322" y="4319778"/>
            <a:ext cx="311150" cy="405130"/>
          </a:xfrm>
          <a:custGeom>
            <a:avLst/>
            <a:gdLst/>
            <a:ahLst/>
            <a:cxnLst/>
            <a:rect l="l" t="t" r="r" b="b"/>
            <a:pathLst>
              <a:path w="311150" h="405129">
                <a:moveTo>
                  <a:pt x="0" y="0"/>
                </a:moveTo>
                <a:lnTo>
                  <a:pt x="0" y="404749"/>
                </a:lnTo>
                <a:lnTo>
                  <a:pt x="311099" y="40474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8368" y="5108447"/>
            <a:ext cx="528828" cy="36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2751" y="5132832"/>
            <a:ext cx="528828" cy="368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2083" y="5122164"/>
            <a:ext cx="525780" cy="365760"/>
          </a:xfrm>
          <a:custGeom>
            <a:avLst/>
            <a:gdLst/>
            <a:ahLst/>
            <a:cxnLst/>
            <a:rect l="l" t="t" r="r" b="b"/>
            <a:pathLst>
              <a:path w="525780" h="365760">
                <a:moveTo>
                  <a:pt x="490537" y="54863"/>
                </a:moveTo>
                <a:lnTo>
                  <a:pt x="5867" y="54863"/>
                </a:lnTo>
                <a:lnTo>
                  <a:pt x="0" y="57531"/>
                </a:lnTo>
                <a:lnTo>
                  <a:pt x="0" y="365760"/>
                </a:lnTo>
                <a:lnTo>
                  <a:pt x="525779" y="365760"/>
                </a:lnTo>
                <a:lnTo>
                  <a:pt x="525779" y="81025"/>
                </a:lnTo>
                <a:lnTo>
                  <a:pt x="522833" y="73152"/>
                </a:lnTo>
                <a:lnTo>
                  <a:pt x="519912" y="67944"/>
                </a:lnTo>
                <a:lnTo>
                  <a:pt x="514019" y="62737"/>
                </a:lnTo>
                <a:lnTo>
                  <a:pt x="508152" y="60071"/>
                </a:lnTo>
                <a:lnTo>
                  <a:pt x="499338" y="57531"/>
                </a:lnTo>
                <a:lnTo>
                  <a:pt x="490537" y="54863"/>
                </a:lnTo>
                <a:close/>
              </a:path>
              <a:path w="525780" h="365760">
                <a:moveTo>
                  <a:pt x="179184" y="0"/>
                </a:moveTo>
                <a:lnTo>
                  <a:pt x="82496" y="867"/>
                </a:lnTo>
                <a:lnTo>
                  <a:pt x="41109" y="5206"/>
                </a:lnTo>
                <a:lnTo>
                  <a:pt x="20573" y="36575"/>
                </a:lnTo>
                <a:lnTo>
                  <a:pt x="17627" y="39243"/>
                </a:lnTo>
                <a:lnTo>
                  <a:pt x="17627" y="41783"/>
                </a:lnTo>
                <a:lnTo>
                  <a:pt x="14681" y="44450"/>
                </a:lnTo>
                <a:lnTo>
                  <a:pt x="14681" y="46990"/>
                </a:lnTo>
                <a:lnTo>
                  <a:pt x="11760" y="49656"/>
                </a:lnTo>
                <a:lnTo>
                  <a:pt x="11760" y="52197"/>
                </a:lnTo>
                <a:lnTo>
                  <a:pt x="8813" y="54863"/>
                </a:lnTo>
                <a:lnTo>
                  <a:pt x="481723" y="54863"/>
                </a:lnTo>
                <a:lnTo>
                  <a:pt x="261024" y="54420"/>
                </a:lnTo>
                <a:lnTo>
                  <a:pt x="244037" y="54131"/>
                </a:lnTo>
                <a:lnTo>
                  <a:pt x="220294" y="52197"/>
                </a:lnTo>
                <a:lnTo>
                  <a:pt x="220294" y="49656"/>
                </a:lnTo>
                <a:lnTo>
                  <a:pt x="217373" y="46990"/>
                </a:lnTo>
                <a:lnTo>
                  <a:pt x="217373" y="36575"/>
                </a:lnTo>
                <a:lnTo>
                  <a:pt x="214426" y="31368"/>
                </a:lnTo>
                <a:lnTo>
                  <a:pt x="211480" y="23494"/>
                </a:lnTo>
                <a:lnTo>
                  <a:pt x="208559" y="18287"/>
                </a:lnTo>
                <a:lnTo>
                  <a:pt x="196799" y="7874"/>
                </a:lnTo>
                <a:lnTo>
                  <a:pt x="187985" y="2667"/>
                </a:lnTo>
                <a:lnTo>
                  <a:pt x="17918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0322" y="4318253"/>
            <a:ext cx="311150" cy="987425"/>
          </a:xfrm>
          <a:custGeom>
            <a:avLst/>
            <a:gdLst/>
            <a:ahLst/>
            <a:cxnLst/>
            <a:rect l="l" t="t" r="r" b="b"/>
            <a:pathLst>
              <a:path w="311150" h="987425">
                <a:moveTo>
                  <a:pt x="0" y="0"/>
                </a:moveTo>
                <a:lnTo>
                  <a:pt x="0" y="987425"/>
                </a:lnTo>
                <a:lnTo>
                  <a:pt x="311099" y="98742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72539" y="5122164"/>
            <a:ext cx="2623185" cy="36449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  <a:tabLst>
                <a:tab pos="1139825" algn="l"/>
              </a:tabLst>
            </a:pPr>
            <a:r>
              <a:rPr sz="1600" b="1" spc="-60" dirty="0">
                <a:latin typeface="Arial"/>
                <a:cs typeface="Arial"/>
              </a:rPr>
              <a:t>i</a:t>
            </a:r>
            <a:r>
              <a:rPr sz="1600" b="1" spc="-70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a</a:t>
            </a:r>
            <a:r>
              <a:rPr sz="1600" b="1" spc="-40" dirty="0">
                <a:latin typeface="Arial"/>
                <a:cs typeface="Arial"/>
              </a:rPr>
              <a:t>g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5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60" dirty="0">
                <a:latin typeface="Arial"/>
                <a:cs typeface="Arial"/>
              </a:rPr>
              <a:t>i</a:t>
            </a:r>
            <a:r>
              <a:rPr sz="1600" b="1" spc="-70" dirty="0">
                <a:latin typeface="Arial"/>
                <a:cs typeface="Arial"/>
              </a:rPr>
              <a:t>m</a:t>
            </a:r>
            <a:r>
              <a:rPr sz="1600" b="1" spc="-40" dirty="0">
                <a:latin typeface="Arial"/>
                <a:cs typeface="Arial"/>
              </a:rPr>
              <a:t>g</a:t>
            </a:r>
            <a:r>
              <a:rPr sz="1600" b="1" spc="75" dirty="0">
                <a:latin typeface="Arial"/>
                <a:cs typeface="Arial"/>
              </a:rPr>
              <a:t>.</a:t>
            </a:r>
            <a:r>
              <a:rPr sz="1600" b="1" spc="-80" dirty="0">
                <a:latin typeface="Arial"/>
                <a:cs typeface="Arial"/>
              </a:rPr>
              <a:t>j</a:t>
            </a:r>
            <a:r>
              <a:rPr sz="1600" b="1" spc="-4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8995" y="5644896"/>
            <a:ext cx="3843654" cy="3371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600" b="1" spc="-165" dirty="0">
                <a:latin typeface="맑은 고딕"/>
                <a:cs typeface="맑은 고딕"/>
              </a:rPr>
              <a:t>&lt;</a:t>
            </a:r>
            <a:r>
              <a:rPr sz="1600" b="1" spc="-60" dirty="0">
                <a:latin typeface="맑은 고딕"/>
                <a:cs typeface="맑은 고딕"/>
              </a:rPr>
              <a:t>i</a:t>
            </a:r>
            <a:r>
              <a:rPr sz="1600" b="1" spc="-125" dirty="0">
                <a:latin typeface="맑은 고딕"/>
                <a:cs typeface="맑은 고딕"/>
              </a:rPr>
              <a:t>m</a:t>
            </a:r>
            <a:r>
              <a:rPr sz="1600" b="1" spc="-40" dirty="0">
                <a:latin typeface="맑은 고딕"/>
                <a:cs typeface="맑은 고딕"/>
              </a:rPr>
              <a:t>g</a:t>
            </a:r>
            <a:r>
              <a:rPr sz="1600" b="1" spc="-90" dirty="0">
                <a:latin typeface="맑은 고딕"/>
                <a:cs typeface="맑은 고딕"/>
              </a:rPr>
              <a:t> </a:t>
            </a:r>
            <a:r>
              <a:rPr sz="1600" b="1" spc="-10" dirty="0">
                <a:latin typeface="맑은 고딕"/>
                <a:cs typeface="맑은 고딕"/>
              </a:rPr>
              <a:t>s</a:t>
            </a:r>
            <a:r>
              <a:rPr sz="1600" b="1" spc="-5" dirty="0">
                <a:latin typeface="맑은 고딕"/>
                <a:cs typeface="맑은 고딕"/>
              </a:rPr>
              <a:t>r</a:t>
            </a:r>
            <a:r>
              <a:rPr sz="1600" b="1" spc="114" dirty="0">
                <a:latin typeface="맑은 고딕"/>
                <a:cs typeface="맑은 고딕"/>
              </a:rPr>
              <a:t>c</a:t>
            </a:r>
            <a:r>
              <a:rPr sz="1600" b="1" spc="-180" dirty="0">
                <a:latin typeface="맑은 고딕"/>
                <a:cs typeface="맑은 고딕"/>
              </a:rPr>
              <a:t>=</a:t>
            </a:r>
            <a:r>
              <a:rPr sz="1600" b="1" spc="25" dirty="0">
                <a:latin typeface="맑은 고딕"/>
                <a:cs typeface="맑은 고딕"/>
              </a:rPr>
              <a:t>“</a:t>
            </a:r>
            <a:r>
              <a:rPr sz="1600" b="1" spc="105" dirty="0">
                <a:latin typeface="맑은 고딕"/>
                <a:cs typeface="맑은 고딕"/>
              </a:rPr>
              <a:t>..</a:t>
            </a:r>
            <a:r>
              <a:rPr sz="1600" b="1" spc="-50" dirty="0">
                <a:latin typeface="맑은 고딕"/>
                <a:cs typeface="맑은 고딕"/>
              </a:rPr>
              <a:t>/</a:t>
            </a:r>
            <a:r>
              <a:rPr sz="1600" b="1" spc="-75" dirty="0">
                <a:latin typeface="맑은 고딕"/>
                <a:cs typeface="맑은 고딕"/>
              </a:rPr>
              <a:t>i</a:t>
            </a:r>
            <a:r>
              <a:rPr sz="1600" b="1" spc="-125" dirty="0">
                <a:latin typeface="맑은 고딕"/>
                <a:cs typeface="맑은 고딕"/>
              </a:rPr>
              <a:t>m</a:t>
            </a:r>
            <a:r>
              <a:rPr sz="1600" b="1" spc="10" dirty="0">
                <a:latin typeface="맑은 고딕"/>
                <a:cs typeface="맑은 고딕"/>
              </a:rPr>
              <a:t>a</a:t>
            </a:r>
            <a:r>
              <a:rPr sz="1600" b="1" spc="-60" dirty="0">
                <a:latin typeface="맑은 고딕"/>
                <a:cs typeface="맑은 고딕"/>
              </a:rPr>
              <a:t>g</a:t>
            </a:r>
            <a:r>
              <a:rPr sz="1600" b="1" spc="-5" dirty="0">
                <a:latin typeface="맑은 고딕"/>
                <a:cs typeface="맑은 고딕"/>
              </a:rPr>
              <a:t>e</a:t>
            </a:r>
            <a:r>
              <a:rPr sz="1600" b="1" spc="85" dirty="0">
                <a:latin typeface="맑은 고딕"/>
                <a:cs typeface="맑은 고딕"/>
              </a:rPr>
              <a:t>s</a:t>
            </a:r>
            <a:r>
              <a:rPr sz="1600" b="1" spc="-50" dirty="0">
                <a:latin typeface="맑은 고딕"/>
                <a:cs typeface="맑은 고딕"/>
              </a:rPr>
              <a:t>/</a:t>
            </a:r>
            <a:r>
              <a:rPr sz="1600" b="1" spc="-75" dirty="0">
                <a:latin typeface="맑은 고딕"/>
                <a:cs typeface="맑은 고딕"/>
              </a:rPr>
              <a:t>i</a:t>
            </a:r>
            <a:r>
              <a:rPr sz="1600" b="1" spc="-125" dirty="0">
                <a:latin typeface="맑은 고딕"/>
                <a:cs typeface="맑은 고딕"/>
              </a:rPr>
              <a:t>m</a:t>
            </a:r>
            <a:r>
              <a:rPr sz="1600" b="1" spc="-60" dirty="0">
                <a:latin typeface="맑은 고딕"/>
                <a:cs typeface="맑은 고딕"/>
              </a:rPr>
              <a:t>g</a:t>
            </a:r>
            <a:r>
              <a:rPr sz="1600" b="1" spc="105" dirty="0">
                <a:latin typeface="맑은 고딕"/>
                <a:cs typeface="맑은 고딕"/>
              </a:rPr>
              <a:t>.</a:t>
            </a:r>
            <a:r>
              <a:rPr sz="1600" b="1" spc="-80" dirty="0">
                <a:latin typeface="맑은 고딕"/>
                <a:cs typeface="맑은 고딕"/>
              </a:rPr>
              <a:t>j</a:t>
            </a:r>
            <a:r>
              <a:rPr sz="1600" b="1" spc="-60" dirty="0">
                <a:latin typeface="맑은 고딕"/>
                <a:cs typeface="맑은 고딕"/>
              </a:rPr>
              <a:t>pg</a:t>
            </a:r>
            <a:r>
              <a:rPr sz="1600" b="1" spc="25" dirty="0">
                <a:latin typeface="맑은 고딕"/>
                <a:cs typeface="맑은 고딕"/>
              </a:rPr>
              <a:t>”</a:t>
            </a:r>
            <a:r>
              <a:rPr sz="1600" b="1" spc="-165" dirty="0">
                <a:latin typeface="맑은 고딕"/>
                <a:cs typeface="맑은 고딕"/>
              </a:rPr>
              <a:t>&gt;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이미지 경로</a:t>
            </a:r>
          </a:p>
        </p:txBody>
      </p:sp>
      <p:sp>
        <p:nvSpPr>
          <p:cNvPr id="3" name="object 3"/>
          <p:cNvSpPr/>
          <p:nvPr/>
        </p:nvSpPr>
        <p:spPr>
          <a:xfrm>
            <a:off x="818388" y="1403603"/>
            <a:ext cx="350519" cy="364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6611" y="1228344"/>
            <a:ext cx="926591" cy="626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8216" y="1228344"/>
            <a:ext cx="926592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9820" y="1228344"/>
            <a:ext cx="926592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1423" y="1228344"/>
            <a:ext cx="926591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1503" y="1228344"/>
            <a:ext cx="926591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3108" y="1228344"/>
            <a:ext cx="1478280" cy="626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" y="2318004"/>
            <a:ext cx="350519" cy="364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6611" y="2142744"/>
            <a:ext cx="926591" cy="626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8216" y="2142744"/>
            <a:ext cx="926592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9820" y="2142744"/>
            <a:ext cx="926592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2142744"/>
            <a:ext cx="926591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1503" y="2142744"/>
            <a:ext cx="926591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3108" y="2142744"/>
            <a:ext cx="1478280" cy="626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8388" y="3464052"/>
            <a:ext cx="350519" cy="364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6611" y="3288791"/>
            <a:ext cx="926591" cy="626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8216" y="3288791"/>
            <a:ext cx="926592" cy="626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9820" y="3288791"/>
            <a:ext cx="926592" cy="62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423" y="3288791"/>
            <a:ext cx="926591" cy="626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1503" y="3288791"/>
            <a:ext cx="926591" cy="6263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3108" y="3288791"/>
            <a:ext cx="1478280" cy="6263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388" y="4668011"/>
            <a:ext cx="350519" cy="364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6611" y="4492752"/>
            <a:ext cx="926591" cy="626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8216" y="4492752"/>
            <a:ext cx="1202436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44139" y="4492752"/>
            <a:ext cx="926591" cy="6263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5744" y="4492752"/>
            <a:ext cx="926591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7347" y="4492752"/>
            <a:ext cx="926591" cy="626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67428" y="4492752"/>
            <a:ext cx="926591" cy="6263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9032" y="4492752"/>
            <a:ext cx="926591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0635" y="4492752"/>
            <a:ext cx="926591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92240" y="4492752"/>
            <a:ext cx="1478280" cy="626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5967" y="1356092"/>
            <a:ext cx="6878320" cy="461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  <a:tabLst>
                <a:tab pos="354965" algn="l"/>
              </a:tabLst>
            </a:pPr>
            <a:r>
              <a:rPr sz="1300" spc="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b="1" spc="-55" dirty="0">
                <a:latin typeface="맑은 고딕"/>
                <a:cs typeface="맑은 고딕"/>
              </a:rPr>
              <a:t>같</a:t>
            </a:r>
            <a:r>
              <a:rPr sz="2200" b="1" spc="-25" dirty="0">
                <a:latin typeface="맑은 고딕"/>
                <a:cs typeface="맑은 고딕"/>
              </a:rPr>
              <a:t>은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5" dirty="0">
                <a:latin typeface="맑은 고딕"/>
                <a:cs typeface="맑은 고딕"/>
              </a:rPr>
              <a:t>폴</a:t>
            </a:r>
            <a:r>
              <a:rPr sz="2200" b="1" spc="-25" dirty="0">
                <a:latin typeface="맑은 고딕"/>
                <a:cs typeface="맑은 고딕"/>
              </a:rPr>
              <a:t>더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5" dirty="0">
                <a:latin typeface="맑은 고딕"/>
                <a:cs typeface="맑은 고딕"/>
              </a:rPr>
              <a:t>안</a:t>
            </a:r>
            <a:r>
              <a:rPr sz="2200" b="1" spc="-25" dirty="0">
                <a:latin typeface="맑은 고딕"/>
                <a:cs typeface="맑은 고딕"/>
              </a:rPr>
              <a:t>의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5" dirty="0">
                <a:latin typeface="맑은 고딕"/>
                <a:cs typeface="맑은 고딕"/>
              </a:rPr>
              <a:t>그</a:t>
            </a:r>
            <a:r>
              <a:rPr sz="2200" b="1" spc="-25" dirty="0">
                <a:latin typeface="맑은 고딕"/>
                <a:cs typeface="맑은 고딕"/>
              </a:rPr>
              <a:t>림</a:t>
            </a:r>
            <a:r>
              <a:rPr sz="2200" b="1" spc="-105" dirty="0">
                <a:latin typeface="맑은 고딕"/>
                <a:cs typeface="맑은 고딕"/>
              </a:rPr>
              <a:t> </a:t>
            </a:r>
            <a:r>
              <a:rPr sz="2200" b="1" spc="-55" dirty="0">
                <a:latin typeface="맑은 고딕"/>
                <a:cs typeface="맑은 고딕"/>
              </a:rPr>
              <a:t>파</a:t>
            </a:r>
            <a:r>
              <a:rPr sz="2200" b="1" spc="-25" dirty="0">
                <a:latin typeface="맑은 고딕"/>
                <a:cs typeface="맑은 고딕"/>
              </a:rPr>
              <a:t>일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5" dirty="0">
                <a:latin typeface="맑은 고딕"/>
                <a:cs typeface="맑은 고딕"/>
              </a:rPr>
              <a:t>연결하기</a:t>
            </a:r>
            <a:endParaRPr sz="2200">
              <a:latin typeface="맑은 고딕"/>
              <a:cs typeface="맑은 고딕"/>
            </a:endParaRPr>
          </a:p>
          <a:p>
            <a:pPr marL="756285" indent="-286385">
              <a:lnSpc>
                <a:spcPts val="2275"/>
              </a:lnSpc>
              <a:buClr>
                <a:srgbClr val="FF0000"/>
              </a:buClr>
              <a:buSzPct val="55263"/>
              <a:buFont typeface="Wingdings"/>
              <a:buChar char=""/>
              <a:tabLst>
                <a:tab pos="756920" algn="l"/>
              </a:tabLst>
            </a:pPr>
            <a:r>
              <a:rPr sz="1900" b="1" spc="-55" dirty="0">
                <a:latin typeface="Arial"/>
                <a:cs typeface="Arial"/>
              </a:rPr>
              <a:t>h</a:t>
            </a:r>
            <a:r>
              <a:rPr sz="1900" b="1" spc="-65" dirty="0">
                <a:latin typeface="Arial"/>
                <a:cs typeface="Arial"/>
              </a:rPr>
              <a:t>o</a:t>
            </a:r>
            <a:r>
              <a:rPr sz="1900" b="1" spc="-85" dirty="0">
                <a:latin typeface="Arial"/>
                <a:cs typeface="Arial"/>
              </a:rPr>
              <a:t>m</a:t>
            </a:r>
            <a:r>
              <a:rPr sz="1900" b="1" spc="-15" dirty="0">
                <a:latin typeface="Arial"/>
                <a:cs typeface="Arial"/>
              </a:rPr>
              <a:t>e</a:t>
            </a:r>
            <a:r>
              <a:rPr sz="1900" b="1" spc="525" dirty="0">
                <a:latin typeface="Arial"/>
                <a:cs typeface="Arial"/>
              </a:rPr>
              <a:t>-</a:t>
            </a:r>
            <a:r>
              <a:rPr sz="1900" b="1" spc="-50" dirty="0">
                <a:latin typeface="Arial"/>
                <a:cs typeface="Arial"/>
              </a:rPr>
              <a:t>i</a:t>
            </a:r>
            <a:r>
              <a:rPr sz="1900" b="1" spc="-120" dirty="0">
                <a:latin typeface="Arial"/>
                <a:cs typeface="Arial"/>
              </a:rPr>
              <a:t>n</a:t>
            </a:r>
            <a:r>
              <a:rPr sz="1900" b="1" spc="-45" dirty="0">
                <a:latin typeface="Arial"/>
                <a:cs typeface="Arial"/>
              </a:rPr>
              <a:t>d</a:t>
            </a:r>
            <a:r>
              <a:rPr sz="1900" b="1" spc="-10" dirty="0">
                <a:latin typeface="Arial"/>
                <a:cs typeface="Arial"/>
              </a:rPr>
              <a:t>e</a:t>
            </a:r>
            <a:r>
              <a:rPr sz="1900" b="1" spc="-15" dirty="0">
                <a:latin typeface="Arial"/>
                <a:cs typeface="Arial"/>
              </a:rPr>
              <a:t>x</a:t>
            </a:r>
            <a:r>
              <a:rPr sz="1900" b="1" spc="-20" dirty="0">
                <a:latin typeface="Arial"/>
                <a:cs typeface="Arial"/>
              </a:rPr>
              <a:t>.</a:t>
            </a:r>
            <a:r>
              <a:rPr sz="1900" b="1" spc="-114" dirty="0">
                <a:latin typeface="Arial"/>
                <a:cs typeface="Arial"/>
              </a:rPr>
              <a:t>h</a:t>
            </a:r>
            <a:r>
              <a:rPr sz="1900" b="1" spc="-40" dirty="0">
                <a:latin typeface="Arial"/>
                <a:cs typeface="Arial"/>
              </a:rPr>
              <a:t>t</a:t>
            </a:r>
            <a:r>
              <a:rPr sz="1900" b="1" spc="-105" dirty="0">
                <a:latin typeface="Arial"/>
                <a:cs typeface="Arial"/>
              </a:rPr>
              <a:t>m</a:t>
            </a:r>
            <a:r>
              <a:rPr sz="1900" b="1" spc="-100" dirty="0">
                <a:latin typeface="Arial"/>
                <a:cs typeface="Arial"/>
              </a:rPr>
              <a:t>l</a:t>
            </a:r>
            <a:r>
              <a:rPr sz="1900" b="1" spc="100" dirty="0">
                <a:latin typeface="Arial"/>
                <a:cs typeface="Arial"/>
              </a:rPr>
              <a:t>,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85" dirty="0">
                <a:latin typeface="Arial"/>
                <a:cs typeface="Arial"/>
              </a:rPr>
              <a:t>m</a:t>
            </a:r>
            <a:r>
              <a:rPr sz="1900" b="1" spc="-65" dirty="0">
                <a:latin typeface="Arial"/>
                <a:cs typeface="Arial"/>
              </a:rPr>
              <a:t>yi</a:t>
            </a:r>
            <a:r>
              <a:rPr sz="1900" b="1" spc="-155" dirty="0">
                <a:latin typeface="Arial"/>
                <a:cs typeface="Arial"/>
              </a:rPr>
              <a:t>m</a:t>
            </a:r>
            <a:r>
              <a:rPr sz="1900" b="1" spc="-45" dirty="0">
                <a:latin typeface="Arial"/>
                <a:cs typeface="Arial"/>
              </a:rPr>
              <a:t>g</a:t>
            </a:r>
            <a:r>
              <a:rPr sz="1900" b="1" spc="90" dirty="0">
                <a:latin typeface="Arial"/>
                <a:cs typeface="Arial"/>
              </a:rPr>
              <a:t>.</a:t>
            </a:r>
            <a:r>
              <a:rPr sz="1900" b="1" spc="-35" dirty="0">
                <a:latin typeface="Arial"/>
                <a:cs typeface="Arial"/>
              </a:rPr>
              <a:t>j</a:t>
            </a:r>
            <a:r>
              <a:rPr sz="1900" b="1" spc="-85" dirty="0">
                <a:latin typeface="Arial"/>
                <a:cs typeface="Arial"/>
              </a:rPr>
              <a:t>p</a:t>
            </a:r>
            <a:r>
              <a:rPr sz="1900" b="1" spc="-25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900" b="1" spc="55" dirty="0">
                <a:latin typeface="Arial"/>
                <a:cs typeface="Arial"/>
              </a:rPr>
              <a:t>&lt;</a:t>
            </a:r>
            <a:r>
              <a:rPr sz="1900" b="1" spc="-40" dirty="0">
                <a:latin typeface="Arial"/>
                <a:cs typeface="Arial"/>
              </a:rPr>
              <a:t>i</a:t>
            </a:r>
            <a:r>
              <a:rPr sz="1900" b="1" spc="-120" dirty="0">
                <a:latin typeface="Arial"/>
                <a:cs typeface="Arial"/>
              </a:rPr>
              <a:t>m</a:t>
            </a:r>
            <a:r>
              <a:rPr sz="1900" b="1" spc="-25" dirty="0">
                <a:latin typeface="Arial"/>
                <a:cs typeface="Arial"/>
              </a:rPr>
              <a:t>g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80" dirty="0">
                <a:latin typeface="Arial"/>
                <a:cs typeface="Arial"/>
              </a:rPr>
              <a:t>s</a:t>
            </a:r>
            <a:r>
              <a:rPr sz="1900" b="1" spc="-40" dirty="0">
                <a:latin typeface="Arial"/>
                <a:cs typeface="Arial"/>
              </a:rPr>
              <a:t>r</a:t>
            </a:r>
            <a:r>
              <a:rPr sz="1900" b="1" spc="-60" dirty="0">
                <a:latin typeface="Arial"/>
                <a:cs typeface="Arial"/>
              </a:rPr>
              <a:t>c</a:t>
            </a:r>
            <a:r>
              <a:rPr sz="1900" b="1" spc="-204" dirty="0">
                <a:latin typeface="맑은 고딕"/>
                <a:cs typeface="맑은 고딕"/>
              </a:rPr>
              <a:t>=</a:t>
            </a:r>
            <a:r>
              <a:rPr sz="1900" b="1" spc="-10" dirty="0">
                <a:latin typeface="맑은 고딕"/>
                <a:cs typeface="맑은 고딕"/>
              </a:rPr>
              <a:t>“</a:t>
            </a:r>
            <a:r>
              <a:rPr sz="1900" b="1" spc="-25" dirty="0">
                <a:latin typeface="맑은 고딕"/>
                <a:cs typeface="맑은 고딕"/>
              </a:rPr>
              <a:t>i</a:t>
            </a:r>
            <a:r>
              <a:rPr sz="1900" b="1" spc="-150" dirty="0">
                <a:latin typeface="맑은 고딕"/>
                <a:cs typeface="맑은 고딕"/>
              </a:rPr>
              <a:t>m</a:t>
            </a:r>
            <a:r>
              <a:rPr sz="1900" b="1" spc="-70" dirty="0">
                <a:latin typeface="맑은 고딕"/>
                <a:cs typeface="맑은 고딕"/>
              </a:rPr>
              <a:t>g</a:t>
            </a:r>
            <a:r>
              <a:rPr sz="1900" b="1" spc="120" dirty="0">
                <a:latin typeface="맑은 고딕"/>
                <a:cs typeface="맑은 고딕"/>
              </a:rPr>
              <a:t>.</a:t>
            </a:r>
            <a:r>
              <a:rPr sz="1900" b="1" spc="-40" dirty="0">
                <a:latin typeface="맑은 고딕"/>
                <a:cs typeface="맑은 고딕"/>
              </a:rPr>
              <a:t>j</a:t>
            </a:r>
            <a:r>
              <a:rPr sz="1900" b="1" spc="-110" dirty="0">
                <a:latin typeface="맑은 고딕"/>
                <a:cs typeface="맑은 고딕"/>
              </a:rPr>
              <a:t>p</a:t>
            </a:r>
            <a:r>
              <a:rPr sz="1900" b="1" spc="-85" dirty="0">
                <a:latin typeface="맑은 고딕"/>
                <a:cs typeface="맑은 고딕"/>
              </a:rPr>
              <a:t>g</a:t>
            </a:r>
            <a:r>
              <a:rPr sz="1900" b="1" spc="25" dirty="0">
                <a:latin typeface="맑은 고딕"/>
                <a:cs typeface="맑은 고딕"/>
              </a:rPr>
              <a:t>”</a:t>
            </a:r>
            <a:r>
              <a:rPr sz="1900" b="1" spc="-195" dirty="0">
                <a:latin typeface="맑은 고딕"/>
                <a:cs typeface="맑은 고딕"/>
              </a:rPr>
              <a:t>&gt;</a:t>
            </a:r>
            <a:endParaRPr sz="1900">
              <a:latin typeface="맑은 고딕"/>
              <a:cs typeface="맑은 고딕"/>
            </a:endParaRPr>
          </a:p>
          <a:p>
            <a:pPr marL="12700">
              <a:lnSpc>
                <a:spcPts val="2635"/>
              </a:lnSpc>
              <a:spcBef>
                <a:spcPts val="10"/>
              </a:spcBef>
              <a:tabLst>
                <a:tab pos="354965" algn="l"/>
              </a:tabLst>
            </a:pPr>
            <a:r>
              <a:rPr sz="1300" spc="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b="1" spc="-50" dirty="0">
                <a:latin typeface="맑은 고딕"/>
                <a:cs typeface="맑은 고딕"/>
              </a:rPr>
              <a:t>하</a:t>
            </a:r>
            <a:r>
              <a:rPr sz="2200" b="1" spc="-25" dirty="0">
                <a:latin typeface="맑은 고딕"/>
                <a:cs typeface="맑은 고딕"/>
              </a:rPr>
              <a:t>위</a:t>
            </a:r>
            <a:r>
              <a:rPr sz="2200" b="1" spc="-90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폴</a:t>
            </a:r>
            <a:r>
              <a:rPr sz="2200" b="1" spc="-25" dirty="0">
                <a:latin typeface="맑은 고딕"/>
                <a:cs typeface="맑은 고딕"/>
              </a:rPr>
              <a:t>더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안</a:t>
            </a:r>
            <a:r>
              <a:rPr sz="2200" b="1" spc="-25" dirty="0">
                <a:latin typeface="맑은 고딕"/>
                <a:cs typeface="맑은 고딕"/>
              </a:rPr>
              <a:t>의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그</a:t>
            </a:r>
            <a:r>
              <a:rPr sz="2200" b="1" spc="-25" dirty="0">
                <a:latin typeface="맑은 고딕"/>
                <a:cs typeface="맑은 고딕"/>
              </a:rPr>
              <a:t>림</a:t>
            </a:r>
            <a:r>
              <a:rPr sz="2200" b="1" spc="-10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파</a:t>
            </a:r>
            <a:r>
              <a:rPr sz="2200" b="1" spc="-25" dirty="0">
                <a:latin typeface="맑은 고딕"/>
                <a:cs typeface="맑은 고딕"/>
              </a:rPr>
              <a:t>일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연결하기</a:t>
            </a:r>
            <a:endParaRPr sz="2200">
              <a:latin typeface="맑은 고딕"/>
              <a:cs typeface="맑은 고딕"/>
            </a:endParaRPr>
          </a:p>
          <a:p>
            <a:pPr marL="756285" indent="-286385">
              <a:lnSpc>
                <a:spcPts val="2045"/>
              </a:lnSpc>
              <a:buClr>
                <a:srgbClr val="FF0000"/>
              </a:buClr>
              <a:buSzPct val="55263"/>
              <a:buFont typeface="Wingdings"/>
              <a:buChar char=""/>
              <a:tabLst>
                <a:tab pos="756920" algn="l"/>
              </a:tabLst>
            </a:pPr>
            <a:r>
              <a:rPr sz="1900" b="1" spc="-55" dirty="0">
                <a:latin typeface="Arial"/>
                <a:cs typeface="Arial"/>
              </a:rPr>
              <a:t>h</a:t>
            </a:r>
            <a:r>
              <a:rPr sz="1900" b="1" spc="-65" dirty="0">
                <a:latin typeface="Arial"/>
                <a:cs typeface="Arial"/>
              </a:rPr>
              <a:t>o</a:t>
            </a:r>
            <a:r>
              <a:rPr sz="1900" b="1" spc="-85" dirty="0">
                <a:latin typeface="Arial"/>
                <a:cs typeface="Arial"/>
              </a:rPr>
              <a:t>m</a:t>
            </a:r>
            <a:r>
              <a:rPr sz="1900" b="1" spc="-15" dirty="0">
                <a:latin typeface="Arial"/>
                <a:cs typeface="Arial"/>
              </a:rPr>
              <a:t>e</a:t>
            </a:r>
            <a:r>
              <a:rPr sz="1900" b="1" spc="525" dirty="0">
                <a:latin typeface="Arial"/>
                <a:cs typeface="Arial"/>
              </a:rPr>
              <a:t>-</a:t>
            </a:r>
            <a:r>
              <a:rPr sz="1900" b="1" spc="-50" dirty="0">
                <a:latin typeface="Arial"/>
                <a:cs typeface="Arial"/>
              </a:rPr>
              <a:t>i</a:t>
            </a:r>
            <a:r>
              <a:rPr sz="1900" b="1" spc="-120" dirty="0">
                <a:latin typeface="Arial"/>
                <a:cs typeface="Arial"/>
              </a:rPr>
              <a:t>n</a:t>
            </a:r>
            <a:r>
              <a:rPr sz="1900" b="1" spc="-45" dirty="0">
                <a:latin typeface="Arial"/>
                <a:cs typeface="Arial"/>
              </a:rPr>
              <a:t>d</a:t>
            </a:r>
            <a:r>
              <a:rPr sz="1900" b="1" spc="-10" dirty="0">
                <a:latin typeface="Arial"/>
                <a:cs typeface="Arial"/>
              </a:rPr>
              <a:t>e</a:t>
            </a:r>
            <a:r>
              <a:rPr sz="1900" b="1" spc="-15" dirty="0">
                <a:latin typeface="Arial"/>
                <a:cs typeface="Arial"/>
              </a:rPr>
              <a:t>x</a:t>
            </a:r>
            <a:r>
              <a:rPr sz="1900" b="1" spc="-20" dirty="0">
                <a:latin typeface="Arial"/>
                <a:cs typeface="Arial"/>
              </a:rPr>
              <a:t>.</a:t>
            </a:r>
            <a:r>
              <a:rPr sz="1900" b="1" spc="-114" dirty="0">
                <a:latin typeface="Arial"/>
                <a:cs typeface="Arial"/>
              </a:rPr>
              <a:t>h</a:t>
            </a:r>
            <a:r>
              <a:rPr sz="1900" b="1" spc="-40" dirty="0">
                <a:latin typeface="Arial"/>
                <a:cs typeface="Arial"/>
              </a:rPr>
              <a:t>t</a:t>
            </a:r>
            <a:r>
              <a:rPr sz="1900" b="1" spc="-105" dirty="0">
                <a:latin typeface="Arial"/>
                <a:cs typeface="Arial"/>
              </a:rPr>
              <a:t>m</a:t>
            </a:r>
            <a:r>
              <a:rPr sz="1900" b="1" spc="-90" dirty="0">
                <a:latin typeface="Arial"/>
                <a:cs typeface="Arial"/>
              </a:rPr>
              <a:t>l</a:t>
            </a:r>
            <a:endParaRPr sz="1900">
              <a:latin typeface="Arial"/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sz="1900" b="1" spc="-20" dirty="0">
                <a:latin typeface="맑은 고딕"/>
                <a:cs typeface="맑은 고딕"/>
              </a:rPr>
              <a:t>└</a:t>
            </a:r>
            <a:r>
              <a:rPr sz="1900" b="1" spc="-85" dirty="0">
                <a:latin typeface="맑은 고딕"/>
                <a:cs typeface="맑은 고딕"/>
              </a:rPr>
              <a:t> </a:t>
            </a:r>
            <a:r>
              <a:rPr sz="1900" b="1" spc="-40" dirty="0">
                <a:latin typeface="Arial"/>
                <a:cs typeface="Arial"/>
              </a:rPr>
              <a:t>i</a:t>
            </a:r>
            <a:r>
              <a:rPr sz="1900" b="1" spc="-125" dirty="0">
                <a:latin typeface="Arial"/>
                <a:cs typeface="Arial"/>
              </a:rPr>
              <a:t>m</a:t>
            </a:r>
            <a:r>
              <a:rPr sz="1900" b="1" spc="-5" dirty="0">
                <a:latin typeface="Arial"/>
                <a:cs typeface="Arial"/>
              </a:rPr>
              <a:t>a</a:t>
            </a:r>
            <a:r>
              <a:rPr sz="1900" b="1" spc="-25" dirty="0">
                <a:latin typeface="Arial"/>
                <a:cs typeface="Arial"/>
              </a:rPr>
              <a:t>g</a:t>
            </a:r>
            <a:r>
              <a:rPr sz="1900" b="1" dirty="0">
                <a:latin typeface="Arial"/>
                <a:cs typeface="Arial"/>
              </a:rPr>
              <a:t>e</a:t>
            </a:r>
            <a:r>
              <a:rPr sz="1900" b="1" spc="-85" dirty="0">
                <a:latin typeface="Arial"/>
                <a:cs typeface="Arial"/>
              </a:rPr>
              <a:t>s</a:t>
            </a:r>
            <a:r>
              <a:rPr sz="1900" b="1" spc="525" dirty="0">
                <a:latin typeface="Arial"/>
                <a:cs typeface="Arial"/>
              </a:rPr>
              <a:t>-</a:t>
            </a:r>
            <a:r>
              <a:rPr sz="1900" b="1" spc="-100" dirty="0">
                <a:latin typeface="Arial"/>
                <a:cs typeface="Arial"/>
              </a:rPr>
              <a:t>m</a:t>
            </a:r>
            <a:r>
              <a:rPr sz="1900" b="1" spc="-130" dirty="0">
                <a:latin typeface="Arial"/>
                <a:cs typeface="Arial"/>
              </a:rPr>
              <a:t>y</a:t>
            </a:r>
            <a:r>
              <a:rPr sz="1900" b="1" spc="-85" dirty="0">
                <a:latin typeface="Arial"/>
                <a:cs typeface="Arial"/>
              </a:rPr>
              <a:t>i</a:t>
            </a:r>
            <a:r>
              <a:rPr sz="1900" b="1" spc="-100" dirty="0">
                <a:latin typeface="Arial"/>
                <a:cs typeface="Arial"/>
              </a:rPr>
              <a:t>m</a:t>
            </a:r>
            <a:r>
              <a:rPr sz="1900" b="1" spc="-40" dirty="0">
                <a:latin typeface="Arial"/>
                <a:cs typeface="Arial"/>
              </a:rPr>
              <a:t>g</a:t>
            </a:r>
            <a:r>
              <a:rPr sz="1900" b="1" spc="95" dirty="0">
                <a:latin typeface="Arial"/>
                <a:cs typeface="Arial"/>
              </a:rPr>
              <a:t>.</a:t>
            </a:r>
            <a:r>
              <a:rPr sz="1900" b="1" spc="-35" dirty="0">
                <a:latin typeface="Arial"/>
                <a:cs typeface="Arial"/>
              </a:rPr>
              <a:t>j</a:t>
            </a:r>
            <a:r>
              <a:rPr sz="1900" b="1" spc="-85" dirty="0">
                <a:latin typeface="Arial"/>
                <a:cs typeface="Arial"/>
              </a:rPr>
              <a:t>p</a:t>
            </a:r>
            <a:r>
              <a:rPr sz="1900" b="1" spc="-15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900" b="1" spc="55" dirty="0">
                <a:latin typeface="Arial"/>
                <a:cs typeface="Arial"/>
              </a:rPr>
              <a:t>&lt;</a:t>
            </a:r>
            <a:r>
              <a:rPr sz="1900" b="1" spc="-40" dirty="0">
                <a:latin typeface="Arial"/>
                <a:cs typeface="Arial"/>
              </a:rPr>
              <a:t>i</a:t>
            </a:r>
            <a:r>
              <a:rPr sz="1900" b="1" spc="-120" dirty="0">
                <a:latin typeface="Arial"/>
                <a:cs typeface="Arial"/>
              </a:rPr>
              <a:t>m</a:t>
            </a:r>
            <a:r>
              <a:rPr sz="1900" b="1" spc="-25" dirty="0">
                <a:latin typeface="Arial"/>
                <a:cs typeface="Arial"/>
              </a:rPr>
              <a:t>g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80" dirty="0">
                <a:latin typeface="Arial"/>
                <a:cs typeface="Arial"/>
              </a:rPr>
              <a:t>s</a:t>
            </a:r>
            <a:r>
              <a:rPr sz="1900" b="1" spc="-40" dirty="0">
                <a:latin typeface="Arial"/>
                <a:cs typeface="Arial"/>
              </a:rPr>
              <a:t>r</a:t>
            </a:r>
            <a:r>
              <a:rPr sz="1900" b="1" spc="-60" dirty="0">
                <a:latin typeface="Arial"/>
                <a:cs typeface="Arial"/>
              </a:rPr>
              <a:t>c</a:t>
            </a:r>
            <a:r>
              <a:rPr sz="1900" b="1" spc="-204" dirty="0">
                <a:latin typeface="맑은 고딕"/>
                <a:cs typeface="맑은 고딕"/>
              </a:rPr>
              <a:t>=</a:t>
            </a:r>
            <a:r>
              <a:rPr sz="1900" b="1" spc="-10" dirty="0">
                <a:latin typeface="맑은 고딕"/>
                <a:cs typeface="맑은 고딕"/>
              </a:rPr>
              <a:t>“</a:t>
            </a:r>
            <a:r>
              <a:rPr sz="1900" b="1" spc="-25" dirty="0">
                <a:latin typeface="맑은 고딕"/>
                <a:cs typeface="맑은 고딕"/>
              </a:rPr>
              <a:t>i</a:t>
            </a:r>
            <a:r>
              <a:rPr sz="1900" b="1" spc="-150" dirty="0">
                <a:latin typeface="맑은 고딕"/>
                <a:cs typeface="맑은 고딕"/>
              </a:rPr>
              <a:t>m</a:t>
            </a:r>
            <a:r>
              <a:rPr sz="1900" b="1" spc="15" dirty="0">
                <a:latin typeface="맑은 고딕"/>
                <a:cs typeface="맑은 고딕"/>
              </a:rPr>
              <a:t>a</a:t>
            </a:r>
            <a:r>
              <a:rPr sz="1900" b="1" spc="-70" dirty="0">
                <a:latin typeface="맑은 고딕"/>
                <a:cs typeface="맑은 고딕"/>
              </a:rPr>
              <a:t>g</a:t>
            </a:r>
            <a:r>
              <a:rPr sz="1900" b="1" dirty="0">
                <a:latin typeface="맑은 고딕"/>
                <a:cs typeface="맑은 고딕"/>
              </a:rPr>
              <a:t>e</a:t>
            </a:r>
            <a:r>
              <a:rPr sz="1900" b="1" spc="95" dirty="0">
                <a:latin typeface="맑은 고딕"/>
                <a:cs typeface="맑은 고딕"/>
              </a:rPr>
              <a:t>s</a:t>
            </a:r>
            <a:r>
              <a:rPr sz="1900" b="1" spc="-65" dirty="0">
                <a:latin typeface="맑은 고딕"/>
                <a:cs typeface="맑은 고딕"/>
              </a:rPr>
              <a:t>/</a:t>
            </a:r>
            <a:r>
              <a:rPr sz="1900" b="1" spc="-150" dirty="0">
                <a:latin typeface="맑은 고딕"/>
                <a:cs typeface="맑은 고딕"/>
              </a:rPr>
              <a:t>m</a:t>
            </a:r>
            <a:r>
              <a:rPr sz="1900" b="1" spc="-95" dirty="0">
                <a:latin typeface="맑은 고딕"/>
                <a:cs typeface="맑은 고딕"/>
              </a:rPr>
              <a:t>y</a:t>
            </a:r>
            <a:r>
              <a:rPr sz="1900" b="1" spc="-65" dirty="0">
                <a:latin typeface="맑은 고딕"/>
                <a:cs typeface="맑은 고딕"/>
              </a:rPr>
              <a:t>i</a:t>
            </a:r>
            <a:r>
              <a:rPr sz="1900" b="1" spc="-150" dirty="0">
                <a:latin typeface="맑은 고딕"/>
                <a:cs typeface="맑은 고딕"/>
              </a:rPr>
              <a:t>m</a:t>
            </a:r>
            <a:r>
              <a:rPr sz="1900" b="1" spc="-70" dirty="0">
                <a:latin typeface="맑은 고딕"/>
                <a:cs typeface="맑은 고딕"/>
              </a:rPr>
              <a:t>g</a:t>
            </a:r>
            <a:r>
              <a:rPr sz="1900" b="1" spc="120" dirty="0">
                <a:latin typeface="맑은 고딕"/>
                <a:cs typeface="맑은 고딕"/>
              </a:rPr>
              <a:t>.</a:t>
            </a:r>
            <a:r>
              <a:rPr sz="1900" b="1" spc="-40" dirty="0">
                <a:latin typeface="맑은 고딕"/>
                <a:cs typeface="맑은 고딕"/>
              </a:rPr>
              <a:t>j</a:t>
            </a:r>
            <a:r>
              <a:rPr sz="1900" b="1" spc="-110" dirty="0">
                <a:latin typeface="맑은 고딕"/>
                <a:cs typeface="맑은 고딕"/>
              </a:rPr>
              <a:t>p</a:t>
            </a:r>
            <a:r>
              <a:rPr sz="1900" b="1" spc="-85" dirty="0">
                <a:latin typeface="맑은 고딕"/>
                <a:cs typeface="맑은 고딕"/>
              </a:rPr>
              <a:t>g</a:t>
            </a:r>
            <a:r>
              <a:rPr sz="1900" b="1" spc="-195" dirty="0">
                <a:latin typeface="맑은 고딕"/>
                <a:cs typeface="맑은 고딕"/>
              </a:rPr>
              <a:t>&gt;</a:t>
            </a:r>
            <a:endParaRPr sz="1900">
              <a:latin typeface="맑은 고딕"/>
              <a:cs typeface="맑은 고딕"/>
            </a:endParaRPr>
          </a:p>
          <a:p>
            <a:pPr marL="12700">
              <a:lnSpc>
                <a:spcPts val="2635"/>
              </a:lnSpc>
              <a:spcBef>
                <a:spcPts val="10"/>
              </a:spcBef>
              <a:tabLst>
                <a:tab pos="354965" algn="l"/>
              </a:tabLst>
            </a:pPr>
            <a:r>
              <a:rPr sz="1300" spc="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b="1" spc="-50" dirty="0">
                <a:latin typeface="맑은 고딕"/>
                <a:cs typeface="맑은 고딕"/>
              </a:rPr>
              <a:t>상</a:t>
            </a:r>
            <a:r>
              <a:rPr sz="2200" b="1" spc="-25" dirty="0">
                <a:latin typeface="맑은 고딕"/>
                <a:cs typeface="맑은 고딕"/>
              </a:rPr>
              <a:t>위</a:t>
            </a:r>
            <a:r>
              <a:rPr sz="2200" b="1" spc="-90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폴</a:t>
            </a:r>
            <a:r>
              <a:rPr sz="2200" b="1" spc="-25" dirty="0">
                <a:latin typeface="맑은 고딕"/>
                <a:cs typeface="맑은 고딕"/>
              </a:rPr>
              <a:t>더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안</a:t>
            </a:r>
            <a:r>
              <a:rPr sz="2200" b="1" spc="-25" dirty="0">
                <a:latin typeface="맑은 고딕"/>
                <a:cs typeface="맑은 고딕"/>
              </a:rPr>
              <a:t>의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그</a:t>
            </a:r>
            <a:r>
              <a:rPr sz="2200" b="1" spc="-25" dirty="0">
                <a:latin typeface="맑은 고딕"/>
                <a:cs typeface="맑은 고딕"/>
              </a:rPr>
              <a:t>림</a:t>
            </a:r>
            <a:r>
              <a:rPr sz="2200" b="1" spc="-10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파</a:t>
            </a:r>
            <a:r>
              <a:rPr sz="2200" b="1" spc="-25" dirty="0">
                <a:latin typeface="맑은 고딕"/>
                <a:cs typeface="맑은 고딕"/>
              </a:rPr>
              <a:t>일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연결하기</a:t>
            </a:r>
            <a:endParaRPr sz="2200">
              <a:latin typeface="맑은 고딕"/>
              <a:cs typeface="맑은 고딕"/>
            </a:endParaRPr>
          </a:p>
          <a:p>
            <a:pPr marL="756285" indent="-286385">
              <a:lnSpc>
                <a:spcPts val="2275"/>
              </a:lnSpc>
              <a:buClr>
                <a:srgbClr val="FF0000"/>
              </a:buClr>
              <a:buSzPct val="55263"/>
              <a:buFont typeface="Wingdings"/>
              <a:buChar char=""/>
              <a:tabLst>
                <a:tab pos="756920" algn="l"/>
              </a:tabLst>
            </a:pPr>
            <a:r>
              <a:rPr sz="1900" b="1" spc="-55" dirty="0">
                <a:latin typeface="Arial"/>
                <a:cs typeface="Arial"/>
              </a:rPr>
              <a:t>h</a:t>
            </a:r>
            <a:r>
              <a:rPr sz="1900" b="1" spc="-65" dirty="0">
                <a:latin typeface="Arial"/>
                <a:cs typeface="Arial"/>
              </a:rPr>
              <a:t>o</a:t>
            </a:r>
            <a:r>
              <a:rPr sz="1900" b="1" spc="-85" dirty="0">
                <a:latin typeface="Arial"/>
                <a:cs typeface="Arial"/>
              </a:rPr>
              <a:t>m</a:t>
            </a:r>
            <a:r>
              <a:rPr sz="1900" b="1" spc="-15" dirty="0">
                <a:latin typeface="Arial"/>
                <a:cs typeface="Arial"/>
              </a:rPr>
              <a:t>e</a:t>
            </a:r>
            <a:r>
              <a:rPr sz="1900" b="1" spc="525" dirty="0">
                <a:latin typeface="Arial"/>
                <a:cs typeface="Arial"/>
              </a:rPr>
              <a:t>-</a:t>
            </a:r>
            <a:r>
              <a:rPr sz="1900" b="1" spc="-100" dirty="0">
                <a:latin typeface="Arial"/>
                <a:cs typeface="Arial"/>
              </a:rPr>
              <a:t>m</a:t>
            </a:r>
            <a:r>
              <a:rPr sz="1900" b="1" spc="-130" dirty="0">
                <a:latin typeface="Arial"/>
                <a:cs typeface="Arial"/>
              </a:rPr>
              <a:t>y</a:t>
            </a:r>
            <a:r>
              <a:rPr sz="1900" b="1" spc="-80" dirty="0">
                <a:latin typeface="Arial"/>
                <a:cs typeface="Arial"/>
              </a:rPr>
              <a:t>i</a:t>
            </a:r>
            <a:r>
              <a:rPr sz="1900" b="1" spc="-100" dirty="0">
                <a:latin typeface="Arial"/>
                <a:cs typeface="Arial"/>
              </a:rPr>
              <a:t>m</a:t>
            </a:r>
            <a:r>
              <a:rPr sz="1900" b="1" spc="-45" dirty="0">
                <a:latin typeface="Arial"/>
                <a:cs typeface="Arial"/>
              </a:rPr>
              <a:t>g</a:t>
            </a:r>
            <a:r>
              <a:rPr sz="1900" b="1" spc="90" dirty="0">
                <a:latin typeface="Arial"/>
                <a:cs typeface="Arial"/>
              </a:rPr>
              <a:t>.</a:t>
            </a:r>
            <a:r>
              <a:rPr sz="1900" b="1" spc="-35" dirty="0">
                <a:latin typeface="Arial"/>
                <a:cs typeface="Arial"/>
              </a:rPr>
              <a:t>j</a:t>
            </a:r>
            <a:r>
              <a:rPr sz="1900" b="1" spc="-85" dirty="0">
                <a:latin typeface="Arial"/>
                <a:cs typeface="Arial"/>
              </a:rPr>
              <a:t>p</a:t>
            </a:r>
            <a:r>
              <a:rPr sz="1900" b="1" spc="-25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sz="1900" b="1" spc="-20" dirty="0">
                <a:latin typeface="맑은 고딕"/>
                <a:cs typeface="맑은 고딕"/>
              </a:rPr>
              <a:t>└</a:t>
            </a:r>
            <a:r>
              <a:rPr sz="1900" b="1" spc="-70" dirty="0">
                <a:latin typeface="맑은 고딕"/>
                <a:cs typeface="맑은 고딕"/>
              </a:rPr>
              <a:t> </a:t>
            </a:r>
            <a:r>
              <a:rPr sz="1900" b="1" spc="-80" dirty="0">
                <a:latin typeface="Arial"/>
                <a:cs typeface="Arial"/>
              </a:rPr>
              <a:t>s</a:t>
            </a:r>
            <a:r>
              <a:rPr sz="1900" b="1" spc="-100" dirty="0">
                <a:latin typeface="Arial"/>
                <a:cs typeface="Arial"/>
              </a:rPr>
              <a:t>u</a:t>
            </a:r>
            <a:r>
              <a:rPr sz="1900" b="1" spc="-25" dirty="0">
                <a:latin typeface="Arial"/>
                <a:cs typeface="Arial"/>
              </a:rPr>
              <a:t>b</a:t>
            </a:r>
            <a:r>
              <a:rPr sz="1900" b="1" spc="535" dirty="0">
                <a:latin typeface="Arial"/>
                <a:cs typeface="Arial"/>
              </a:rPr>
              <a:t>-</a:t>
            </a:r>
            <a:r>
              <a:rPr sz="1900" b="1" spc="-100" dirty="0">
                <a:latin typeface="Arial"/>
                <a:cs typeface="Arial"/>
              </a:rPr>
              <a:t>m</a:t>
            </a:r>
            <a:r>
              <a:rPr sz="1900" b="1" dirty="0">
                <a:latin typeface="Arial"/>
                <a:cs typeface="Arial"/>
              </a:rPr>
              <a:t>e</a:t>
            </a:r>
            <a:r>
              <a:rPr sz="1900" b="1" spc="-80" dirty="0">
                <a:latin typeface="Arial"/>
                <a:cs typeface="Arial"/>
              </a:rPr>
              <a:t>n</a:t>
            </a:r>
            <a:r>
              <a:rPr sz="1900" b="1" spc="-114" dirty="0">
                <a:latin typeface="Arial"/>
                <a:cs typeface="Arial"/>
              </a:rPr>
              <a:t>u</a:t>
            </a:r>
            <a:r>
              <a:rPr sz="1900" b="1" spc="95" dirty="0">
                <a:latin typeface="Arial"/>
                <a:cs typeface="Arial"/>
              </a:rPr>
              <a:t>.</a:t>
            </a:r>
            <a:r>
              <a:rPr sz="1900" b="1" spc="-105" dirty="0">
                <a:latin typeface="Arial"/>
                <a:cs typeface="Arial"/>
              </a:rPr>
              <a:t>h</a:t>
            </a:r>
            <a:r>
              <a:rPr sz="1900" b="1" spc="-50" dirty="0">
                <a:latin typeface="Arial"/>
                <a:cs typeface="Arial"/>
              </a:rPr>
              <a:t>t</a:t>
            </a:r>
            <a:r>
              <a:rPr sz="1900" b="1" spc="-100" dirty="0">
                <a:latin typeface="Arial"/>
                <a:cs typeface="Arial"/>
              </a:rPr>
              <a:t>m</a:t>
            </a:r>
            <a:r>
              <a:rPr sz="1900" b="1" spc="-90" dirty="0">
                <a:latin typeface="Arial"/>
                <a:cs typeface="Arial"/>
              </a:rPr>
              <a:t>l</a:t>
            </a:r>
            <a:endParaRPr sz="19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900" b="1" spc="55" dirty="0">
                <a:latin typeface="Arial"/>
                <a:cs typeface="Arial"/>
              </a:rPr>
              <a:t>&lt;</a:t>
            </a:r>
            <a:r>
              <a:rPr sz="1900" b="1" spc="-40" dirty="0">
                <a:latin typeface="Arial"/>
                <a:cs typeface="Arial"/>
              </a:rPr>
              <a:t>i</a:t>
            </a:r>
            <a:r>
              <a:rPr sz="1900" b="1" spc="-120" dirty="0">
                <a:latin typeface="Arial"/>
                <a:cs typeface="Arial"/>
              </a:rPr>
              <a:t>m</a:t>
            </a:r>
            <a:r>
              <a:rPr sz="1900" b="1" spc="-25" dirty="0">
                <a:latin typeface="Arial"/>
                <a:cs typeface="Arial"/>
              </a:rPr>
              <a:t>g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80" dirty="0">
                <a:latin typeface="Arial"/>
                <a:cs typeface="Arial"/>
              </a:rPr>
              <a:t>s</a:t>
            </a:r>
            <a:r>
              <a:rPr sz="1900" b="1" spc="-40" dirty="0">
                <a:latin typeface="Arial"/>
                <a:cs typeface="Arial"/>
              </a:rPr>
              <a:t>r</a:t>
            </a:r>
            <a:r>
              <a:rPr sz="1900" b="1" spc="-60" dirty="0">
                <a:latin typeface="Arial"/>
                <a:cs typeface="Arial"/>
              </a:rPr>
              <a:t>c</a:t>
            </a:r>
            <a:r>
              <a:rPr sz="1900" b="1" spc="-204" dirty="0">
                <a:latin typeface="맑은 고딕"/>
                <a:cs typeface="맑은 고딕"/>
              </a:rPr>
              <a:t>=</a:t>
            </a:r>
            <a:r>
              <a:rPr sz="1900" b="1" spc="114" dirty="0">
                <a:latin typeface="맑은 고딕"/>
                <a:cs typeface="맑은 고딕"/>
              </a:rPr>
              <a:t>“</a:t>
            </a:r>
            <a:r>
              <a:rPr sz="1900" b="1" spc="50" dirty="0">
                <a:latin typeface="맑은 고딕"/>
                <a:cs typeface="맑은 고딕"/>
              </a:rPr>
              <a:t>.</a:t>
            </a:r>
            <a:r>
              <a:rPr sz="1900" b="1" spc="120" dirty="0">
                <a:latin typeface="맑은 고딕"/>
                <a:cs typeface="맑은 고딕"/>
              </a:rPr>
              <a:t>.</a:t>
            </a:r>
            <a:r>
              <a:rPr sz="1900" b="1" spc="-75" dirty="0">
                <a:latin typeface="맑은 고딕"/>
                <a:cs typeface="맑은 고딕"/>
              </a:rPr>
              <a:t>/</a:t>
            </a:r>
            <a:r>
              <a:rPr sz="1900" b="1" spc="-140" dirty="0">
                <a:latin typeface="맑은 고딕"/>
                <a:cs typeface="맑은 고딕"/>
              </a:rPr>
              <a:t>m</a:t>
            </a:r>
            <a:r>
              <a:rPr sz="1900" b="1" spc="-90" dirty="0">
                <a:latin typeface="맑은 고딕"/>
                <a:cs typeface="맑은 고딕"/>
              </a:rPr>
              <a:t>y</a:t>
            </a:r>
            <a:r>
              <a:rPr sz="1900" b="1" spc="-85" dirty="0">
                <a:latin typeface="맑은 고딕"/>
                <a:cs typeface="맑은 고딕"/>
              </a:rPr>
              <a:t>i</a:t>
            </a:r>
            <a:r>
              <a:rPr sz="1900" b="1" spc="-150" dirty="0">
                <a:latin typeface="맑은 고딕"/>
                <a:cs typeface="맑은 고딕"/>
              </a:rPr>
              <a:t>m</a:t>
            </a:r>
            <a:r>
              <a:rPr sz="1900" b="1" spc="-70" dirty="0">
                <a:latin typeface="맑은 고딕"/>
                <a:cs typeface="맑은 고딕"/>
              </a:rPr>
              <a:t>g</a:t>
            </a:r>
            <a:r>
              <a:rPr sz="1900" b="1" spc="25" dirty="0">
                <a:latin typeface="맑은 고딕"/>
                <a:cs typeface="맑은 고딕"/>
              </a:rPr>
              <a:t>.</a:t>
            </a:r>
            <a:r>
              <a:rPr sz="1900" b="1" spc="20" dirty="0">
                <a:latin typeface="맑은 고딕"/>
                <a:cs typeface="맑은 고딕"/>
              </a:rPr>
              <a:t>j</a:t>
            </a:r>
            <a:r>
              <a:rPr sz="1900" b="1" spc="-70" dirty="0">
                <a:latin typeface="맑은 고딕"/>
                <a:cs typeface="맑은 고딕"/>
              </a:rPr>
              <a:t>pg</a:t>
            </a:r>
            <a:r>
              <a:rPr sz="1900" b="1" spc="25" dirty="0">
                <a:latin typeface="맑은 고딕"/>
                <a:cs typeface="맑은 고딕"/>
              </a:rPr>
              <a:t>”</a:t>
            </a:r>
            <a:r>
              <a:rPr sz="1900" b="1" spc="-195" dirty="0">
                <a:latin typeface="맑은 고딕"/>
                <a:cs typeface="맑은 고딕"/>
              </a:rPr>
              <a:t>&gt;</a:t>
            </a:r>
            <a:endParaRPr sz="1900">
              <a:latin typeface="맑은 고딕"/>
              <a:cs typeface="맑은 고딕"/>
            </a:endParaRPr>
          </a:p>
          <a:p>
            <a:pPr marL="12700">
              <a:lnSpc>
                <a:spcPts val="2635"/>
              </a:lnSpc>
              <a:spcBef>
                <a:spcPts val="10"/>
              </a:spcBef>
              <a:tabLst>
                <a:tab pos="354965" algn="l"/>
              </a:tabLst>
            </a:pPr>
            <a:r>
              <a:rPr sz="1300" spc="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b="1" spc="-50" dirty="0">
                <a:latin typeface="맑은 고딕"/>
                <a:cs typeface="맑은 고딕"/>
              </a:rPr>
              <a:t>같</a:t>
            </a:r>
            <a:r>
              <a:rPr sz="2200" b="1" spc="-25" dirty="0">
                <a:latin typeface="맑은 고딕"/>
                <a:cs typeface="맑은 고딕"/>
              </a:rPr>
              <a:t>은</a:t>
            </a:r>
            <a:r>
              <a:rPr sz="2200" b="1" spc="-90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레벨</a:t>
            </a:r>
            <a:r>
              <a:rPr sz="2200" b="1" spc="-25" dirty="0">
                <a:latin typeface="맑은 고딕"/>
                <a:cs typeface="맑은 고딕"/>
              </a:rPr>
              <a:t>의</a:t>
            </a:r>
            <a:r>
              <a:rPr sz="2200" b="1" spc="-10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다</a:t>
            </a:r>
            <a:r>
              <a:rPr sz="2200" b="1" spc="-25" dirty="0">
                <a:latin typeface="맑은 고딕"/>
                <a:cs typeface="맑은 고딕"/>
              </a:rPr>
              <a:t>른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폴</a:t>
            </a:r>
            <a:r>
              <a:rPr sz="2200" b="1" spc="-25" dirty="0">
                <a:latin typeface="맑은 고딕"/>
                <a:cs typeface="맑은 고딕"/>
              </a:rPr>
              <a:t>더</a:t>
            </a:r>
            <a:r>
              <a:rPr sz="2200" b="1" spc="-90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안</a:t>
            </a:r>
            <a:r>
              <a:rPr sz="2200" b="1" spc="-25" dirty="0">
                <a:latin typeface="맑은 고딕"/>
                <a:cs typeface="맑은 고딕"/>
              </a:rPr>
              <a:t>에</a:t>
            </a:r>
            <a:r>
              <a:rPr sz="2200" b="1" spc="-10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있</a:t>
            </a:r>
            <a:r>
              <a:rPr sz="2200" b="1" spc="-25" dirty="0">
                <a:latin typeface="맑은 고딕"/>
                <a:cs typeface="맑은 고딕"/>
              </a:rPr>
              <a:t>는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그</a:t>
            </a:r>
            <a:r>
              <a:rPr sz="2200" b="1" spc="-25" dirty="0">
                <a:latin typeface="맑은 고딕"/>
                <a:cs typeface="맑은 고딕"/>
              </a:rPr>
              <a:t>림</a:t>
            </a:r>
            <a:r>
              <a:rPr sz="2200" b="1" spc="-90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파</a:t>
            </a:r>
            <a:r>
              <a:rPr sz="2200" b="1" spc="-25" dirty="0">
                <a:latin typeface="맑은 고딕"/>
                <a:cs typeface="맑은 고딕"/>
              </a:rPr>
              <a:t>일</a:t>
            </a:r>
            <a:r>
              <a:rPr sz="2200" b="1" spc="-95" dirty="0">
                <a:latin typeface="맑은 고딕"/>
                <a:cs typeface="맑은 고딕"/>
              </a:rPr>
              <a:t> </a:t>
            </a:r>
            <a:r>
              <a:rPr sz="2200" b="1" spc="-50" dirty="0">
                <a:latin typeface="맑은 고딕"/>
                <a:cs typeface="맑은 고딕"/>
              </a:rPr>
              <a:t>연결하기</a:t>
            </a:r>
            <a:endParaRPr sz="2200">
              <a:latin typeface="맑은 고딕"/>
              <a:cs typeface="맑은 고딕"/>
            </a:endParaRPr>
          </a:p>
          <a:p>
            <a:pPr marL="756285" indent="-286385">
              <a:lnSpc>
                <a:spcPts val="2045"/>
              </a:lnSpc>
              <a:buClr>
                <a:srgbClr val="FF0000"/>
              </a:buClr>
              <a:buSzPct val="55263"/>
              <a:buFont typeface="Wingdings"/>
              <a:buChar char=""/>
              <a:tabLst>
                <a:tab pos="756920" algn="l"/>
              </a:tabLst>
            </a:pPr>
            <a:r>
              <a:rPr sz="1900" b="1" spc="-55" dirty="0">
                <a:latin typeface="Arial"/>
                <a:cs typeface="Arial"/>
              </a:rPr>
              <a:t>h</a:t>
            </a:r>
            <a:r>
              <a:rPr sz="1900" b="1" spc="-65" dirty="0">
                <a:latin typeface="Arial"/>
                <a:cs typeface="Arial"/>
              </a:rPr>
              <a:t>o</a:t>
            </a:r>
            <a:r>
              <a:rPr sz="1900" b="1" spc="-85" dirty="0">
                <a:latin typeface="Arial"/>
                <a:cs typeface="Arial"/>
              </a:rPr>
              <a:t>m</a:t>
            </a:r>
            <a:r>
              <a:rPr sz="1900" b="1" spc="10" dirty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  <a:p>
            <a:pPr marL="835660">
              <a:lnSpc>
                <a:spcPts val="1825"/>
              </a:lnSpc>
            </a:pPr>
            <a:r>
              <a:rPr sz="1900" b="1" spc="-20" dirty="0">
                <a:latin typeface="맑은 고딕"/>
                <a:cs typeface="맑은 고딕"/>
              </a:rPr>
              <a:t>└</a:t>
            </a:r>
            <a:r>
              <a:rPr sz="1900" b="1" spc="-85" dirty="0">
                <a:latin typeface="맑은 고딕"/>
                <a:cs typeface="맑은 고딕"/>
              </a:rPr>
              <a:t> </a:t>
            </a:r>
            <a:r>
              <a:rPr sz="1900" b="1" spc="-80" dirty="0">
                <a:latin typeface="Arial"/>
                <a:cs typeface="Arial"/>
              </a:rPr>
              <a:t>s</a:t>
            </a:r>
            <a:r>
              <a:rPr sz="1900" b="1" spc="-100" dirty="0">
                <a:latin typeface="Arial"/>
                <a:cs typeface="Arial"/>
              </a:rPr>
              <a:t>u</a:t>
            </a:r>
            <a:r>
              <a:rPr sz="1900" b="1" spc="-25" dirty="0">
                <a:latin typeface="Arial"/>
                <a:cs typeface="Arial"/>
              </a:rPr>
              <a:t>b</a:t>
            </a:r>
            <a:r>
              <a:rPr sz="1900" b="1" spc="535" dirty="0">
                <a:latin typeface="Arial"/>
                <a:cs typeface="Arial"/>
              </a:rPr>
              <a:t>-</a:t>
            </a:r>
            <a:r>
              <a:rPr sz="1900" b="1" spc="-90" dirty="0">
                <a:latin typeface="Arial"/>
                <a:cs typeface="Arial"/>
              </a:rPr>
              <a:t>m</a:t>
            </a:r>
            <a:r>
              <a:rPr sz="1900" b="1" dirty="0">
                <a:latin typeface="Arial"/>
                <a:cs typeface="Arial"/>
              </a:rPr>
              <a:t>e</a:t>
            </a:r>
            <a:r>
              <a:rPr sz="1900" b="1" spc="-95" dirty="0">
                <a:latin typeface="Arial"/>
                <a:cs typeface="Arial"/>
              </a:rPr>
              <a:t>n</a:t>
            </a:r>
            <a:r>
              <a:rPr sz="1900" b="1" spc="-100" dirty="0">
                <a:latin typeface="Arial"/>
                <a:cs typeface="Arial"/>
              </a:rPr>
              <a:t>u</a:t>
            </a:r>
            <a:r>
              <a:rPr sz="1900" b="1" spc="95" dirty="0">
                <a:latin typeface="Arial"/>
                <a:cs typeface="Arial"/>
              </a:rPr>
              <a:t>.</a:t>
            </a:r>
            <a:r>
              <a:rPr sz="1900" b="1" spc="-105" dirty="0">
                <a:latin typeface="Arial"/>
                <a:cs typeface="Arial"/>
              </a:rPr>
              <a:t>h</a:t>
            </a:r>
            <a:r>
              <a:rPr sz="1900" b="1" spc="-50" dirty="0">
                <a:latin typeface="Arial"/>
                <a:cs typeface="Arial"/>
              </a:rPr>
              <a:t>t</a:t>
            </a:r>
            <a:r>
              <a:rPr sz="1900" b="1" spc="-100" dirty="0">
                <a:latin typeface="Arial"/>
                <a:cs typeface="Arial"/>
              </a:rPr>
              <a:t>m</a:t>
            </a:r>
            <a:r>
              <a:rPr sz="1900" b="1" spc="-90" dirty="0">
                <a:latin typeface="Arial"/>
                <a:cs typeface="Arial"/>
              </a:rPr>
              <a:t>l</a:t>
            </a:r>
            <a:endParaRPr sz="1900">
              <a:latin typeface="Arial"/>
              <a:cs typeface="Arial"/>
            </a:endParaRPr>
          </a:p>
          <a:p>
            <a:pPr marL="835660">
              <a:lnSpc>
                <a:spcPts val="2055"/>
              </a:lnSpc>
            </a:pPr>
            <a:r>
              <a:rPr sz="1900" b="1" spc="-20" dirty="0">
                <a:latin typeface="맑은 고딕"/>
                <a:cs typeface="맑은 고딕"/>
              </a:rPr>
              <a:t>└</a:t>
            </a:r>
            <a:r>
              <a:rPr sz="1900" b="1" spc="-80" dirty="0">
                <a:latin typeface="맑은 고딕"/>
                <a:cs typeface="맑은 고딕"/>
              </a:rPr>
              <a:t> </a:t>
            </a:r>
            <a:r>
              <a:rPr sz="1900" b="1" spc="-40" dirty="0">
                <a:latin typeface="Arial"/>
                <a:cs typeface="Arial"/>
              </a:rPr>
              <a:t>i</a:t>
            </a:r>
            <a:r>
              <a:rPr sz="1900" b="1" spc="-120" dirty="0">
                <a:latin typeface="Arial"/>
                <a:cs typeface="Arial"/>
              </a:rPr>
              <a:t>m</a:t>
            </a:r>
            <a:r>
              <a:rPr sz="1900" b="1" spc="-15" dirty="0">
                <a:latin typeface="Arial"/>
                <a:cs typeface="Arial"/>
              </a:rPr>
              <a:t>a</a:t>
            </a:r>
            <a:r>
              <a:rPr sz="1900" b="1" spc="-35" dirty="0">
                <a:latin typeface="Arial"/>
                <a:cs typeface="Arial"/>
              </a:rPr>
              <a:t>g</a:t>
            </a:r>
            <a:r>
              <a:rPr sz="1900" b="1" dirty="0">
                <a:latin typeface="Arial"/>
                <a:cs typeface="Arial"/>
              </a:rPr>
              <a:t>e</a:t>
            </a:r>
            <a:r>
              <a:rPr sz="1900" b="1" spc="-80" dirty="0">
                <a:latin typeface="Arial"/>
                <a:cs typeface="Arial"/>
              </a:rPr>
              <a:t>s</a:t>
            </a:r>
            <a:r>
              <a:rPr sz="1900" b="1" spc="525" dirty="0">
                <a:latin typeface="Arial"/>
                <a:cs typeface="Arial"/>
              </a:rPr>
              <a:t>-</a:t>
            </a:r>
            <a:r>
              <a:rPr sz="1900" b="1" spc="-40" dirty="0">
                <a:latin typeface="Arial"/>
                <a:cs typeface="Arial"/>
              </a:rPr>
              <a:t>i</a:t>
            </a:r>
            <a:r>
              <a:rPr sz="1900" b="1" spc="-135" dirty="0">
                <a:latin typeface="Arial"/>
                <a:cs typeface="Arial"/>
              </a:rPr>
              <a:t>m</a:t>
            </a:r>
            <a:r>
              <a:rPr sz="1900" b="1" spc="-45" dirty="0">
                <a:latin typeface="Arial"/>
                <a:cs typeface="Arial"/>
              </a:rPr>
              <a:t>g</a:t>
            </a:r>
            <a:r>
              <a:rPr sz="1900" b="1" spc="90" dirty="0">
                <a:latin typeface="Arial"/>
                <a:cs typeface="Arial"/>
              </a:rPr>
              <a:t>.</a:t>
            </a:r>
            <a:r>
              <a:rPr sz="1900" b="1" spc="-90" dirty="0">
                <a:latin typeface="Arial"/>
                <a:cs typeface="Arial"/>
              </a:rPr>
              <a:t>j</a:t>
            </a:r>
            <a:r>
              <a:rPr sz="1900" b="1" spc="-45" dirty="0">
                <a:latin typeface="Arial"/>
                <a:cs typeface="Arial"/>
              </a:rPr>
              <a:t>p</a:t>
            </a:r>
            <a:r>
              <a:rPr sz="1900" b="1" spc="-25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  <a:p>
            <a:pPr marL="1155700" lvl="1" indent="-228600">
              <a:lnSpc>
                <a:spcPts val="227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1900" b="1" spc="55" dirty="0">
                <a:latin typeface="Arial"/>
                <a:cs typeface="Arial"/>
              </a:rPr>
              <a:t>&lt;</a:t>
            </a:r>
            <a:r>
              <a:rPr sz="1900" b="1" spc="-40" dirty="0">
                <a:latin typeface="Arial"/>
                <a:cs typeface="Arial"/>
              </a:rPr>
              <a:t>i</a:t>
            </a:r>
            <a:r>
              <a:rPr sz="1900" b="1" spc="-120" dirty="0">
                <a:latin typeface="Arial"/>
                <a:cs typeface="Arial"/>
              </a:rPr>
              <a:t>m</a:t>
            </a:r>
            <a:r>
              <a:rPr sz="1900" b="1" spc="-25" dirty="0">
                <a:latin typeface="Arial"/>
                <a:cs typeface="Arial"/>
              </a:rPr>
              <a:t>g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80" dirty="0">
                <a:latin typeface="Arial"/>
                <a:cs typeface="Arial"/>
              </a:rPr>
              <a:t>s</a:t>
            </a:r>
            <a:r>
              <a:rPr sz="1900" b="1" spc="-40" dirty="0">
                <a:latin typeface="Arial"/>
                <a:cs typeface="Arial"/>
              </a:rPr>
              <a:t>r</a:t>
            </a:r>
            <a:r>
              <a:rPr sz="1900" b="1" spc="-60" dirty="0">
                <a:latin typeface="Arial"/>
                <a:cs typeface="Arial"/>
              </a:rPr>
              <a:t>c</a:t>
            </a:r>
            <a:r>
              <a:rPr sz="1900" b="1" spc="-204" dirty="0">
                <a:latin typeface="맑은 고딕"/>
                <a:cs typeface="맑은 고딕"/>
              </a:rPr>
              <a:t>=</a:t>
            </a:r>
            <a:r>
              <a:rPr sz="1900" b="1" spc="114" dirty="0">
                <a:latin typeface="맑은 고딕"/>
                <a:cs typeface="맑은 고딕"/>
              </a:rPr>
              <a:t>“</a:t>
            </a:r>
            <a:r>
              <a:rPr sz="1900" b="1" spc="50" dirty="0">
                <a:latin typeface="맑은 고딕"/>
                <a:cs typeface="맑은 고딕"/>
              </a:rPr>
              <a:t>.</a:t>
            </a:r>
            <a:r>
              <a:rPr sz="1900" b="1" spc="120" dirty="0">
                <a:latin typeface="맑은 고딕"/>
                <a:cs typeface="맑은 고딕"/>
              </a:rPr>
              <a:t>.</a:t>
            </a:r>
            <a:r>
              <a:rPr sz="1900" b="1" spc="-75" dirty="0">
                <a:latin typeface="맑은 고딕"/>
                <a:cs typeface="맑은 고딕"/>
              </a:rPr>
              <a:t>/</a:t>
            </a:r>
            <a:r>
              <a:rPr sz="1900" b="1" spc="-50" dirty="0">
                <a:latin typeface="맑은 고딕"/>
                <a:cs typeface="맑은 고딕"/>
              </a:rPr>
              <a:t>i</a:t>
            </a:r>
            <a:r>
              <a:rPr sz="1900" b="1" spc="-185" dirty="0">
                <a:latin typeface="맑은 고딕"/>
                <a:cs typeface="맑은 고딕"/>
              </a:rPr>
              <a:t>m</a:t>
            </a:r>
            <a:r>
              <a:rPr sz="1900" b="1" spc="5" dirty="0">
                <a:latin typeface="맑은 고딕"/>
                <a:cs typeface="맑은 고딕"/>
              </a:rPr>
              <a:t>a</a:t>
            </a:r>
            <a:r>
              <a:rPr sz="1900" b="1" spc="-70" dirty="0">
                <a:latin typeface="맑은 고딕"/>
                <a:cs typeface="맑은 고딕"/>
              </a:rPr>
              <a:t>g</a:t>
            </a:r>
            <a:r>
              <a:rPr sz="1900" b="1" spc="10" dirty="0">
                <a:latin typeface="맑은 고딕"/>
                <a:cs typeface="맑은 고딕"/>
              </a:rPr>
              <a:t>e</a:t>
            </a:r>
            <a:r>
              <a:rPr sz="1900" b="1" spc="95" dirty="0">
                <a:latin typeface="맑은 고딕"/>
                <a:cs typeface="맑은 고딕"/>
              </a:rPr>
              <a:t>s</a:t>
            </a:r>
            <a:r>
              <a:rPr sz="1900" b="1" spc="-65" dirty="0">
                <a:latin typeface="맑은 고딕"/>
                <a:cs typeface="맑은 고딕"/>
              </a:rPr>
              <a:t>/</a:t>
            </a:r>
            <a:r>
              <a:rPr sz="1900" b="1" spc="-150" dirty="0">
                <a:latin typeface="맑은 고딕"/>
                <a:cs typeface="맑은 고딕"/>
              </a:rPr>
              <a:t>m</a:t>
            </a:r>
            <a:r>
              <a:rPr sz="1900" b="1" spc="-90" dirty="0">
                <a:latin typeface="맑은 고딕"/>
                <a:cs typeface="맑은 고딕"/>
              </a:rPr>
              <a:t>y</a:t>
            </a:r>
            <a:r>
              <a:rPr sz="1900" b="1" spc="-50" dirty="0">
                <a:latin typeface="맑은 고딕"/>
                <a:cs typeface="맑은 고딕"/>
              </a:rPr>
              <a:t>i</a:t>
            </a:r>
            <a:r>
              <a:rPr sz="1900" b="1" spc="-185" dirty="0">
                <a:latin typeface="맑은 고딕"/>
                <a:cs typeface="맑은 고딕"/>
              </a:rPr>
              <a:t>m</a:t>
            </a:r>
            <a:r>
              <a:rPr sz="1900" b="1" spc="-70" dirty="0">
                <a:latin typeface="맑은 고딕"/>
                <a:cs typeface="맑은 고딕"/>
              </a:rPr>
              <a:t>g</a:t>
            </a:r>
            <a:r>
              <a:rPr sz="1900" b="1" spc="120" dirty="0">
                <a:latin typeface="맑은 고딕"/>
                <a:cs typeface="맑은 고딕"/>
              </a:rPr>
              <a:t>.</a:t>
            </a:r>
            <a:r>
              <a:rPr sz="1900" b="1" spc="-90" dirty="0">
                <a:latin typeface="맑은 고딕"/>
                <a:cs typeface="맑은 고딕"/>
              </a:rPr>
              <a:t>j</a:t>
            </a:r>
            <a:r>
              <a:rPr sz="1900" b="1" spc="-70" dirty="0">
                <a:latin typeface="맑은 고딕"/>
                <a:cs typeface="맑은 고딕"/>
              </a:rPr>
              <a:t>p</a:t>
            </a:r>
            <a:r>
              <a:rPr sz="1900" b="1" spc="-50" dirty="0">
                <a:latin typeface="맑은 고딕"/>
                <a:cs typeface="맑은 고딕"/>
              </a:rPr>
              <a:t>g</a:t>
            </a:r>
            <a:endParaRPr sz="19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이미지</a:t>
            </a:r>
            <a:r>
              <a:rPr spc="-5" dirty="0">
                <a:latin typeface="HY견고딕"/>
                <a:cs typeface="HY견고딕"/>
              </a:rPr>
              <a:t>(</a:t>
            </a:r>
            <a:r>
              <a:rPr dirty="0"/>
              <a:t>정렬</a:t>
            </a:r>
            <a:r>
              <a:rPr dirty="0">
                <a:latin typeface="HY견고딕"/>
                <a:cs typeface="HY견고딕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500633" y="715518"/>
            <a:ext cx="8359140" cy="4800600"/>
          </a:xfrm>
          <a:custGeom>
            <a:avLst/>
            <a:gdLst/>
            <a:ahLst/>
            <a:cxnLst/>
            <a:rect l="l" t="t" r="r" b="b"/>
            <a:pathLst>
              <a:path w="8359140" h="4800600">
                <a:moveTo>
                  <a:pt x="0" y="4800600"/>
                </a:moveTo>
                <a:lnTo>
                  <a:pt x="8359140" y="4800600"/>
                </a:lnTo>
                <a:lnTo>
                  <a:pt x="835914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633" y="715518"/>
            <a:ext cx="8359140" cy="4800600"/>
          </a:xfrm>
          <a:custGeom>
            <a:avLst/>
            <a:gdLst/>
            <a:ahLst/>
            <a:cxnLst/>
            <a:rect l="l" t="t" r="r" b="b"/>
            <a:pathLst>
              <a:path w="8359140" h="4800600">
                <a:moveTo>
                  <a:pt x="0" y="4800600"/>
                </a:moveTo>
                <a:lnTo>
                  <a:pt x="8359140" y="4800600"/>
                </a:lnTo>
                <a:lnTo>
                  <a:pt x="835914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916" y="787766"/>
            <a:ext cx="8056880" cy="464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&lt;</a:t>
            </a:r>
            <a:r>
              <a:rPr sz="1800" spc="5" dirty="0">
                <a:latin typeface="굴림"/>
                <a:cs typeface="굴림"/>
              </a:rPr>
              <a:t>H</a:t>
            </a:r>
            <a:r>
              <a:rPr sz="1800" spc="-15" dirty="0">
                <a:latin typeface="굴림"/>
                <a:cs typeface="굴림"/>
              </a:rPr>
              <a:t>TM</a:t>
            </a:r>
            <a:r>
              <a:rPr sz="1800" spc="-20" dirty="0">
                <a:latin typeface="굴림"/>
                <a:cs typeface="굴림"/>
              </a:rPr>
              <a:t>L</a:t>
            </a:r>
            <a:r>
              <a:rPr sz="1800" dirty="0">
                <a:latin typeface="굴림"/>
                <a:cs typeface="굴림"/>
              </a:rPr>
              <a:t>&gt;&lt;H</a:t>
            </a:r>
            <a:r>
              <a:rPr sz="1800" spc="-15" dirty="0">
                <a:latin typeface="굴림"/>
                <a:cs typeface="굴림"/>
              </a:rPr>
              <a:t>EAD&gt;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굴림"/>
                <a:cs typeface="굴림"/>
              </a:rPr>
              <a:t>&lt;TI</a:t>
            </a:r>
            <a:r>
              <a:rPr sz="1800" dirty="0">
                <a:latin typeface="굴림"/>
                <a:cs typeface="굴림"/>
              </a:rPr>
              <a:t>T</a:t>
            </a:r>
            <a:r>
              <a:rPr sz="1800" spc="-10" dirty="0">
                <a:latin typeface="굴림"/>
                <a:cs typeface="굴림"/>
              </a:rPr>
              <a:t>L</a:t>
            </a:r>
            <a:r>
              <a:rPr sz="1800" dirty="0">
                <a:latin typeface="굴림"/>
                <a:cs typeface="굴림"/>
              </a:rPr>
              <a:t>E</a:t>
            </a:r>
            <a:r>
              <a:rPr sz="1800" spc="5" dirty="0">
                <a:latin typeface="굴림"/>
                <a:cs typeface="굴림"/>
              </a:rPr>
              <a:t>&gt;</a:t>
            </a:r>
            <a:r>
              <a:rPr sz="1800" dirty="0">
                <a:latin typeface="굴림"/>
                <a:cs typeface="굴림"/>
              </a:rPr>
              <a:t>이미지</a:t>
            </a:r>
            <a:r>
              <a:rPr sz="1800" spc="1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나타내기</a:t>
            </a:r>
            <a:r>
              <a:rPr sz="1800" spc="-15" dirty="0">
                <a:latin typeface="굴림"/>
                <a:cs typeface="굴림"/>
              </a:rPr>
              <a:t>&lt;</a:t>
            </a:r>
            <a:r>
              <a:rPr sz="1800" spc="-5" dirty="0">
                <a:latin typeface="굴림"/>
                <a:cs typeface="굴림"/>
              </a:rPr>
              <a:t>/</a:t>
            </a:r>
            <a:r>
              <a:rPr sz="1800" spc="-15" dirty="0">
                <a:latin typeface="굴림"/>
                <a:cs typeface="굴림"/>
              </a:rPr>
              <a:t>TI</a:t>
            </a:r>
            <a:r>
              <a:rPr sz="1800" dirty="0">
                <a:latin typeface="굴림"/>
                <a:cs typeface="굴림"/>
              </a:rPr>
              <a:t>T</a:t>
            </a:r>
            <a:r>
              <a:rPr sz="1800" spc="-10" dirty="0">
                <a:latin typeface="굴림"/>
                <a:cs typeface="굴림"/>
              </a:rPr>
              <a:t>L</a:t>
            </a:r>
            <a:r>
              <a:rPr sz="1800" dirty="0">
                <a:latin typeface="굴림"/>
                <a:cs typeface="굴림"/>
              </a:rPr>
              <a:t>E&gt;</a:t>
            </a:r>
            <a:r>
              <a:rPr sz="1800" spc="-15" dirty="0">
                <a:latin typeface="굴림"/>
                <a:cs typeface="굴림"/>
              </a:rPr>
              <a:t>&lt;</a:t>
            </a:r>
            <a:r>
              <a:rPr sz="1800" spc="-5" dirty="0">
                <a:latin typeface="굴림"/>
                <a:cs typeface="굴림"/>
              </a:rPr>
              <a:t>/</a:t>
            </a:r>
            <a:r>
              <a:rPr sz="1800" dirty="0">
                <a:latin typeface="굴림"/>
                <a:cs typeface="굴림"/>
              </a:rPr>
              <a:t>H</a:t>
            </a:r>
            <a:r>
              <a:rPr sz="1800" spc="-15" dirty="0">
                <a:latin typeface="굴림"/>
                <a:cs typeface="굴림"/>
              </a:rPr>
              <a:t>EAD&gt;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굴림"/>
                <a:cs typeface="굴림"/>
              </a:rPr>
              <a:t>&lt;</a:t>
            </a:r>
            <a:r>
              <a:rPr sz="1800" spc="-10" dirty="0">
                <a:latin typeface="굴림"/>
                <a:cs typeface="굴림"/>
              </a:rPr>
              <a:t>B</a:t>
            </a:r>
            <a:r>
              <a:rPr sz="1800" spc="-20" dirty="0">
                <a:latin typeface="굴림"/>
                <a:cs typeface="굴림"/>
              </a:rPr>
              <a:t>O</a:t>
            </a:r>
            <a:r>
              <a:rPr sz="1800" spc="-15" dirty="0">
                <a:latin typeface="굴림"/>
                <a:cs typeface="굴림"/>
              </a:rPr>
              <a:t>DY&gt;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굴림"/>
                <a:cs typeface="굴림"/>
              </a:rPr>
              <a:t>a</a:t>
            </a:r>
            <a:r>
              <a:rPr sz="1800" spc="-5" dirty="0">
                <a:latin typeface="굴림"/>
                <a:cs typeface="굴림"/>
              </a:rPr>
              <a:t>lig</a:t>
            </a:r>
            <a:r>
              <a:rPr sz="1800" spc="5" dirty="0">
                <a:latin typeface="굴림"/>
                <a:cs typeface="굴림"/>
              </a:rPr>
              <a:t>n</a:t>
            </a:r>
            <a:r>
              <a:rPr sz="1800" dirty="0">
                <a:latin typeface="굴림"/>
                <a:cs typeface="굴림"/>
              </a:rPr>
              <a:t>의 값에(</a:t>
            </a:r>
            <a:r>
              <a:rPr sz="1800" spc="-10" dirty="0">
                <a:latin typeface="굴림"/>
                <a:cs typeface="굴림"/>
              </a:rPr>
              <a:t>T</a:t>
            </a:r>
            <a:r>
              <a:rPr sz="1800" spc="-20" dirty="0">
                <a:latin typeface="굴림"/>
                <a:cs typeface="굴림"/>
              </a:rPr>
              <a:t>O</a:t>
            </a:r>
            <a:r>
              <a:rPr sz="1800" spc="-10" dirty="0">
                <a:latin typeface="굴림"/>
                <a:cs typeface="굴림"/>
              </a:rPr>
              <a:t>P,MID</a:t>
            </a:r>
            <a:r>
              <a:rPr sz="1800" spc="-25" dirty="0">
                <a:latin typeface="굴림"/>
                <a:cs typeface="굴림"/>
              </a:rPr>
              <a:t>D</a:t>
            </a:r>
            <a:r>
              <a:rPr sz="1800" spc="-15" dirty="0">
                <a:latin typeface="굴림"/>
                <a:cs typeface="굴림"/>
              </a:rPr>
              <a:t>LE,BO</a:t>
            </a:r>
            <a:r>
              <a:rPr sz="1800" spc="-25" dirty="0">
                <a:latin typeface="굴림"/>
                <a:cs typeface="굴림"/>
              </a:rPr>
              <a:t>T</a:t>
            </a:r>
            <a:r>
              <a:rPr sz="1800" spc="-15" dirty="0">
                <a:latin typeface="굴림"/>
                <a:cs typeface="굴림"/>
              </a:rPr>
              <a:t>T</a:t>
            </a:r>
            <a:r>
              <a:rPr sz="1800" spc="-25" dirty="0">
                <a:latin typeface="굴림"/>
                <a:cs typeface="굴림"/>
              </a:rPr>
              <a:t>O</a:t>
            </a:r>
            <a:r>
              <a:rPr sz="1800" spc="-15" dirty="0">
                <a:latin typeface="굴림"/>
                <a:cs typeface="굴림"/>
              </a:rPr>
              <a:t>M)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따라 문자의 위치가 변한다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&lt;/B&gt;</a:t>
            </a:r>
            <a:r>
              <a:rPr sz="1800" spc="5" dirty="0">
                <a:latin typeface="굴림"/>
                <a:cs typeface="굴림"/>
              </a:rPr>
              <a:t>&lt;</a:t>
            </a:r>
            <a:r>
              <a:rPr sz="1800" dirty="0">
                <a:latin typeface="굴림"/>
                <a:cs typeface="굴림"/>
              </a:rPr>
              <a:t>/F</a:t>
            </a:r>
            <a:r>
              <a:rPr sz="1800" spc="-10" dirty="0">
                <a:latin typeface="굴림"/>
                <a:cs typeface="굴림"/>
              </a:rPr>
              <a:t>O</a:t>
            </a:r>
            <a:r>
              <a:rPr sz="1800" spc="-5" dirty="0">
                <a:latin typeface="굴림"/>
                <a:cs typeface="굴림"/>
              </a:rPr>
              <a:t>NT&gt;&lt;BR&gt;</a:t>
            </a:r>
            <a:endParaRPr sz="1800">
              <a:latin typeface="굴림"/>
              <a:cs typeface="굴림"/>
            </a:endParaRPr>
          </a:p>
          <a:p>
            <a:pPr marL="12700" marR="554355">
              <a:lnSpc>
                <a:spcPct val="100000"/>
              </a:lnSpc>
            </a:pPr>
            <a:r>
              <a:rPr sz="1800" spc="-15" dirty="0">
                <a:latin typeface="굴림"/>
                <a:cs typeface="굴림"/>
              </a:rPr>
              <a:t>&lt;IMG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sr</a:t>
            </a:r>
            <a:r>
              <a:rPr sz="1800" spc="5" dirty="0">
                <a:latin typeface="굴림"/>
                <a:cs typeface="굴림"/>
              </a:rPr>
              <a:t>c=</a:t>
            </a:r>
            <a:r>
              <a:rPr sz="1800" spc="-5" dirty="0">
                <a:latin typeface="굴림"/>
                <a:cs typeface="굴림"/>
              </a:rPr>
              <a:t>"</a:t>
            </a:r>
            <a:r>
              <a:rPr sz="1800" dirty="0">
                <a:latin typeface="굴림"/>
                <a:cs typeface="굴림"/>
              </a:rPr>
              <a:t>단풍.jpg"</a:t>
            </a:r>
            <a:r>
              <a:rPr sz="1800" spc="-1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heig</a:t>
            </a:r>
            <a:r>
              <a:rPr sz="1800" spc="5" dirty="0">
                <a:latin typeface="굴림"/>
                <a:cs typeface="굴림"/>
              </a:rPr>
              <a:t>h</a:t>
            </a:r>
            <a:r>
              <a:rPr sz="1800" spc="-5" dirty="0">
                <a:latin typeface="굴림"/>
                <a:cs typeface="굴림"/>
              </a:rPr>
              <a:t>t=10</a:t>
            </a:r>
            <a:r>
              <a:rPr sz="1800" dirty="0">
                <a:latin typeface="굴림"/>
                <a:cs typeface="굴림"/>
              </a:rPr>
              <a:t>0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w</a:t>
            </a:r>
            <a:r>
              <a:rPr sz="1800" spc="-5" dirty="0">
                <a:latin typeface="굴림"/>
                <a:cs typeface="굴림"/>
              </a:rPr>
              <a:t>idt</a:t>
            </a:r>
            <a:r>
              <a:rPr sz="1800" dirty="0">
                <a:latin typeface="굴림"/>
                <a:cs typeface="굴림"/>
              </a:rPr>
              <a:t>h=100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spc="-20" dirty="0">
                <a:latin typeface="굴림"/>
                <a:cs typeface="굴림"/>
              </a:rPr>
              <a:t>a</a:t>
            </a:r>
            <a:r>
              <a:rPr sz="1800" spc="-5" dirty="0">
                <a:latin typeface="굴림"/>
                <a:cs typeface="굴림"/>
              </a:rPr>
              <a:t>lign</a:t>
            </a:r>
            <a:r>
              <a:rPr sz="1800" spc="5" dirty="0">
                <a:latin typeface="굴림"/>
                <a:cs typeface="굴림"/>
              </a:rPr>
              <a:t>=</a:t>
            </a:r>
            <a:r>
              <a:rPr sz="1800" spc="-15" dirty="0">
                <a:latin typeface="굴림"/>
                <a:cs typeface="굴림"/>
              </a:rPr>
              <a:t>T</a:t>
            </a:r>
            <a:r>
              <a:rPr sz="1800" spc="-25" dirty="0">
                <a:latin typeface="굴림"/>
                <a:cs typeface="굴림"/>
              </a:rPr>
              <a:t>O</a:t>
            </a:r>
            <a:r>
              <a:rPr sz="1800" spc="-15" dirty="0">
                <a:latin typeface="굴림"/>
                <a:cs typeface="굴림"/>
              </a:rPr>
              <a:t>P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spc="-20" dirty="0">
                <a:latin typeface="굴림"/>
                <a:cs typeface="굴림"/>
              </a:rPr>
              <a:t>a</a:t>
            </a:r>
            <a:r>
              <a:rPr sz="1800" spc="-5" dirty="0">
                <a:latin typeface="굴림"/>
                <a:cs typeface="굴림"/>
              </a:rPr>
              <a:t>lt</a:t>
            </a:r>
            <a:r>
              <a:rPr sz="1800" spc="5" dirty="0">
                <a:latin typeface="굴림"/>
                <a:cs typeface="굴림"/>
              </a:rPr>
              <a:t>=</a:t>
            </a:r>
            <a:r>
              <a:rPr sz="1800" dirty="0">
                <a:latin typeface="굴림"/>
                <a:cs typeface="굴림"/>
              </a:rPr>
              <a:t>"</a:t>
            </a:r>
            <a:r>
              <a:rPr sz="1800" spc="-10" dirty="0">
                <a:latin typeface="굴림"/>
                <a:cs typeface="굴림"/>
              </a:rPr>
              <a:t>T</a:t>
            </a:r>
            <a:r>
              <a:rPr sz="1800" spc="-20" dirty="0">
                <a:latin typeface="굴림"/>
                <a:cs typeface="굴림"/>
              </a:rPr>
              <a:t>O</a:t>
            </a:r>
            <a:r>
              <a:rPr sz="1800" spc="0" dirty="0">
                <a:latin typeface="굴림"/>
                <a:cs typeface="굴림"/>
              </a:rPr>
              <a:t>P</a:t>
            </a:r>
            <a:r>
              <a:rPr sz="1800" dirty="0">
                <a:latin typeface="굴림"/>
                <a:cs typeface="굴림"/>
              </a:rPr>
              <a:t>위</a:t>
            </a:r>
            <a:r>
              <a:rPr sz="1800" spc="-5" dirty="0">
                <a:latin typeface="굴림"/>
                <a:cs typeface="굴림"/>
              </a:rPr>
              <a:t>치"&gt; </a:t>
            </a:r>
            <a:r>
              <a:rPr sz="1800" dirty="0">
                <a:latin typeface="굴림"/>
                <a:cs typeface="굴림"/>
              </a:rPr>
              <a:t>이미지와 텍스트의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위치(</a:t>
            </a:r>
            <a:r>
              <a:rPr sz="1800" spc="-10" dirty="0">
                <a:latin typeface="굴림"/>
                <a:cs typeface="굴림"/>
              </a:rPr>
              <a:t>T</a:t>
            </a:r>
            <a:r>
              <a:rPr sz="1800" spc="-20" dirty="0">
                <a:latin typeface="굴림"/>
                <a:cs typeface="굴림"/>
              </a:rPr>
              <a:t>O</a:t>
            </a:r>
            <a:r>
              <a:rPr sz="1800" spc="-10" dirty="0">
                <a:latin typeface="굴림"/>
                <a:cs typeface="굴림"/>
              </a:rPr>
              <a:t>P)&lt;B</a:t>
            </a:r>
            <a:r>
              <a:rPr sz="1800" dirty="0">
                <a:latin typeface="굴림"/>
                <a:cs typeface="굴림"/>
              </a:rPr>
              <a:t>R&gt;</a:t>
            </a:r>
            <a:endParaRPr sz="1800">
              <a:latin typeface="굴림"/>
              <a:cs typeface="굴림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굴림"/>
                <a:cs typeface="굴림"/>
              </a:rPr>
              <a:t>&lt;IMG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sr</a:t>
            </a:r>
            <a:r>
              <a:rPr sz="1800" spc="5" dirty="0">
                <a:latin typeface="굴림"/>
                <a:cs typeface="굴림"/>
              </a:rPr>
              <a:t>c=</a:t>
            </a:r>
            <a:r>
              <a:rPr sz="1800" spc="-5" dirty="0">
                <a:latin typeface="굴림"/>
                <a:cs typeface="굴림"/>
              </a:rPr>
              <a:t>"</a:t>
            </a:r>
            <a:r>
              <a:rPr sz="1800" dirty="0">
                <a:latin typeface="굴림"/>
                <a:cs typeface="굴림"/>
              </a:rPr>
              <a:t>단풍.jpg"</a:t>
            </a:r>
            <a:r>
              <a:rPr sz="1800" spc="-1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heig</a:t>
            </a:r>
            <a:r>
              <a:rPr sz="1800" spc="5" dirty="0">
                <a:latin typeface="굴림"/>
                <a:cs typeface="굴림"/>
              </a:rPr>
              <a:t>h</a:t>
            </a:r>
            <a:r>
              <a:rPr sz="1800" spc="-5" dirty="0">
                <a:latin typeface="굴림"/>
                <a:cs typeface="굴림"/>
              </a:rPr>
              <a:t>t=10</a:t>
            </a:r>
            <a:r>
              <a:rPr sz="1800" dirty="0">
                <a:latin typeface="굴림"/>
                <a:cs typeface="굴림"/>
              </a:rPr>
              <a:t>0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w</a:t>
            </a:r>
            <a:r>
              <a:rPr sz="1800" spc="-5" dirty="0">
                <a:latin typeface="굴림"/>
                <a:cs typeface="굴림"/>
              </a:rPr>
              <a:t>idt</a:t>
            </a:r>
            <a:r>
              <a:rPr sz="1800" dirty="0">
                <a:latin typeface="굴림"/>
                <a:cs typeface="굴림"/>
              </a:rPr>
              <a:t>h=100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spc="-20" dirty="0">
                <a:latin typeface="굴림"/>
                <a:cs typeface="굴림"/>
              </a:rPr>
              <a:t>a</a:t>
            </a:r>
            <a:r>
              <a:rPr sz="1800" spc="-5" dirty="0">
                <a:latin typeface="굴림"/>
                <a:cs typeface="굴림"/>
              </a:rPr>
              <a:t>lign</a:t>
            </a:r>
            <a:r>
              <a:rPr sz="1800" spc="5" dirty="0">
                <a:latin typeface="굴림"/>
                <a:cs typeface="굴림"/>
              </a:rPr>
              <a:t>=</a:t>
            </a:r>
            <a:r>
              <a:rPr sz="1800" spc="-15" dirty="0">
                <a:latin typeface="굴림"/>
                <a:cs typeface="굴림"/>
              </a:rPr>
              <a:t>M</a:t>
            </a:r>
            <a:r>
              <a:rPr sz="1800" spc="-10" dirty="0">
                <a:latin typeface="굴림"/>
                <a:cs typeface="굴림"/>
              </a:rPr>
              <a:t>I</a:t>
            </a:r>
            <a:r>
              <a:rPr sz="1800" spc="-15" dirty="0">
                <a:latin typeface="굴림"/>
                <a:cs typeface="굴림"/>
              </a:rPr>
              <a:t>D</a:t>
            </a:r>
            <a:r>
              <a:rPr sz="1800" spc="-25" dirty="0">
                <a:latin typeface="굴림"/>
                <a:cs typeface="굴림"/>
              </a:rPr>
              <a:t>D</a:t>
            </a:r>
            <a:r>
              <a:rPr sz="1800" spc="-15" dirty="0">
                <a:latin typeface="굴림"/>
                <a:cs typeface="굴림"/>
              </a:rPr>
              <a:t>LE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20" dirty="0">
                <a:latin typeface="굴림"/>
                <a:cs typeface="굴림"/>
              </a:rPr>
              <a:t>a</a:t>
            </a:r>
            <a:r>
              <a:rPr sz="1800" spc="-5" dirty="0">
                <a:latin typeface="굴림"/>
                <a:cs typeface="굴림"/>
              </a:rPr>
              <a:t>lt</a:t>
            </a:r>
            <a:r>
              <a:rPr sz="1800" spc="5" dirty="0">
                <a:latin typeface="굴림"/>
                <a:cs typeface="굴림"/>
              </a:rPr>
              <a:t>=</a:t>
            </a:r>
            <a:r>
              <a:rPr sz="1800" spc="-15" dirty="0">
                <a:latin typeface="굴림"/>
                <a:cs typeface="굴림"/>
              </a:rPr>
              <a:t>"MID</a:t>
            </a:r>
            <a:r>
              <a:rPr sz="1800" spc="-25" dirty="0">
                <a:latin typeface="굴림"/>
                <a:cs typeface="굴림"/>
              </a:rPr>
              <a:t>D</a:t>
            </a:r>
            <a:r>
              <a:rPr sz="1800" spc="-10" dirty="0">
                <a:latin typeface="굴림"/>
                <a:cs typeface="굴림"/>
              </a:rPr>
              <a:t>L</a:t>
            </a:r>
            <a:r>
              <a:rPr sz="1800" dirty="0">
                <a:latin typeface="굴림"/>
                <a:cs typeface="굴림"/>
              </a:rPr>
              <a:t>E위치 </a:t>
            </a:r>
            <a:r>
              <a:rPr sz="1800" spc="-5" dirty="0">
                <a:latin typeface="굴림"/>
                <a:cs typeface="굴림"/>
              </a:rPr>
              <a:t>"&gt;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이미지와 텍스트의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위치</a:t>
            </a:r>
            <a:r>
              <a:rPr sz="1800" spc="-15" dirty="0">
                <a:latin typeface="굴림"/>
                <a:cs typeface="굴림"/>
              </a:rPr>
              <a:t>(MID</a:t>
            </a:r>
            <a:r>
              <a:rPr sz="1800" spc="-25" dirty="0">
                <a:latin typeface="굴림"/>
                <a:cs typeface="굴림"/>
              </a:rPr>
              <a:t>D</a:t>
            </a:r>
            <a:r>
              <a:rPr sz="1800" spc="-15" dirty="0">
                <a:latin typeface="굴림"/>
                <a:cs typeface="굴림"/>
              </a:rPr>
              <a:t>LE)&lt;BR&gt;</a:t>
            </a:r>
            <a:endParaRPr sz="1800">
              <a:latin typeface="굴림"/>
              <a:cs typeface="굴림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굴림"/>
                <a:cs typeface="굴림"/>
              </a:rPr>
              <a:t>&lt;IMG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sr</a:t>
            </a:r>
            <a:r>
              <a:rPr sz="1800" spc="5" dirty="0">
                <a:latin typeface="굴림"/>
                <a:cs typeface="굴림"/>
              </a:rPr>
              <a:t>c=</a:t>
            </a:r>
            <a:r>
              <a:rPr sz="1800" spc="-5" dirty="0">
                <a:latin typeface="굴림"/>
                <a:cs typeface="굴림"/>
              </a:rPr>
              <a:t>"</a:t>
            </a:r>
            <a:r>
              <a:rPr sz="1800" dirty="0">
                <a:latin typeface="굴림"/>
                <a:cs typeface="굴림"/>
              </a:rPr>
              <a:t>단풍.jpg"</a:t>
            </a:r>
            <a:r>
              <a:rPr sz="1800" spc="-1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heig</a:t>
            </a:r>
            <a:r>
              <a:rPr sz="1800" spc="5" dirty="0">
                <a:latin typeface="굴림"/>
                <a:cs typeface="굴림"/>
              </a:rPr>
              <a:t>h</a:t>
            </a:r>
            <a:r>
              <a:rPr sz="1800" spc="-5" dirty="0">
                <a:latin typeface="굴림"/>
                <a:cs typeface="굴림"/>
              </a:rPr>
              <a:t>t=10</a:t>
            </a:r>
            <a:r>
              <a:rPr sz="1800" dirty="0">
                <a:latin typeface="굴림"/>
                <a:cs typeface="굴림"/>
              </a:rPr>
              <a:t>0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w</a:t>
            </a:r>
            <a:r>
              <a:rPr sz="1800" spc="-5" dirty="0">
                <a:latin typeface="굴림"/>
                <a:cs typeface="굴림"/>
              </a:rPr>
              <a:t>idt</a:t>
            </a:r>
            <a:r>
              <a:rPr sz="1800" dirty="0">
                <a:latin typeface="굴림"/>
                <a:cs typeface="굴림"/>
              </a:rPr>
              <a:t>h=100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spc="-20" dirty="0">
                <a:latin typeface="굴림"/>
                <a:cs typeface="굴림"/>
              </a:rPr>
              <a:t>a</a:t>
            </a:r>
            <a:r>
              <a:rPr sz="1800" spc="-5" dirty="0">
                <a:latin typeface="굴림"/>
                <a:cs typeface="굴림"/>
              </a:rPr>
              <a:t>lign</a:t>
            </a:r>
            <a:r>
              <a:rPr sz="1800" spc="5" dirty="0">
                <a:latin typeface="굴림"/>
                <a:cs typeface="굴림"/>
              </a:rPr>
              <a:t>=</a:t>
            </a:r>
            <a:r>
              <a:rPr sz="1800" spc="-15" dirty="0">
                <a:latin typeface="굴림"/>
                <a:cs typeface="굴림"/>
              </a:rPr>
              <a:t>B</a:t>
            </a:r>
            <a:r>
              <a:rPr sz="1800" spc="-20" dirty="0">
                <a:latin typeface="굴림"/>
                <a:cs typeface="굴림"/>
              </a:rPr>
              <a:t>O</a:t>
            </a:r>
            <a:r>
              <a:rPr sz="1800" dirty="0">
                <a:latin typeface="굴림"/>
                <a:cs typeface="굴림"/>
              </a:rPr>
              <a:t>T</a:t>
            </a:r>
            <a:r>
              <a:rPr sz="1800" spc="-10" dirty="0">
                <a:latin typeface="굴림"/>
                <a:cs typeface="굴림"/>
              </a:rPr>
              <a:t>T</a:t>
            </a:r>
            <a:r>
              <a:rPr sz="1800" spc="-20" dirty="0">
                <a:latin typeface="굴림"/>
                <a:cs typeface="굴림"/>
              </a:rPr>
              <a:t>O</a:t>
            </a:r>
            <a:r>
              <a:rPr sz="1800" spc="-15" dirty="0">
                <a:latin typeface="굴림"/>
                <a:cs typeface="굴림"/>
              </a:rPr>
              <a:t>M</a:t>
            </a:r>
            <a:r>
              <a:rPr sz="1800" spc="10" dirty="0">
                <a:latin typeface="굴림"/>
                <a:cs typeface="굴림"/>
              </a:rPr>
              <a:t> </a:t>
            </a:r>
            <a:r>
              <a:rPr sz="1800" spc="-20" dirty="0">
                <a:latin typeface="굴림"/>
                <a:cs typeface="굴림"/>
              </a:rPr>
              <a:t>a</a:t>
            </a:r>
            <a:r>
              <a:rPr sz="1800" spc="-5" dirty="0">
                <a:latin typeface="굴림"/>
                <a:cs typeface="굴림"/>
              </a:rPr>
              <a:t>lt</a:t>
            </a:r>
            <a:r>
              <a:rPr sz="1800" spc="5" dirty="0">
                <a:latin typeface="굴림"/>
                <a:cs typeface="굴림"/>
              </a:rPr>
              <a:t>=</a:t>
            </a:r>
            <a:r>
              <a:rPr sz="1800" spc="-15" dirty="0">
                <a:latin typeface="굴림"/>
                <a:cs typeface="굴림"/>
              </a:rPr>
              <a:t>"BO</a:t>
            </a:r>
            <a:r>
              <a:rPr sz="1800" spc="-25" dirty="0">
                <a:latin typeface="굴림"/>
                <a:cs typeface="굴림"/>
              </a:rPr>
              <a:t>T</a:t>
            </a:r>
            <a:r>
              <a:rPr sz="1800" spc="-15" dirty="0">
                <a:latin typeface="굴림"/>
                <a:cs typeface="굴림"/>
              </a:rPr>
              <a:t>T</a:t>
            </a:r>
            <a:r>
              <a:rPr sz="1800" spc="-25" dirty="0">
                <a:latin typeface="굴림"/>
                <a:cs typeface="굴림"/>
              </a:rPr>
              <a:t>O</a:t>
            </a:r>
            <a:r>
              <a:rPr sz="1800" spc="0" dirty="0">
                <a:latin typeface="굴림"/>
                <a:cs typeface="굴림"/>
              </a:rPr>
              <a:t>M</a:t>
            </a:r>
            <a:r>
              <a:rPr sz="1800" dirty="0">
                <a:latin typeface="굴림"/>
                <a:cs typeface="굴림"/>
              </a:rPr>
              <a:t>위 치</a:t>
            </a:r>
            <a:r>
              <a:rPr sz="1800" spc="-5" dirty="0">
                <a:latin typeface="굴림"/>
                <a:cs typeface="굴림"/>
              </a:rPr>
              <a:t>"&gt;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이미지와 텍스트의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위치</a:t>
            </a:r>
            <a:r>
              <a:rPr sz="1800" spc="-15" dirty="0">
                <a:latin typeface="굴림"/>
                <a:cs typeface="굴림"/>
              </a:rPr>
              <a:t>(BO</a:t>
            </a:r>
            <a:r>
              <a:rPr sz="1800" spc="-25" dirty="0">
                <a:latin typeface="굴림"/>
                <a:cs typeface="굴림"/>
              </a:rPr>
              <a:t>T</a:t>
            </a:r>
            <a:r>
              <a:rPr sz="1800" spc="-15" dirty="0">
                <a:latin typeface="굴림"/>
                <a:cs typeface="굴림"/>
              </a:rPr>
              <a:t>T</a:t>
            </a:r>
            <a:r>
              <a:rPr sz="1800" spc="-25" dirty="0">
                <a:latin typeface="굴림"/>
                <a:cs typeface="굴림"/>
              </a:rPr>
              <a:t>O</a:t>
            </a:r>
            <a:r>
              <a:rPr sz="1800" spc="-15" dirty="0">
                <a:latin typeface="굴림"/>
                <a:cs typeface="굴림"/>
              </a:rPr>
              <a:t>M)&lt;B</a:t>
            </a:r>
            <a:r>
              <a:rPr sz="1800" dirty="0">
                <a:latin typeface="굴림"/>
                <a:cs typeface="굴림"/>
              </a:rPr>
              <a:t>R&gt;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&lt;A </a:t>
            </a:r>
            <a:r>
              <a:rPr sz="1800" spc="-5" dirty="0">
                <a:latin typeface="굴림"/>
                <a:cs typeface="굴림"/>
              </a:rPr>
              <a:t>HR</a:t>
            </a:r>
            <a:r>
              <a:rPr sz="1800" dirty="0">
                <a:latin typeface="굴림"/>
                <a:cs typeface="굴림"/>
              </a:rPr>
              <a:t>E</a:t>
            </a:r>
            <a:r>
              <a:rPr sz="1800" spc="-5" dirty="0">
                <a:latin typeface="굴림"/>
                <a:cs typeface="굴림"/>
              </a:rPr>
              <a:t>F</a:t>
            </a:r>
            <a:r>
              <a:rPr sz="1800" dirty="0">
                <a:latin typeface="굴림"/>
                <a:cs typeface="굴림"/>
                <a:hlinkClick r:id="rId3"/>
              </a:rPr>
              <a:t>="http://www.</a:t>
            </a:r>
            <a:r>
              <a:rPr sz="1800" spc="-15" dirty="0">
                <a:latin typeface="굴림"/>
                <a:cs typeface="굴림"/>
                <a:hlinkClick r:id="rId3"/>
              </a:rPr>
              <a:t>p</a:t>
            </a:r>
            <a:r>
              <a:rPr sz="1800" spc="-5" dirty="0">
                <a:latin typeface="굴림"/>
                <a:cs typeface="굴림"/>
              </a:rPr>
              <a:t>u</a:t>
            </a:r>
            <a:r>
              <a:rPr sz="1800" dirty="0">
                <a:latin typeface="굴림"/>
                <a:cs typeface="굴림"/>
              </a:rPr>
              <a:t>s</a:t>
            </a:r>
            <a:r>
              <a:rPr sz="1800" spc="-10" dirty="0">
                <a:latin typeface="굴림"/>
                <a:cs typeface="굴림"/>
                <a:hlinkClick r:id="rId3"/>
              </a:rPr>
              <a:t>a</a:t>
            </a:r>
            <a:r>
              <a:rPr sz="1800" spc="-5" dirty="0">
                <a:latin typeface="굴림"/>
                <a:cs typeface="굴림"/>
                <a:hlinkClick r:id="rId3"/>
              </a:rPr>
              <a:t>n.</a:t>
            </a:r>
            <a:r>
              <a:rPr sz="1800" spc="-10" dirty="0">
                <a:latin typeface="굴림"/>
                <a:cs typeface="굴림"/>
                <a:hlinkClick r:id="rId3"/>
              </a:rPr>
              <a:t>a</a:t>
            </a:r>
            <a:r>
              <a:rPr sz="1800" spc="-5" dirty="0">
                <a:latin typeface="굴림"/>
                <a:cs typeface="굴림"/>
                <a:hlinkClick r:id="rId3"/>
              </a:rPr>
              <a:t>c.kr/"&gt;&lt;I</a:t>
            </a:r>
            <a:r>
              <a:rPr sz="1800" dirty="0">
                <a:latin typeface="굴림"/>
                <a:cs typeface="굴림"/>
              </a:rPr>
              <a:t>MG</a:t>
            </a:r>
            <a:r>
              <a:rPr sz="1800" spc="-2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sr</a:t>
            </a:r>
            <a:r>
              <a:rPr sz="1800" spc="5" dirty="0">
                <a:latin typeface="굴림"/>
                <a:cs typeface="굴림"/>
              </a:rPr>
              <a:t>c</a:t>
            </a:r>
            <a:r>
              <a:rPr sz="1800" dirty="0">
                <a:latin typeface="굴림"/>
                <a:cs typeface="굴림"/>
              </a:rPr>
              <a:t>=</a:t>
            </a:r>
            <a:r>
              <a:rPr sz="1800" spc="-5" dirty="0">
                <a:latin typeface="굴림"/>
                <a:cs typeface="굴림"/>
              </a:rPr>
              <a:t>"단풍</a:t>
            </a:r>
            <a:r>
              <a:rPr sz="1800" dirty="0">
                <a:latin typeface="굴림"/>
                <a:cs typeface="굴림"/>
              </a:rPr>
              <a:t>.jpg"</a:t>
            </a:r>
            <a:r>
              <a:rPr sz="1800" spc="-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height=100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w</a:t>
            </a:r>
            <a:r>
              <a:rPr sz="1800" spc="-5" dirty="0">
                <a:latin typeface="굴림"/>
                <a:cs typeface="굴림"/>
              </a:rPr>
              <a:t>idt</a:t>
            </a:r>
            <a:r>
              <a:rPr sz="1800" dirty="0">
                <a:latin typeface="굴림"/>
                <a:cs typeface="굴림"/>
              </a:rPr>
              <a:t>h=100</a:t>
            </a:r>
            <a:r>
              <a:rPr sz="1800" spc="5" dirty="0">
                <a:latin typeface="굴림"/>
                <a:cs typeface="굴림"/>
              </a:rPr>
              <a:t>&gt;</a:t>
            </a:r>
            <a:r>
              <a:rPr sz="1800" dirty="0">
                <a:latin typeface="굴림"/>
                <a:cs typeface="굴림"/>
              </a:rPr>
              <a:t>이미지 링크</a:t>
            </a:r>
            <a:r>
              <a:rPr sz="1800" spc="-15" dirty="0">
                <a:latin typeface="굴림"/>
                <a:cs typeface="굴림"/>
              </a:rPr>
              <a:t>&lt;</a:t>
            </a:r>
            <a:r>
              <a:rPr sz="1800" spc="-5" dirty="0">
                <a:latin typeface="굴림"/>
                <a:cs typeface="굴림"/>
              </a:rPr>
              <a:t>/</a:t>
            </a:r>
            <a:r>
              <a:rPr sz="1800" spc="-15" dirty="0">
                <a:latin typeface="굴림"/>
                <a:cs typeface="굴림"/>
              </a:rPr>
              <a:t>A&gt;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sz="1800" spc="-15" dirty="0">
                <a:latin typeface="굴림"/>
                <a:cs typeface="굴림"/>
              </a:rPr>
              <a:t>&lt;</a:t>
            </a:r>
            <a:r>
              <a:rPr sz="1800" spc="-5" dirty="0">
                <a:latin typeface="굴림"/>
                <a:cs typeface="굴림"/>
              </a:rPr>
              <a:t>/</a:t>
            </a:r>
            <a:r>
              <a:rPr sz="1800" spc="-15" dirty="0">
                <a:latin typeface="굴림"/>
                <a:cs typeface="굴림"/>
              </a:rPr>
              <a:t>B</a:t>
            </a:r>
            <a:r>
              <a:rPr sz="1800" spc="-20" dirty="0">
                <a:latin typeface="굴림"/>
                <a:cs typeface="굴림"/>
              </a:rPr>
              <a:t>O</a:t>
            </a:r>
            <a:r>
              <a:rPr sz="1800" spc="-15" dirty="0">
                <a:latin typeface="굴림"/>
                <a:cs typeface="굴림"/>
              </a:rPr>
              <a:t>DY&gt;&lt;</a:t>
            </a:r>
            <a:r>
              <a:rPr sz="1800" spc="-5" dirty="0">
                <a:latin typeface="굴림"/>
                <a:cs typeface="굴림"/>
              </a:rPr>
              <a:t>/</a:t>
            </a:r>
            <a:r>
              <a:rPr sz="1800" dirty="0">
                <a:latin typeface="굴림"/>
                <a:cs typeface="굴림"/>
              </a:rPr>
              <a:t>H</a:t>
            </a:r>
            <a:r>
              <a:rPr sz="1800" spc="-15" dirty="0">
                <a:latin typeface="굴림"/>
                <a:cs typeface="굴림"/>
              </a:rPr>
              <a:t>TM</a:t>
            </a:r>
            <a:r>
              <a:rPr sz="1800" spc="-20" dirty="0">
                <a:latin typeface="굴림"/>
                <a:cs typeface="굴림"/>
              </a:rPr>
              <a:t>L</a:t>
            </a:r>
            <a:r>
              <a:rPr sz="1800" dirty="0">
                <a:latin typeface="굴림"/>
                <a:cs typeface="굴림"/>
              </a:rPr>
              <a:t>&gt;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3400" y="4724399"/>
            <a:ext cx="4800600" cy="2133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이미지</a:t>
            </a:r>
            <a:r>
              <a:rPr spc="-5" dirty="0">
                <a:latin typeface="HY견고딕"/>
                <a:cs typeface="HY견고딕"/>
              </a:rPr>
              <a:t>(</a:t>
            </a:r>
            <a:r>
              <a:rPr dirty="0"/>
              <a:t>정렬</a:t>
            </a:r>
            <a:r>
              <a:rPr dirty="0">
                <a:latin typeface="HY견고딕"/>
                <a:cs typeface="HY견고딕"/>
              </a:rPr>
              <a:t>,</a:t>
            </a:r>
            <a:r>
              <a:rPr spc="10" dirty="0">
                <a:latin typeface="HY견고딕"/>
                <a:cs typeface="HY견고딕"/>
              </a:rPr>
              <a:t> </a:t>
            </a:r>
            <a:r>
              <a:rPr dirty="0"/>
              <a:t>여백</a:t>
            </a:r>
            <a:r>
              <a:rPr dirty="0">
                <a:latin typeface="HY견고딕"/>
                <a:cs typeface="HY견고딕"/>
              </a:rPr>
              <a:t>,</a:t>
            </a:r>
            <a:r>
              <a:rPr spc="5" dirty="0">
                <a:latin typeface="HY견고딕"/>
                <a:cs typeface="HY견고딕"/>
              </a:rPr>
              <a:t> </a:t>
            </a:r>
            <a:r>
              <a:rPr dirty="0"/>
              <a:t>크기</a:t>
            </a:r>
            <a:r>
              <a:rPr dirty="0">
                <a:latin typeface="HY견고딕"/>
                <a:cs typeface="HY견고딕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2444495"/>
            <a:ext cx="3645408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593" y="2073506"/>
            <a:ext cx="36302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굴림"/>
                <a:cs typeface="굴림"/>
              </a:rPr>
              <a:t>&lt;img src=</a:t>
            </a:r>
            <a:r>
              <a:rPr sz="1800" spc="-5" dirty="0">
                <a:latin typeface="굴림"/>
                <a:cs typeface="굴림"/>
              </a:rPr>
              <a:t>“노을</a:t>
            </a:r>
            <a:r>
              <a:rPr sz="1800" dirty="0">
                <a:latin typeface="굴림"/>
                <a:cs typeface="굴림"/>
              </a:rPr>
              <a:t>.jpg”</a:t>
            </a:r>
            <a:r>
              <a:rPr sz="1800" spc="-15" dirty="0">
                <a:latin typeface="굴림"/>
                <a:cs typeface="굴림"/>
              </a:rPr>
              <a:t> </a:t>
            </a:r>
            <a:r>
              <a:rPr sz="1800" spc="-10" dirty="0">
                <a:latin typeface="굴림"/>
                <a:cs typeface="굴림"/>
              </a:rPr>
              <a:t>a</a:t>
            </a:r>
            <a:r>
              <a:rPr sz="1800" dirty="0">
                <a:latin typeface="굴림"/>
                <a:cs typeface="굴림"/>
              </a:rPr>
              <a:t>lign=“left”&gt;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872" y="4675632"/>
            <a:ext cx="3645408" cy="1626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593" y="4292077"/>
            <a:ext cx="37693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굴림"/>
                <a:cs typeface="굴림"/>
              </a:rPr>
              <a:t>&lt;img src=</a:t>
            </a:r>
            <a:r>
              <a:rPr sz="1800" spc="5" dirty="0">
                <a:latin typeface="굴림"/>
                <a:cs typeface="굴림"/>
              </a:rPr>
              <a:t>“</a:t>
            </a:r>
            <a:r>
              <a:rPr sz="1800" dirty="0">
                <a:latin typeface="굴림"/>
                <a:cs typeface="굴림"/>
              </a:rPr>
              <a:t>노을.jpg”</a:t>
            </a:r>
            <a:r>
              <a:rPr sz="1800" spc="-10" dirty="0">
                <a:latin typeface="굴림"/>
                <a:cs typeface="굴림"/>
              </a:rPr>
              <a:t> a</a:t>
            </a:r>
            <a:r>
              <a:rPr sz="1800" dirty="0">
                <a:latin typeface="굴림"/>
                <a:cs typeface="굴림"/>
              </a:rPr>
              <a:t>lign</a:t>
            </a:r>
            <a:r>
              <a:rPr sz="1800" spc="5" dirty="0">
                <a:latin typeface="굴림"/>
                <a:cs typeface="굴림"/>
              </a:rPr>
              <a:t>=</a:t>
            </a:r>
            <a:r>
              <a:rPr sz="1800" dirty="0">
                <a:latin typeface="굴림"/>
                <a:cs typeface="굴림"/>
              </a:rPr>
              <a:t>“right”&gt;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4250" y="4214353"/>
            <a:ext cx="34867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&lt;img src=</a:t>
            </a:r>
            <a:r>
              <a:rPr sz="1800" spc="5" dirty="0">
                <a:latin typeface="굴림"/>
                <a:cs typeface="굴림"/>
              </a:rPr>
              <a:t>“</a:t>
            </a:r>
            <a:r>
              <a:rPr sz="1800" dirty="0">
                <a:latin typeface="굴림"/>
                <a:cs typeface="굴림"/>
              </a:rPr>
              <a:t>노을.jpg”</a:t>
            </a:r>
            <a:r>
              <a:rPr sz="1800" spc="-10" dirty="0">
                <a:latin typeface="굴림"/>
                <a:cs typeface="굴림"/>
              </a:rPr>
              <a:t> a</a:t>
            </a:r>
            <a:r>
              <a:rPr sz="1800" dirty="0">
                <a:latin typeface="굴림"/>
                <a:cs typeface="굴림"/>
              </a:rPr>
              <a:t>lign</a:t>
            </a:r>
            <a:r>
              <a:rPr sz="1800" spc="5" dirty="0">
                <a:latin typeface="굴림"/>
                <a:cs typeface="굴림"/>
              </a:rPr>
              <a:t>=</a:t>
            </a:r>
            <a:r>
              <a:rPr sz="1800" dirty="0">
                <a:latin typeface="굴림"/>
                <a:cs typeface="굴림"/>
              </a:rPr>
              <a:t>“left” width=“150” heig</a:t>
            </a:r>
            <a:r>
              <a:rPr sz="1800" spc="5" dirty="0">
                <a:latin typeface="굴림"/>
                <a:cs typeface="굴림"/>
              </a:rPr>
              <a:t>h</a:t>
            </a:r>
            <a:r>
              <a:rPr sz="1800" dirty="0">
                <a:latin typeface="굴림"/>
                <a:cs typeface="굴림"/>
              </a:rPr>
              <a:t>t=“170”&gt;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250" y="1930504"/>
            <a:ext cx="34874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&lt;img src=“</a:t>
            </a:r>
            <a:r>
              <a:rPr sz="1800" spc="-5" dirty="0">
                <a:latin typeface="굴림"/>
                <a:cs typeface="굴림"/>
              </a:rPr>
              <a:t>노을</a:t>
            </a:r>
            <a:r>
              <a:rPr sz="1800" dirty="0">
                <a:latin typeface="굴림"/>
                <a:cs typeface="굴림"/>
              </a:rPr>
              <a:t>.jpg”</a:t>
            </a:r>
            <a:r>
              <a:rPr sz="1800" spc="-15" dirty="0">
                <a:latin typeface="굴림"/>
                <a:cs typeface="굴림"/>
              </a:rPr>
              <a:t> </a:t>
            </a:r>
            <a:r>
              <a:rPr sz="1800" spc="-10" dirty="0">
                <a:latin typeface="굴림"/>
                <a:cs typeface="굴림"/>
              </a:rPr>
              <a:t>a</a:t>
            </a:r>
            <a:r>
              <a:rPr sz="1800" dirty="0">
                <a:latin typeface="굴림"/>
                <a:cs typeface="굴림"/>
              </a:rPr>
              <a:t>lign=“left”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latin typeface="굴림"/>
                <a:cs typeface="굴림"/>
              </a:rPr>
              <a:t>h</a:t>
            </a:r>
            <a:r>
              <a:rPr sz="1800" spc="5" dirty="0">
                <a:latin typeface="굴림"/>
                <a:cs typeface="굴림"/>
              </a:rPr>
              <a:t>s</a:t>
            </a:r>
            <a:r>
              <a:rPr sz="1800" dirty="0">
                <a:latin typeface="굴림"/>
                <a:cs typeface="굴림"/>
              </a:rPr>
              <a:t>pace=“50” vs</a:t>
            </a:r>
            <a:r>
              <a:rPr sz="1800" spc="5" dirty="0">
                <a:latin typeface="굴림"/>
                <a:cs typeface="굴림"/>
              </a:rPr>
              <a:t>p</a:t>
            </a:r>
            <a:r>
              <a:rPr sz="1800" spc="-10" dirty="0">
                <a:latin typeface="굴림"/>
                <a:cs typeface="굴림"/>
              </a:rPr>
              <a:t>a</a:t>
            </a:r>
            <a:r>
              <a:rPr sz="1800" dirty="0">
                <a:latin typeface="굴림"/>
                <a:cs typeface="굴림"/>
              </a:rPr>
              <a:t>ce=“30”&gt;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5359" y="2500883"/>
            <a:ext cx="3930395" cy="1626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6884" y="4858511"/>
            <a:ext cx="3930396" cy="1626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이미지</a:t>
            </a:r>
            <a:r>
              <a:rPr spc="-5" dirty="0">
                <a:latin typeface="HY견고딕"/>
                <a:cs typeface="HY견고딕"/>
              </a:rPr>
              <a:t>(</a:t>
            </a:r>
            <a:r>
              <a:rPr dirty="0"/>
              <a:t>테두리와</a:t>
            </a:r>
            <a:r>
              <a:rPr spc="15" dirty="0"/>
              <a:t> </a:t>
            </a:r>
            <a:r>
              <a:rPr dirty="0"/>
              <a:t>툴팁</a:t>
            </a:r>
            <a:r>
              <a:rPr dirty="0">
                <a:latin typeface="HY견고딕"/>
                <a:cs typeface="HY견고딕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190244" y="2001011"/>
            <a:ext cx="6763511" cy="459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이미지</a:t>
            </a:r>
            <a:r>
              <a:rPr spc="-5" dirty="0">
                <a:latin typeface="HY견고딕"/>
                <a:cs typeface="HY견고딕"/>
              </a:rPr>
              <a:t>(</a:t>
            </a:r>
            <a:r>
              <a:rPr dirty="0"/>
              <a:t>사이트</a:t>
            </a:r>
            <a:r>
              <a:rPr spc="15" dirty="0"/>
              <a:t> </a:t>
            </a:r>
            <a:r>
              <a:rPr dirty="0"/>
              <a:t>이동</a:t>
            </a:r>
            <a:r>
              <a:rPr dirty="0">
                <a:latin typeface="HY견고딕"/>
                <a:cs typeface="HY견고딕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905000"/>
            <a:ext cx="7267956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spc="-5" dirty="0">
                <a:latin typeface="HY견고딕"/>
                <a:cs typeface="HY견고딕"/>
              </a:rPr>
              <a:t>HTM</a:t>
            </a:r>
            <a:r>
              <a:rPr dirty="0">
                <a:latin typeface="HY견고딕"/>
                <a:cs typeface="HY견고딕"/>
              </a:rPr>
              <a:t>L </a:t>
            </a:r>
            <a:r>
              <a:rPr dirty="0"/>
              <a:t>기본구조</a:t>
            </a:r>
          </a:p>
        </p:txBody>
      </p:sp>
      <p:sp>
        <p:nvSpPr>
          <p:cNvPr id="3" name="object 3"/>
          <p:cNvSpPr/>
          <p:nvPr/>
        </p:nvSpPr>
        <p:spPr>
          <a:xfrm>
            <a:off x="665987" y="900683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591" y="711708"/>
            <a:ext cx="1586484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4644" y="711708"/>
            <a:ext cx="707136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7835" y="711708"/>
            <a:ext cx="1010412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9816" y="711708"/>
            <a:ext cx="1906524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7908" y="711708"/>
            <a:ext cx="707136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2623" y="711708"/>
            <a:ext cx="1307591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987" y="1339596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6591" y="1150619"/>
            <a:ext cx="1898904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7064" y="1150619"/>
            <a:ext cx="710184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6351" y="1150619"/>
            <a:ext cx="1307591" cy="682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1523" y="1150619"/>
            <a:ext cx="1008888" cy="68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7991" y="1150619"/>
            <a:ext cx="1010412" cy="6827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987" y="2510027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6591" y="2321051"/>
            <a:ext cx="1920239" cy="6827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38400" y="2321051"/>
            <a:ext cx="1307591" cy="6827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3571" y="2321051"/>
            <a:ext cx="1606296" cy="6827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7447" y="2321051"/>
            <a:ext cx="1008888" cy="6827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8824" y="3276600"/>
            <a:ext cx="6626352" cy="3581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37501" y="6410325"/>
            <a:ext cx="447675" cy="4476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8824" y="3276600"/>
            <a:ext cx="6626859" cy="3581400"/>
          </a:xfrm>
          <a:custGeom>
            <a:avLst/>
            <a:gdLst/>
            <a:ahLst/>
            <a:cxnLst/>
            <a:rect l="l" t="t" r="r" b="b"/>
            <a:pathLst>
              <a:path w="6626859" h="3581400">
                <a:moveTo>
                  <a:pt x="6178677" y="3581396"/>
                </a:moveTo>
                <a:lnTo>
                  <a:pt x="6268211" y="3223260"/>
                </a:lnTo>
                <a:lnTo>
                  <a:pt x="6626352" y="3133725"/>
                </a:lnTo>
                <a:lnTo>
                  <a:pt x="6178679" y="3581396"/>
                </a:lnTo>
              </a:path>
              <a:path w="6626859" h="3581400">
                <a:moveTo>
                  <a:pt x="0" y="3581396"/>
                </a:moveTo>
                <a:lnTo>
                  <a:pt x="0" y="0"/>
                </a:lnTo>
                <a:lnTo>
                  <a:pt x="6626352" y="0"/>
                </a:lnTo>
                <a:lnTo>
                  <a:pt x="6626352" y="3133725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3016" y="850364"/>
            <a:ext cx="5335905" cy="560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-90" dirty="0">
                <a:latin typeface="Arial"/>
                <a:cs typeface="Arial"/>
              </a:rPr>
              <a:t>M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65" dirty="0">
                <a:latin typeface="Arial"/>
                <a:cs typeface="Arial"/>
              </a:rPr>
              <a:t>&gt;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55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시</a:t>
            </a:r>
            <a:r>
              <a:rPr sz="2400" b="1" spc="-40" dirty="0">
                <a:latin typeface="맑은 고딕"/>
                <a:cs typeface="맑은 고딕"/>
              </a:rPr>
              <a:t>작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90" dirty="0">
                <a:latin typeface="Arial"/>
                <a:cs typeface="Arial"/>
              </a:rPr>
              <a:t>/</a:t>
            </a:r>
            <a:r>
              <a:rPr sz="2400" b="1" spc="215" dirty="0">
                <a:latin typeface="Arial"/>
                <a:cs typeface="Arial"/>
              </a:rPr>
              <a:t>H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-105" dirty="0">
                <a:latin typeface="Arial"/>
                <a:cs typeface="Arial"/>
              </a:rPr>
              <a:t>M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70" dirty="0">
                <a:latin typeface="Arial"/>
                <a:cs typeface="Arial"/>
              </a:rPr>
              <a:t>&gt;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마무리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5" dirty="0">
                <a:latin typeface="Arial"/>
                <a:cs typeface="Arial"/>
              </a:rPr>
              <a:t>&lt;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25" dirty="0">
                <a:latin typeface="Arial"/>
                <a:cs typeface="Arial"/>
              </a:rPr>
              <a:t>E</a:t>
            </a:r>
            <a:r>
              <a:rPr sz="2400" b="1" spc="-220" dirty="0">
                <a:latin typeface="Arial"/>
                <a:cs typeface="Arial"/>
              </a:rPr>
              <a:t>A</a:t>
            </a:r>
            <a:r>
              <a:rPr sz="2400" b="1" spc="-60" dirty="0">
                <a:latin typeface="Arial"/>
                <a:cs typeface="Arial"/>
              </a:rPr>
              <a:t>D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웹</a:t>
            </a:r>
            <a:r>
              <a:rPr sz="2400" b="1" spc="-105" dirty="0">
                <a:latin typeface="맑은 고딕"/>
                <a:cs typeface="맑은 고딕"/>
              </a:rPr>
              <a:t> </a:t>
            </a:r>
            <a:r>
              <a:rPr sz="2400" b="1" spc="-35" dirty="0">
                <a:latin typeface="맑은 고딕"/>
                <a:cs typeface="맑은 고딕"/>
              </a:rPr>
              <a:t>문서</a:t>
            </a:r>
            <a:r>
              <a:rPr sz="2400" b="1" dirty="0">
                <a:latin typeface="맑은 고딕"/>
                <a:cs typeface="맑은 고딕"/>
              </a:rPr>
              <a:t>에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대</a:t>
            </a:r>
            <a:r>
              <a:rPr sz="2400" b="1" dirty="0">
                <a:latin typeface="맑은 고딕"/>
                <a:cs typeface="맑은 고딕"/>
              </a:rPr>
              <a:t>한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정보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L</a:t>
            </a:r>
            <a:r>
              <a:rPr sz="2000" b="1" spc="-125" dirty="0">
                <a:latin typeface="Arial"/>
                <a:cs typeface="Arial"/>
              </a:rPr>
              <a:t>E</a:t>
            </a:r>
            <a:r>
              <a:rPr sz="2000" b="1" spc="80" dirty="0">
                <a:latin typeface="Arial"/>
                <a:cs typeface="Arial"/>
              </a:rPr>
              <a:t>&gt;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문</a:t>
            </a:r>
            <a:r>
              <a:rPr sz="2000" b="1" spc="-40" dirty="0">
                <a:latin typeface="맑은 고딕"/>
                <a:cs typeface="맑은 고딕"/>
              </a:rPr>
              <a:t>서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제</a:t>
            </a:r>
            <a:r>
              <a:rPr sz="2000" b="1" dirty="0">
                <a:latin typeface="맑은 고딕"/>
                <a:cs typeface="맑은 고딕"/>
              </a:rPr>
              <a:t>목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표시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맑은 고딕"/>
                <a:cs typeface="맑은 고딕"/>
              </a:rPr>
              <a:t>웹</a:t>
            </a:r>
            <a:r>
              <a:rPr sz="2000" b="1" spc="-9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페</a:t>
            </a:r>
            <a:r>
              <a:rPr sz="2000" b="1" spc="-40" dirty="0">
                <a:latin typeface="맑은 고딕"/>
                <a:cs typeface="맑은 고딕"/>
              </a:rPr>
              <a:t>이</a:t>
            </a:r>
            <a:r>
              <a:rPr sz="2000" b="1" dirty="0">
                <a:latin typeface="맑은 고딕"/>
                <a:cs typeface="맑은 고딕"/>
              </a:rPr>
              <a:t>지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검색</a:t>
            </a:r>
            <a:r>
              <a:rPr sz="2000" b="1" dirty="0">
                <a:latin typeface="맑은 고딕"/>
                <a:cs typeface="맑은 고딕"/>
              </a:rPr>
              <a:t>시</a:t>
            </a:r>
            <a:r>
              <a:rPr sz="2000" b="1" spc="-125" dirty="0">
                <a:latin typeface="맑은 고딕"/>
                <a:cs typeface="맑은 고딕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30" dirty="0">
                <a:latin typeface="Arial"/>
                <a:cs typeface="Arial"/>
              </a:rPr>
              <a:t>I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170" dirty="0">
                <a:latin typeface="Arial"/>
                <a:cs typeface="Arial"/>
              </a:rPr>
              <a:t>L</a:t>
            </a:r>
            <a:r>
              <a:rPr sz="2000" b="1" spc="-125" dirty="0">
                <a:latin typeface="Arial"/>
                <a:cs typeface="Arial"/>
              </a:rPr>
              <a:t>E</a:t>
            </a:r>
            <a:r>
              <a:rPr sz="2000" b="1" spc="50" dirty="0">
                <a:latin typeface="Arial"/>
                <a:cs typeface="Arial"/>
              </a:rPr>
              <a:t>&gt;</a:t>
            </a:r>
            <a:r>
              <a:rPr sz="2000" b="1" dirty="0">
                <a:latin typeface="맑은 고딕"/>
                <a:cs typeface="맑은 고딕"/>
              </a:rPr>
              <a:t>를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이용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5" dirty="0">
                <a:latin typeface="Arial"/>
                <a:cs typeface="Arial"/>
              </a:rPr>
              <a:t>&lt;</a:t>
            </a:r>
            <a:r>
              <a:rPr sz="2400" b="1" spc="-140" dirty="0">
                <a:latin typeface="Arial"/>
                <a:cs typeface="Arial"/>
              </a:rPr>
              <a:t>B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50" dirty="0">
                <a:latin typeface="Arial"/>
                <a:cs typeface="Arial"/>
              </a:rPr>
              <a:t>D</a:t>
            </a:r>
            <a:r>
              <a:rPr sz="2400" b="1" spc="-140" dirty="0">
                <a:latin typeface="Arial"/>
                <a:cs typeface="Arial"/>
              </a:rPr>
              <a:t>Y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실제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표현</a:t>
            </a:r>
            <a:r>
              <a:rPr sz="2400" b="1" spc="-50" dirty="0">
                <a:latin typeface="맑은 고딕"/>
                <a:cs typeface="맑은 고딕"/>
              </a:rPr>
              <a:t>하</a:t>
            </a:r>
            <a:r>
              <a:rPr sz="2400" b="1" dirty="0">
                <a:latin typeface="맑은 고딕"/>
                <a:cs typeface="맑은 고딕"/>
              </a:rPr>
              <a:t>는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내용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950">
              <a:latin typeface="Times New Roman"/>
              <a:cs typeface="Times New Roman"/>
            </a:endParaRPr>
          </a:p>
          <a:p>
            <a:pPr marL="523240">
              <a:lnSpc>
                <a:spcPts val="1000"/>
              </a:lnSpc>
              <a:tabLst>
                <a:tab pos="1051560" algn="l"/>
              </a:tabLst>
            </a:pPr>
            <a:r>
              <a:rPr sz="1000" dirty="0"/>
              <a:t>	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150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ML&gt;</a:t>
            </a:r>
            <a:endParaRPr sz="200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A</a:t>
            </a:r>
            <a:r>
              <a:rPr sz="2000" b="1" spc="5" dirty="0">
                <a:solidFill>
                  <a:srgbClr val="1509FC"/>
                </a:solidFill>
                <a:latin typeface="Times New Roman"/>
                <a:cs typeface="Times New Roman"/>
              </a:rPr>
              <a:t>D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IT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처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음</a:t>
            </a:r>
            <a:r>
              <a:rPr sz="2000" b="1" spc="-25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예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제</a:t>
            </a:r>
            <a:r>
              <a:rPr sz="2000" b="1" spc="-26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시작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!!!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TI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L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HEAD&gt;</a:t>
            </a:r>
            <a:endParaRPr sz="200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OD</a:t>
            </a:r>
            <a:r>
              <a:rPr sz="2000" b="1" spc="10" dirty="0">
                <a:solidFill>
                  <a:srgbClr val="1509FC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720"/>
              </a:spcBef>
            </a:pPr>
            <a:r>
              <a:rPr sz="2000" b="1" spc="-30" dirty="0">
                <a:solidFill>
                  <a:srgbClr val="1509FC"/>
                </a:solidFill>
                <a:latin typeface="맑은 고딕"/>
                <a:cs typeface="맑은 고딕"/>
              </a:rPr>
              <a:t>본문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을</a:t>
            </a:r>
            <a:r>
              <a:rPr sz="2000" b="1" spc="-29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30" dirty="0">
                <a:solidFill>
                  <a:srgbClr val="1509FC"/>
                </a:solidFill>
                <a:latin typeface="맑은 고딕"/>
                <a:cs typeface="맑은 고딕"/>
              </a:rPr>
              <a:t>작성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한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다</a:t>
            </a:r>
            <a:endParaRPr sz="2000">
              <a:latin typeface="맑은 고딕"/>
              <a:cs typeface="맑은 고딕"/>
            </a:endParaRPr>
          </a:p>
          <a:p>
            <a:pPr marL="58737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BODY&gt;</a:t>
            </a:r>
            <a:endParaRPr sz="200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7305" y="2952369"/>
            <a:ext cx="423702" cy="2000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6005" y="2952369"/>
            <a:ext cx="643945" cy="1952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8067" y="2965704"/>
            <a:ext cx="584200" cy="173355"/>
          </a:xfrm>
          <a:custGeom>
            <a:avLst/>
            <a:gdLst/>
            <a:ahLst/>
            <a:cxnLst/>
            <a:rect l="l" t="t" r="r" b="b"/>
            <a:pathLst>
              <a:path w="584200" h="173355">
                <a:moveTo>
                  <a:pt x="219582" y="20447"/>
                </a:moveTo>
                <a:lnTo>
                  <a:pt x="201294" y="20447"/>
                </a:lnTo>
                <a:lnTo>
                  <a:pt x="201294" y="166878"/>
                </a:lnTo>
                <a:lnTo>
                  <a:pt x="202183" y="169037"/>
                </a:lnTo>
                <a:lnTo>
                  <a:pt x="203707" y="170561"/>
                </a:lnTo>
                <a:lnTo>
                  <a:pt x="205739" y="172338"/>
                </a:lnTo>
                <a:lnTo>
                  <a:pt x="207899" y="173228"/>
                </a:lnTo>
                <a:lnTo>
                  <a:pt x="212851" y="173228"/>
                </a:lnTo>
                <a:lnTo>
                  <a:pt x="214883" y="172466"/>
                </a:lnTo>
                <a:lnTo>
                  <a:pt x="216662" y="170942"/>
                </a:lnTo>
                <a:lnTo>
                  <a:pt x="218566" y="169037"/>
                </a:lnTo>
                <a:lnTo>
                  <a:pt x="219582" y="166878"/>
                </a:lnTo>
                <a:lnTo>
                  <a:pt x="219582" y="20447"/>
                </a:lnTo>
                <a:close/>
              </a:path>
              <a:path w="584200" h="173355">
                <a:moveTo>
                  <a:pt x="264413" y="3810"/>
                </a:moveTo>
                <a:lnTo>
                  <a:pt x="152145" y="3810"/>
                </a:lnTo>
                <a:lnTo>
                  <a:pt x="149732" y="6476"/>
                </a:lnTo>
                <a:lnTo>
                  <a:pt x="149732" y="17653"/>
                </a:lnTo>
                <a:lnTo>
                  <a:pt x="152145" y="20447"/>
                </a:lnTo>
                <a:lnTo>
                  <a:pt x="264540" y="20447"/>
                </a:lnTo>
                <a:lnTo>
                  <a:pt x="266953" y="19558"/>
                </a:lnTo>
                <a:lnTo>
                  <a:pt x="268858" y="17653"/>
                </a:lnTo>
                <a:lnTo>
                  <a:pt x="270509" y="16129"/>
                </a:lnTo>
                <a:lnTo>
                  <a:pt x="271271" y="14350"/>
                </a:lnTo>
                <a:lnTo>
                  <a:pt x="271271" y="9779"/>
                </a:lnTo>
                <a:lnTo>
                  <a:pt x="270382" y="7747"/>
                </a:lnTo>
                <a:lnTo>
                  <a:pt x="266700" y="4572"/>
                </a:lnTo>
                <a:lnTo>
                  <a:pt x="264413" y="3810"/>
                </a:lnTo>
                <a:close/>
              </a:path>
              <a:path w="584200" h="173355">
                <a:moveTo>
                  <a:pt x="313563" y="0"/>
                </a:moveTo>
                <a:lnTo>
                  <a:pt x="306958" y="508"/>
                </a:lnTo>
                <a:lnTo>
                  <a:pt x="304291" y="1778"/>
                </a:lnTo>
                <a:lnTo>
                  <a:pt x="299846" y="6223"/>
                </a:lnTo>
                <a:lnTo>
                  <a:pt x="298703" y="9271"/>
                </a:lnTo>
                <a:lnTo>
                  <a:pt x="298703" y="166750"/>
                </a:lnTo>
                <a:lnTo>
                  <a:pt x="299465" y="169037"/>
                </a:lnTo>
                <a:lnTo>
                  <a:pt x="300989" y="170561"/>
                </a:lnTo>
                <a:lnTo>
                  <a:pt x="303021" y="172338"/>
                </a:lnTo>
                <a:lnTo>
                  <a:pt x="305181" y="173228"/>
                </a:lnTo>
                <a:lnTo>
                  <a:pt x="310133" y="173228"/>
                </a:lnTo>
                <a:lnTo>
                  <a:pt x="312165" y="172466"/>
                </a:lnTo>
                <a:lnTo>
                  <a:pt x="313944" y="170942"/>
                </a:lnTo>
                <a:lnTo>
                  <a:pt x="315975" y="169037"/>
                </a:lnTo>
                <a:lnTo>
                  <a:pt x="316991" y="166750"/>
                </a:lnTo>
                <a:lnTo>
                  <a:pt x="316991" y="27178"/>
                </a:lnTo>
                <a:lnTo>
                  <a:pt x="331199" y="27178"/>
                </a:lnTo>
                <a:lnTo>
                  <a:pt x="316991" y="888"/>
                </a:lnTo>
                <a:lnTo>
                  <a:pt x="313563" y="0"/>
                </a:lnTo>
                <a:close/>
              </a:path>
              <a:path w="584200" h="173355">
                <a:moveTo>
                  <a:pt x="331199" y="27178"/>
                </a:moveTo>
                <a:lnTo>
                  <a:pt x="316991" y="27178"/>
                </a:lnTo>
                <a:lnTo>
                  <a:pt x="359028" y="163703"/>
                </a:lnTo>
                <a:lnTo>
                  <a:pt x="361822" y="170053"/>
                </a:lnTo>
                <a:lnTo>
                  <a:pt x="365632" y="173228"/>
                </a:lnTo>
                <a:lnTo>
                  <a:pt x="376046" y="173228"/>
                </a:lnTo>
                <a:lnTo>
                  <a:pt x="380110" y="170053"/>
                </a:lnTo>
                <a:lnTo>
                  <a:pt x="382905" y="163575"/>
                </a:lnTo>
                <a:lnTo>
                  <a:pt x="387576" y="148462"/>
                </a:lnTo>
                <a:lnTo>
                  <a:pt x="371094" y="148462"/>
                </a:lnTo>
                <a:lnTo>
                  <a:pt x="331199" y="27178"/>
                </a:lnTo>
                <a:close/>
              </a:path>
              <a:path w="584200" h="173355">
                <a:moveTo>
                  <a:pt x="443483" y="27178"/>
                </a:moveTo>
                <a:lnTo>
                  <a:pt x="425069" y="27178"/>
                </a:lnTo>
                <a:lnTo>
                  <a:pt x="425069" y="166750"/>
                </a:lnTo>
                <a:lnTo>
                  <a:pt x="425831" y="169037"/>
                </a:lnTo>
                <a:lnTo>
                  <a:pt x="427355" y="170561"/>
                </a:lnTo>
                <a:lnTo>
                  <a:pt x="429387" y="172338"/>
                </a:lnTo>
                <a:lnTo>
                  <a:pt x="431545" y="173228"/>
                </a:lnTo>
                <a:lnTo>
                  <a:pt x="436625" y="173228"/>
                </a:lnTo>
                <a:lnTo>
                  <a:pt x="438784" y="172466"/>
                </a:lnTo>
                <a:lnTo>
                  <a:pt x="442468" y="169037"/>
                </a:lnTo>
                <a:lnTo>
                  <a:pt x="443483" y="166750"/>
                </a:lnTo>
                <a:lnTo>
                  <a:pt x="443483" y="27178"/>
                </a:lnTo>
                <a:close/>
              </a:path>
              <a:path w="584200" h="173355">
                <a:moveTo>
                  <a:pt x="428625" y="126"/>
                </a:moveTo>
                <a:lnTo>
                  <a:pt x="416940" y="11049"/>
                </a:lnTo>
                <a:lnTo>
                  <a:pt x="412496" y="23368"/>
                </a:lnTo>
                <a:lnTo>
                  <a:pt x="371094" y="148462"/>
                </a:lnTo>
                <a:lnTo>
                  <a:pt x="387576" y="148462"/>
                </a:lnTo>
                <a:lnTo>
                  <a:pt x="425069" y="27178"/>
                </a:lnTo>
                <a:lnTo>
                  <a:pt x="443483" y="27178"/>
                </a:lnTo>
                <a:lnTo>
                  <a:pt x="443439" y="9271"/>
                </a:lnTo>
                <a:lnTo>
                  <a:pt x="442468" y="6476"/>
                </a:lnTo>
                <a:lnTo>
                  <a:pt x="440181" y="4445"/>
                </a:lnTo>
                <a:lnTo>
                  <a:pt x="437769" y="1905"/>
                </a:lnTo>
                <a:lnTo>
                  <a:pt x="434975" y="635"/>
                </a:lnTo>
                <a:lnTo>
                  <a:pt x="431800" y="508"/>
                </a:lnTo>
                <a:lnTo>
                  <a:pt x="428625" y="126"/>
                </a:lnTo>
                <a:close/>
              </a:path>
              <a:path w="584200" h="173355">
                <a:moveTo>
                  <a:pt x="493013" y="126"/>
                </a:moveTo>
                <a:lnTo>
                  <a:pt x="488060" y="126"/>
                </a:lnTo>
                <a:lnTo>
                  <a:pt x="485901" y="1016"/>
                </a:lnTo>
                <a:lnTo>
                  <a:pt x="483869" y="2794"/>
                </a:lnTo>
                <a:lnTo>
                  <a:pt x="482345" y="4445"/>
                </a:lnTo>
                <a:lnTo>
                  <a:pt x="481583" y="6604"/>
                </a:lnTo>
                <a:lnTo>
                  <a:pt x="481668" y="152654"/>
                </a:lnTo>
                <a:lnTo>
                  <a:pt x="483362" y="157734"/>
                </a:lnTo>
                <a:lnTo>
                  <a:pt x="487044" y="162051"/>
                </a:lnTo>
                <a:lnTo>
                  <a:pt x="491363" y="167005"/>
                </a:lnTo>
                <a:lnTo>
                  <a:pt x="497205" y="169418"/>
                </a:lnTo>
                <a:lnTo>
                  <a:pt x="577214" y="169418"/>
                </a:lnTo>
                <a:lnTo>
                  <a:pt x="579627" y="168529"/>
                </a:lnTo>
                <a:lnTo>
                  <a:pt x="581278" y="166750"/>
                </a:lnTo>
                <a:lnTo>
                  <a:pt x="582930" y="165100"/>
                </a:lnTo>
                <a:lnTo>
                  <a:pt x="583819" y="163195"/>
                </a:lnTo>
                <a:lnTo>
                  <a:pt x="583819" y="158750"/>
                </a:lnTo>
                <a:lnTo>
                  <a:pt x="583057" y="156845"/>
                </a:lnTo>
                <a:lnTo>
                  <a:pt x="581532" y="155321"/>
                </a:lnTo>
                <a:lnTo>
                  <a:pt x="579627" y="153543"/>
                </a:lnTo>
                <a:lnTo>
                  <a:pt x="577088" y="152654"/>
                </a:lnTo>
                <a:lnTo>
                  <a:pt x="504570" y="152654"/>
                </a:lnTo>
                <a:lnTo>
                  <a:pt x="502793" y="152019"/>
                </a:lnTo>
                <a:lnTo>
                  <a:pt x="501650" y="150749"/>
                </a:lnTo>
                <a:lnTo>
                  <a:pt x="500506" y="149225"/>
                </a:lnTo>
                <a:lnTo>
                  <a:pt x="499871" y="147447"/>
                </a:lnTo>
                <a:lnTo>
                  <a:pt x="499818" y="6604"/>
                </a:lnTo>
                <a:lnTo>
                  <a:pt x="498856" y="4318"/>
                </a:lnTo>
                <a:lnTo>
                  <a:pt x="496824" y="2540"/>
                </a:lnTo>
                <a:lnTo>
                  <a:pt x="495045" y="1016"/>
                </a:lnTo>
                <a:lnTo>
                  <a:pt x="493013" y="126"/>
                </a:lnTo>
                <a:close/>
              </a:path>
              <a:path w="584200" h="173355">
                <a:moveTo>
                  <a:pt x="11430" y="126"/>
                </a:moveTo>
                <a:lnTo>
                  <a:pt x="6476" y="126"/>
                </a:lnTo>
                <a:lnTo>
                  <a:pt x="4318" y="1016"/>
                </a:lnTo>
                <a:lnTo>
                  <a:pt x="2285" y="2794"/>
                </a:lnTo>
                <a:lnTo>
                  <a:pt x="762" y="4445"/>
                </a:lnTo>
                <a:lnTo>
                  <a:pt x="42" y="6604"/>
                </a:lnTo>
                <a:lnTo>
                  <a:pt x="0" y="166750"/>
                </a:lnTo>
                <a:lnTo>
                  <a:pt x="762" y="169037"/>
                </a:lnTo>
                <a:lnTo>
                  <a:pt x="2285" y="170561"/>
                </a:lnTo>
                <a:lnTo>
                  <a:pt x="4318" y="172338"/>
                </a:lnTo>
                <a:lnTo>
                  <a:pt x="6476" y="173228"/>
                </a:lnTo>
                <a:lnTo>
                  <a:pt x="11430" y="173228"/>
                </a:lnTo>
                <a:lnTo>
                  <a:pt x="13462" y="172466"/>
                </a:lnTo>
                <a:lnTo>
                  <a:pt x="15239" y="170815"/>
                </a:lnTo>
                <a:lnTo>
                  <a:pt x="17271" y="169037"/>
                </a:lnTo>
                <a:lnTo>
                  <a:pt x="18287" y="166750"/>
                </a:lnTo>
                <a:lnTo>
                  <a:pt x="18287" y="89026"/>
                </a:lnTo>
                <a:lnTo>
                  <a:pt x="126364" y="89026"/>
                </a:lnTo>
                <a:lnTo>
                  <a:pt x="126364" y="72262"/>
                </a:lnTo>
                <a:lnTo>
                  <a:pt x="18287" y="72262"/>
                </a:lnTo>
                <a:lnTo>
                  <a:pt x="18234" y="6604"/>
                </a:lnTo>
                <a:lnTo>
                  <a:pt x="17271" y="4318"/>
                </a:lnTo>
                <a:lnTo>
                  <a:pt x="15239" y="2540"/>
                </a:lnTo>
                <a:lnTo>
                  <a:pt x="13462" y="1016"/>
                </a:lnTo>
                <a:lnTo>
                  <a:pt x="11430" y="126"/>
                </a:lnTo>
                <a:close/>
              </a:path>
              <a:path w="584200" h="173355">
                <a:moveTo>
                  <a:pt x="126364" y="89026"/>
                </a:moveTo>
                <a:lnTo>
                  <a:pt x="107950" y="89026"/>
                </a:lnTo>
                <a:lnTo>
                  <a:pt x="107950" y="166750"/>
                </a:lnTo>
                <a:lnTo>
                  <a:pt x="108838" y="169037"/>
                </a:lnTo>
                <a:lnTo>
                  <a:pt x="110362" y="170561"/>
                </a:lnTo>
                <a:lnTo>
                  <a:pt x="112394" y="172338"/>
                </a:lnTo>
                <a:lnTo>
                  <a:pt x="114553" y="173228"/>
                </a:lnTo>
                <a:lnTo>
                  <a:pt x="119506" y="173228"/>
                </a:lnTo>
                <a:lnTo>
                  <a:pt x="121538" y="172466"/>
                </a:lnTo>
                <a:lnTo>
                  <a:pt x="123316" y="170942"/>
                </a:lnTo>
                <a:lnTo>
                  <a:pt x="125349" y="169037"/>
                </a:lnTo>
                <a:lnTo>
                  <a:pt x="126364" y="166750"/>
                </a:lnTo>
                <a:lnTo>
                  <a:pt x="126364" y="89026"/>
                </a:lnTo>
                <a:close/>
              </a:path>
              <a:path w="584200" h="173355">
                <a:moveTo>
                  <a:pt x="119380" y="126"/>
                </a:moveTo>
                <a:lnTo>
                  <a:pt x="114553" y="126"/>
                </a:lnTo>
                <a:lnTo>
                  <a:pt x="112394" y="1016"/>
                </a:lnTo>
                <a:lnTo>
                  <a:pt x="110362" y="2794"/>
                </a:lnTo>
                <a:lnTo>
                  <a:pt x="108838" y="4445"/>
                </a:lnTo>
                <a:lnTo>
                  <a:pt x="107950" y="6604"/>
                </a:lnTo>
                <a:lnTo>
                  <a:pt x="107950" y="72262"/>
                </a:lnTo>
                <a:lnTo>
                  <a:pt x="126364" y="72262"/>
                </a:lnTo>
                <a:lnTo>
                  <a:pt x="126311" y="6604"/>
                </a:lnTo>
                <a:lnTo>
                  <a:pt x="125349" y="4318"/>
                </a:lnTo>
                <a:lnTo>
                  <a:pt x="123316" y="2540"/>
                </a:lnTo>
                <a:lnTo>
                  <a:pt x="121538" y="1016"/>
                </a:lnTo>
                <a:lnTo>
                  <a:pt x="119380" y="126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7800" y="2969514"/>
            <a:ext cx="121920" cy="169545"/>
          </a:xfrm>
          <a:custGeom>
            <a:avLst/>
            <a:gdLst/>
            <a:ahLst/>
            <a:cxnLst/>
            <a:rect l="l" t="t" r="r" b="b"/>
            <a:pathLst>
              <a:path w="121919" h="169544">
                <a:moveTo>
                  <a:pt x="7493" y="0"/>
                </a:moveTo>
                <a:lnTo>
                  <a:pt x="111887" y="0"/>
                </a:lnTo>
                <a:lnTo>
                  <a:pt x="114681" y="0"/>
                </a:lnTo>
                <a:lnTo>
                  <a:pt x="116967" y="762"/>
                </a:lnTo>
                <a:lnTo>
                  <a:pt x="118744" y="2286"/>
                </a:lnTo>
                <a:lnTo>
                  <a:pt x="120650" y="3937"/>
                </a:lnTo>
                <a:lnTo>
                  <a:pt x="121538" y="5969"/>
                </a:lnTo>
                <a:lnTo>
                  <a:pt x="121538" y="8255"/>
                </a:lnTo>
                <a:lnTo>
                  <a:pt x="121538" y="10540"/>
                </a:lnTo>
                <a:lnTo>
                  <a:pt x="120776" y="12319"/>
                </a:lnTo>
                <a:lnTo>
                  <a:pt x="119125" y="13843"/>
                </a:lnTo>
                <a:lnTo>
                  <a:pt x="117220" y="15748"/>
                </a:lnTo>
                <a:lnTo>
                  <a:pt x="114807" y="16637"/>
                </a:lnTo>
                <a:lnTo>
                  <a:pt x="111887" y="16637"/>
                </a:lnTo>
                <a:lnTo>
                  <a:pt x="69850" y="16637"/>
                </a:lnTo>
                <a:lnTo>
                  <a:pt x="69850" y="160400"/>
                </a:lnTo>
                <a:lnTo>
                  <a:pt x="69850" y="163068"/>
                </a:lnTo>
                <a:lnTo>
                  <a:pt x="68833" y="165226"/>
                </a:lnTo>
                <a:lnTo>
                  <a:pt x="66929" y="167132"/>
                </a:lnTo>
                <a:lnTo>
                  <a:pt x="65150" y="168656"/>
                </a:lnTo>
                <a:lnTo>
                  <a:pt x="63118" y="169418"/>
                </a:lnTo>
                <a:lnTo>
                  <a:pt x="60706" y="169418"/>
                </a:lnTo>
                <a:lnTo>
                  <a:pt x="58166" y="169418"/>
                </a:lnTo>
                <a:lnTo>
                  <a:pt x="56006" y="168528"/>
                </a:lnTo>
                <a:lnTo>
                  <a:pt x="53975" y="166750"/>
                </a:lnTo>
                <a:lnTo>
                  <a:pt x="52450" y="165226"/>
                </a:lnTo>
                <a:lnTo>
                  <a:pt x="51562" y="163068"/>
                </a:lnTo>
                <a:lnTo>
                  <a:pt x="51562" y="160400"/>
                </a:lnTo>
                <a:lnTo>
                  <a:pt x="51562" y="16637"/>
                </a:lnTo>
                <a:lnTo>
                  <a:pt x="7493" y="16637"/>
                </a:lnTo>
                <a:lnTo>
                  <a:pt x="2412" y="16637"/>
                </a:lnTo>
                <a:lnTo>
                  <a:pt x="0" y="13843"/>
                </a:lnTo>
                <a:lnTo>
                  <a:pt x="0" y="8255"/>
                </a:lnTo>
                <a:lnTo>
                  <a:pt x="0" y="2666"/>
                </a:lnTo>
                <a:lnTo>
                  <a:pt x="2412" y="0"/>
                </a:lnTo>
                <a:lnTo>
                  <a:pt x="7493" y="0"/>
                </a:lnTo>
                <a:close/>
              </a:path>
            </a:pathLst>
          </a:custGeom>
          <a:ln w="12192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6770" y="2965704"/>
            <a:ext cx="144780" cy="173355"/>
          </a:xfrm>
          <a:custGeom>
            <a:avLst/>
            <a:gdLst/>
            <a:ahLst/>
            <a:cxnLst/>
            <a:rect l="l" t="t" r="r" b="b"/>
            <a:pathLst>
              <a:path w="144780" h="173355">
                <a:moveTo>
                  <a:pt x="11430" y="254"/>
                </a:moveTo>
                <a:lnTo>
                  <a:pt x="72390" y="148462"/>
                </a:lnTo>
                <a:lnTo>
                  <a:pt x="113918" y="22987"/>
                </a:lnTo>
                <a:lnTo>
                  <a:pt x="118237" y="11049"/>
                </a:lnTo>
                <a:lnTo>
                  <a:pt x="119253" y="7112"/>
                </a:lnTo>
                <a:lnTo>
                  <a:pt x="121158" y="4191"/>
                </a:lnTo>
                <a:lnTo>
                  <a:pt x="124079" y="2286"/>
                </a:lnTo>
                <a:lnTo>
                  <a:pt x="126873" y="762"/>
                </a:lnTo>
                <a:lnTo>
                  <a:pt x="129921" y="126"/>
                </a:lnTo>
                <a:lnTo>
                  <a:pt x="133096" y="508"/>
                </a:lnTo>
                <a:lnTo>
                  <a:pt x="136271" y="635"/>
                </a:lnTo>
                <a:lnTo>
                  <a:pt x="139065" y="1905"/>
                </a:lnTo>
                <a:lnTo>
                  <a:pt x="141478" y="4445"/>
                </a:lnTo>
                <a:lnTo>
                  <a:pt x="143764" y="6476"/>
                </a:lnTo>
                <a:lnTo>
                  <a:pt x="144780" y="9398"/>
                </a:lnTo>
                <a:lnTo>
                  <a:pt x="144780" y="13081"/>
                </a:lnTo>
                <a:lnTo>
                  <a:pt x="144780" y="163957"/>
                </a:lnTo>
                <a:lnTo>
                  <a:pt x="144780" y="166750"/>
                </a:lnTo>
                <a:lnTo>
                  <a:pt x="143764" y="169037"/>
                </a:lnTo>
                <a:lnTo>
                  <a:pt x="141731" y="170942"/>
                </a:lnTo>
                <a:lnTo>
                  <a:pt x="140081" y="172466"/>
                </a:lnTo>
                <a:lnTo>
                  <a:pt x="137922" y="173228"/>
                </a:lnTo>
                <a:lnTo>
                  <a:pt x="135381" y="173228"/>
                </a:lnTo>
                <a:lnTo>
                  <a:pt x="132842" y="173228"/>
                </a:lnTo>
                <a:lnTo>
                  <a:pt x="130683" y="172338"/>
                </a:lnTo>
                <a:lnTo>
                  <a:pt x="128651" y="170561"/>
                </a:lnTo>
                <a:lnTo>
                  <a:pt x="127127" y="169037"/>
                </a:lnTo>
                <a:lnTo>
                  <a:pt x="126365" y="166750"/>
                </a:lnTo>
                <a:lnTo>
                  <a:pt x="126365" y="163957"/>
                </a:lnTo>
                <a:lnTo>
                  <a:pt x="126365" y="27178"/>
                </a:lnTo>
                <a:lnTo>
                  <a:pt x="84201" y="163575"/>
                </a:lnTo>
                <a:lnTo>
                  <a:pt x="81406" y="170053"/>
                </a:lnTo>
                <a:lnTo>
                  <a:pt x="77343" y="173228"/>
                </a:lnTo>
                <a:lnTo>
                  <a:pt x="72009" y="173228"/>
                </a:lnTo>
                <a:lnTo>
                  <a:pt x="66929" y="173228"/>
                </a:lnTo>
                <a:lnTo>
                  <a:pt x="63118" y="170053"/>
                </a:lnTo>
                <a:lnTo>
                  <a:pt x="60325" y="163703"/>
                </a:lnTo>
                <a:lnTo>
                  <a:pt x="18287" y="27178"/>
                </a:lnTo>
                <a:lnTo>
                  <a:pt x="18287" y="163957"/>
                </a:lnTo>
                <a:lnTo>
                  <a:pt x="18287" y="166750"/>
                </a:lnTo>
                <a:lnTo>
                  <a:pt x="17272" y="169037"/>
                </a:lnTo>
                <a:lnTo>
                  <a:pt x="15240" y="170942"/>
                </a:lnTo>
                <a:lnTo>
                  <a:pt x="13462" y="172466"/>
                </a:lnTo>
                <a:lnTo>
                  <a:pt x="11430" y="173228"/>
                </a:lnTo>
                <a:lnTo>
                  <a:pt x="9017" y="173228"/>
                </a:lnTo>
                <a:lnTo>
                  <a:pt x="6477" y="173228"/>
                </a:lnTo>
                <a:lnTo>
                  <a:pt x="4318" y="172338"/>
                </a:lnTo>
                <a:lnTo>
                  <a:pt x="2286" y="170561"/>
                </a:lnTo>
                <a:lnTo>
                  <a:pt x="762" y="169037"/>
                </a:lnTo>
                <a:lnTo>
                  <a:pt x="0" y="166750"/>
                </a:lnTo>
                <a:lnTo>
                  <a:pt x="0" y="163957"/>
                </a:lnTo>
                <a:lnTo>
                  <a:pt x="0" y="13081"/>
                </a:lnTo>
                <a:lnTo>
                  <a:pt x="0" y="9271"/>
                </a:lnTo>
                <a:lnTo>
                  <a:pt x="1143" y="6223"/>
                </a:lnTo>
                <a:lnTo>
                  <a:pt x="3429" y="3937"/>
                </a:lnTo>
                <a:lnTo>
                  <a:pt x="5587" y="1778"/>
                </a:lnTo>
                <a:lnTo>
                  <a:pt x="8255" y="508"/>
                </a:lnTo>
                <a:lnTo>
                  <a:pt x="11430" y="254"/>
                </a:lnTo>
                <a:close/>
              </a:path>
            </a:pathLst>
          </a:custGeom>
          <a:ln w="12191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651" y="2965830"/>
            <a:ext cx="102235" cy="169545"/>
          </a:xfrm>
          <a:custGeom>
            <a:avLst/>
            <a:gdLst/>
            <a:ahLst/>
            <a:cxnLst/>
            <a:rect l="l" t="t" r="r" b="b"/>
            <a:pathLst>
              <a:path w="102235" h="169544">
                <a:moveTo>
                  <a:pt x="9017" y="0"/>
                </a:moveTo>
                <a:lnTo>
                  <a:pt x="11430" y="0"/>
                </a:lnTo>
                <a:lnTo>
                  <a:pt x="13462" y="889"/>
                </a:lnTo>
                <a:lnTo>
                  <a:pt x="15240" y="2413"/>
                </a:lnTo>
                <a:lnTo>
                  <a:pt x="17272" y="4191"/>
                </a:lnTo>
                <a:lnTo>
                  <a:pt x="18287" y="6604"/>
                </a:lnTo>
                <a:lnTo>
                  <a:pt x="18287" y="9525"/>
                </a:lnTo>
                <a:lnTo>
                  <a:pt x="18287" y="145161"/>
                </a:lnTo>
                <a:lnTo>
                  <a:pt x="18287" y="147320"/>
                </a:lnTo>
                <a:lnTo>
                  <a:pt x="18923" y="149098"/>
                </a:lnTo>
                <a:lnTo>
                  <a:pt x="20066" y="150622"/>
                </a:lnTo>
                <a:lnTo>
                  <a:pt x="21209" y="151892"/>
                </a:lnTo>
                <a:lnTo>
                  <a:pt x="22987" y="152527"/>
                </a:lnTo>
                <a:lnTo>
                  <a:pt x="25400" y="152527"/>
                </a:lnTo>
                <a:lnTo>
                  <a:pt x="92710" y="152527"/>
                </a:lnTo>
                <a:lnTo>
                  <a:pt x="95504" y="152527"/>
                </a:lnTo>
                <a:lnTo>
                  <a:pt x="98043" y="153416"/>
                </a:lnTo>
                <a:lnTo>
                  <a:pt x="99949" y="155194"/>
                </a:lnTo>
                <a:lnTo>
                  <a:pt x="101473" y="156718"/>
                </a:lnTo>
                <a:lnTo>
                  <a:pt x="102235" y="158623"/>
                </a:lnTo>
                <a:lnTo>
                  <a:pt x="102235" y="160909"/>
                </a:lnTo>
                <a:lnTo>
                  <a:pt x="102235" y="163068"/>
                </a:lnTo>
                <a:lnTo>
                  <a:pt x="101346" y="164973"/>
                </a:lnTo>
                <a:lnTo>
                  <a:pt x="99694" y="166624"/>
                </a:lnTo>
                <a:lnTo>
                  <a:pt x="98043" y="168402"/>
                </a:lnTo>
                <a:lnTo>
                  <a:pt x="95631" y="169291"/>
                </a:lnTo>
                <a:lnTo>
                  <a:pt x="92710" y="169291"/>
                </a:lnTo>
                <a:lnTo>
                  <a:pt x="22987" y="169291"/>
                </a:lnTo>
                <a:lnTo>
                  <a:pt x="15621" y="169291"/>
                </a:lnTo>
                <a:lnTo>
                  <a:pt x="9779" y="166878"/>
                </a:lnTo>
                <a:lnTo>
                  <a:pt x="5461" y="161925"/>
                </a:lnTo>
                <a:lnTo>
                  <a:pt x="1778" y="157607"/>
                </a:lnTo>
                <a:lnTo>
                  <a:pt x="0" y="152273"/>
                </a:lnTo>
                <a:lnTo>
                  <a:pt x="0" y="146050"/>
                </a:lnTo>
                <a:lnTo>
                  <a:pt x="0" y="9525"/>
                </a:lnTo>
                <a:lnTo>
                  <a:pt x="0" y="6477"/>
                </a:lnTo>
                <a:lnTo>
                  <a:pt x="762" y="4318"/>
                </a:lnTo>
                <a:lnTo>
                  <a:pt x="2286" y="2667"/>
                </a:lnTo>
                <a:lnTo>
                  <a:pt x="4318" y="889"/>
                </a:lnTo>
                <a:lnTo>
                  <a:pt x="6476" y="0"/>
                </a:lnTo>
                <a:lnTo>
                  <a:pt x="9017" y="0"/>
                </a:lnTo>
                <a:close/>
              </a:path>
            </a:pathLst>
          </a:custGeom>
          <a:ln w="12192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68067" y="2965830"/>
            <a:ext cx="126364" cy="173355"/>
          </a:xfrm>
          <a:custGeom>
            <a:avLst/>
            <a:gdLst/>
            <a:ahLst/>
            <a:cxnLst/>
            <a:rect l="l" t="t" r="r" b="b"/>
            <a:pathLst>
              <a:path w="126364" h="173355">
                <a:moveTo>
                  <a:pt x="9016" y="0"/>
                </a:moveTo>
                <a:lnTo>
                  <a:pt x="11430" y="0"/>
                </a:lnTo>
                <a:lnTo>
                  <a:pt x="13462" y="889"/>
                </a:lnTo>
                <a:lnTo>
                  <a:pt x="15239" y="2413"/>
                </a:lnTo>
                <a:lnTo>
                  <a:pt x="17271" y="4191"/>
                </a:lnTo>
                <a:lnTo>
                  <a:pt x="18287" y="6604"/>
                </a:lnTo>
                <a:lnTo>
                  <a:pt x="18287" y="9525"/>
                </a:lnTo>
                <a:lnTo>
                  <a:pt x="18287" y="72136"/>
                </a:lnTo>
                <a:lnTo>
                  <a:pt x="107950" y="72136"/>
                </a:lnTo>
                <a:lnTo>
                  <a:pt x="107950" y="9525"/>
                </a:lnTo>
                <a:lnTo>
                  <a:pt x="107950" y="6477"/>
                </a:lnTo>
                <a:lnTo>
                  <a:pt x="108838" y="4318"/>
                </a:lnTo>
                <a:lnTo>
                  <a:pt x="110362" y="2667"/>
                </a:lnTo>
                <a:lnTo>
                  <a:pt x="112394" y="889"/>
                </a:lnTo>
                <a:lnTo>
                  <a:pt x="114553" y="0"/>
                </a:lnTo>
                <a:lnTo>
                  <a:pt x="117093" y="0"/>
                </a:lnTo>
                <a:lnTo>
                  <a:pt x="119380" y="0"/>
                </a:lnTo>
                <a:lnTo>
                  <a:pt x="121538" y="889"/>
                </a:lnTo>
                <a:lnTo>
                  <a:pt x="123316" y="2413"/>
                </a:lnTo>
                <a:lnTo>
                  <a:pt x="125349" y="4191"/>
                </a:lnTo>
                <a:lnTo>
                  <a:pt x="126364" y="6604"/>
                </a:lnTo>
                <a:lnTo>
                  <a:pt x="126364" y="9525"/>
                </a:lnTo>
                <a:lnTo>
                  <a:pt x="126364" y="163830"/>
                </a:lnTo>
                <a:lnTo>
                  <a:pt x="126364" y="166624"/>
                </a:lnTo>
                <a:lnTo>
                  <a:pt x="125349" y="168910"/>
                </a:lnTo>
                <a:lnTo>
                  <a:pt x="123316" y="170815"/>
                </a:lnTo>
                <a:lnTo>
                  <a:pt x="121538" y="172339"/>
                </a:lnTo>
                <a:lnTo>
                  <a:pt x="119506" y="173101"/>
                </a:lnTo>
                <a:lnTo>
                  <a:pt x="117093" y="173101"/>
                </a:lnTo>
                <a:lnTo>
                  <a:pt x="114553" y="173101"/>
                </a:lnTo>
                <a:lnTo>
                  <a:pt x="112394" y="172212"/>
                </a:lnTo>
                <a:lnTo>
                  <a:pt x="110362" y="170434"/>
                </a:lnTo>
                <a:lnTo>
                  <a:pt x="108838" y="168910"/>
                </a:lnTo>
                <a:lnTo>
                  <a:pt x="107950" y="166624"/>
                </a:lnTo>
                <a:lnTo>
                  <a:pt x="107950" y="163830"/>
                </a:lnTo>
                <a:lnTo>
                  <a:pt x="107950" y="88900"/>
                </a:lnTo>
                <a:lnTo>
                  <a:pt x="18287" y="88900"/>
                </a:lnTo>
                <a:lnTo>
                  <a:pt x="18287" y="163830"/>
                </a:lnTo>
                <a:lnTo>
                  <a:pt x="18287" y="166624"/>
                </a:lnTo>
                <a:lnTo>
                  <a:pt x="17271" y="168910"/>
                </a:lnTo>
                <a:lnTo>
                  <a:pt x="15239" y="170688"/>
                </a:lnTo>
                <a:lnTo>
                  <a:pt x="13462" y="172339"/>
                </a:lnTo>
                <a:lnTo>
                  <a:pt x="11430" y="173101"/>
                </a:lnTo>
                <a:lnTo>
                  <a:pt x="9016" y="173101"/>
                </a:lnTo>
                <a:lnTo>
                  <a:pt x="6476" y="173101"/>
                </a:lnTo>
                <a:lnTo>
                  <a:pt x="4318" y="172212"/>
                </a:lnTo>
                <a:lnTo>
                  <a:pt x="2285" y="170434"/>
                </a:lnTo>
                <a:lnTo>
                  <a:pt x="762" y="168910"/>
                </a:lnTo>
                <a:lnTo>
                  <a:pt x="0" y="166624"/>
                </a:lnTo>
                <a:lnTo>
                  <a:pt x="0" y="163830"/>
                </a:lnTo>
                <a:lnTo>
                  <a:pt x="0" y="9525"/>
                </a:lnTo>
                <a:lnTo>
                  <a:pt x="0" y="6604"/>
                </a:lnTo>
                <a:lnTo>
                  <a:pt x="762" y="4318"/>
                </a:lnTo>
                <a:lnTo>
                  <a:pt x="2285" y="2667"/>
                </a:lnTo>
                <a:lnTo>
                  <a:pt x="4318" y="889"/>
                </a:lnTo>
                <a:lnTo>
                  <a:pt x="6476" y="0"/>
                </a:lnTo>
                <a:lnTo>
                  <a:pt x="9016" y="0"/>
                </a:lnTo>
                <a:close/>
              </a:path>
            </a:pathLst>
          </a:custGeom>
          <a:ln w="12192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0913" y="2958464"/>
            <a:ext cx="394335" cy="187960"/>
          </a:xfrm>
          <a:custGeom>
            <a:avLst/>
            <a:gdLst/>
            <a:ahLst/>
            <a:cxnLst/>
            <a:rect l="l" t="t" r="r" b="b"/>
            <a:pathLst>
              <a:path w="394335" h="187960">
                <a:moveTo>
                  <a:pt x="29210" y="125984"/>
                </a:moveTo>
                <a:lnTo>
                  <a:pt x="24129" y="125984"/>
                </a:lnTo>
                <a:lnTo>
                  <a:pt x="22098" y="126873"/>
                </a:lnTo>
                <a:lnTo>
                  <a:pt x="20447" y="128650"/>
                </a:lnTo>
                <a:lnTo>
                  <a:pt x="18796" y="130556"/>
                </a:lnTo>
                <a:lnTo>
                  <a:pt x="17907" y="133096"/>
                </a:lnTo>
                <a:lnTo>
                  <a:pt x="17907" y="167132"/>
                </a:lnTo>
                <a:lnTo>
                  <a:pt x="19812" y="172212"/>
                </a:lnTo>
                <a:lnTo>
                  <a:pt x="23495" y="176022"/>
                </a:lnTo>
                <a:lnTo>
                  <a:pt x="27304" y="180212"/>
                </a:lnTo>
                <a:lnTo>
                  <a:pt x="32385" y="182245"/>
                </a:lnTo>
                <a:lnTo>
                  <a:pt x="170179" y="182245"/>
                </a:lnTo>
                <a:lnTo>
                  <a:pt x="172847" y="179577"/>
                </a:lnTo>
                <a:lnTo>
                  <a:pt x="172847" y="169163"/>
                </a:lnTo>
                <a:lnTo>
                  <a:pt x="170179" y="166624"/>
                </a:lnTo>
                <a:lnTo>
                  <a:pt x="40386" y="166624"/>
                </a:lnTo>
                <a:lnTo>
                  <a:pt x="38226" y="166243"/>
                </a:lnTo>
                <a:lnTo>
                  <a:pt x="37591" y="165608"/>
                </a:lnTo>
                <a:lnTo>
                  <a:pt x="36322" y="164464"/>
                </a:lnTo>
                <a:lnTo>
                  <a:pt x="35813" y="162179"/>
                </a:lnTo>
                <a:lnTo>
                  <a:pt x="35813" y="133096"/>
                </a:lnTo>
                <a:lnTo>
                  <a:pt x="34798" y="130429"/>
                </a:lnTo>
                <a:lnTo>
                  <a:pt x="32638" y="128397"/>
                </a:lnTo>
                <a:lnTo>
                  <a:pt x="31241" y="126746"/>
                </a:lnTo>
                <a:lnTo>
                  <a:pt x="29210" y="125984"/>
                </a:lnTo>
                <a:close/>
              </a:path>
              <a:path w="394335" h="187960">
                <a:moveTo>
                  <a:pt x="102997" y="105029"/>
                </a:moveTo>
                <a:lnTo>
                  <a:pt x="85598" y="105029"/>
                </a:lnTo>
                <a:lnTo>
                  <a:pt x="85598" y="141350"/>
                </a:lnTo>
                <a:lnTo>
                  <a:pt x="86487" y="143510"/>
                </a:lnTo>
                <a:lnTo>
                  <a:pt x="88264" y="145034"/>
                </a:lnTo>
                <a:lnTo>
                  <a:pt x="89788" y="146431"/>
                </a:lnTo>
                <a:lnTo>
                  <a:pt x="91821" y="147193"/>
                </a:lnTo>
                <a:lnTo>
                  <a:pt x="96520" y="147193"/>
                </a:lnTo>
                <a:lnTo>
                  <a:pt x="98551" y="146304"/>
                </a:lnTo>
                <a:lnTo>
                  <a:pt x="100329" y="144399"/>
                </a:lnTo>
                <a:lnTo>
                  <a:pt x="102108" y="142875"/>
                </a:lnTo>
                <a:lnTo>
                  <a:pt x="102997" y="140715"/>
                </a:lnTo>
                <a:lnTo>
                  <a:pt x="102997" y="105029"/>
                </a:lnTo>
                <a:close/>
              </a:path>
              <a:path w="394335" h="187960">
                <a:moveTo>
                  <a:pt x="185038" y="89408"/>
                </a:moveTo>
                <a:lnTo>
                  <a:pt x="3429" y="89408"/>
                </a:lnTo>
                <a:lnTo>
                  <a:pt x="507" y="91821"/>
                </a:lnTo>
                <a:lnTo>
                  <a:pt x="0" y="102235"/>
                </a:lnTo>
                <a:lnTo>
                  <a:pt x="2539" y="105029"/>
                </a:lnTo>
                <a:lnTo>
                  <a:pt x="185420" y="105029"/>
                </a:lnTo>
                <a:lnTo>
                  <a:pt x="187960" y="102615"/>
                </a:lnTo>
                <a:lnTo>
                  <a:pt x="187833" y="92201"/>
                </a:lnTo>
                <a:lnTo>
                  <a:pt x="185038" y="89408"/>
                </a:lnTo>
                <a:close/>
              </a:path>
              <a:path w="394335" h="187960">
                <a:moveTo>
                  <a:pt x="154050" y="4063"/>
                </a:moveTo>
                <a:lnTo>
                  <a:pt x="33400" y="4063"/>
                </a:lnTo>
                <a:lnTo>
                  <a:pt x="27686" y="6096"/>
                </a:lnTo>
                <a:lnTo>
                  <a:pt x="23113" y="10287"/>
                </a:lnTo>
                <a:lnTo>
                  <a:pt x="19685" y="13335"/>
                </a:lnTo>
                <a:lnTo>
                  <a:pt x="17907" y="18034"/>
                </a:lnTo>
                <a:lnTo>
                  <a:pt x="17907" y="57404"/>
                </a:lnTo>
                <a:lnTo>
                  <a:pt x="19558" y="61849"/>
                </a:lnTo>
                <a:lnTo>
                  <a:pt x="22987" y="65024"/>
                </a:lnTo>
                <a:lnTo>
                  <a:pt x="26415" y="68072"/>
                </a:lnTo>
                <a:lnTo>
                  <a:pt x="31750" y="69723"/>
                </a:lnTo>
                <a:lnTo>
                  <a:pt x="155066" y="69723"/>
                </a:lnTo>
                <a:lnTo>
                  <a:pt x="170434" y="53848"/>
                </a:lnTo>
                <a:lnTo>
                  <a:pt x="39370" y="53848"/>
                </a:lnTo>
                <a:lnTo>
                  <a:pt x="37719" y="53467"/>
                </a:lnTo>
                <a:lnTo>
                  <a:pt x="36195" y="51943"/>
                </a:lnTo>
                <a:lnTo>
                  <a:pt x="35813" y="50292"/>
                </a:lnTo>
                <a:lnTo>
                  <a:pt x="35872" y="22860"/>
                </a:lnTo>
                <a:lnTo>
                  <a:pt x="36067" y="21589"/>
                </a:lnTo>
                <a:lnTo>
                  <a:pt x="36702" y="20827"/>
                </a:lnTo>
                <a:lnTo>
                  <a:pt x="37464" y="20065"/>
                </a:lnTo>
                <a:lnTo>
                  <a:pt x="38988" y="19685"/>
                </a:lnTo>
                <a:lnTo>
                  <a:pt x="170434" y="19685"/>
                </a:lnTo>
                <a:lnTo>
                  <a:pt x="170434" y="16383"/>
                </a:lnTo>
                <a:lnTo>
                  <a:pt x="168021" y="11937"/>
                </a:lnTo>
                <a:lnTo>
                  <a:pt x="159512" y="5587"/>
                </a:lnTo>
                <a:lnTo>
                  <a:pt x="154050" y="4063"/>
                </a:lnTo>
                <a:close/>
              </a:path>
              <a:path w="394335" h="187960">
                <a:moveTo>
                  <a:pt x="170434" y="19685"/>
                </a:moveTo>
                <a:lnTo>
                  <a:pt x="148462" y="19685"/>
                </a:lnTo>
                <a:lnTo>
                  <a:pt x="150113" y="20065"/>
                </a:lnTo>
                <a:lnTo>
                  <a:pt x="151257" y="20827"/>
                </a:lnTo>
                <a:lnTo>
                  <a:pt x="152019" y="21462"/>
                </a:lnTo>
                <a:lnTo>
                  <a:pt x="152526" y="22860"/>
                </a:lnTo>
                <a:lnTo>
                  <a:pt x="152526" y="51054"/>
                </a:lnTo>
                <a:lnTo>
                  <a:pt x="152146" y="52324"/>
                </a:lnTo>
                <a:lnTo>
                  <a:pt x="150749" y="53467"/>
                </a:lnTo>
                <a:lnTo>
                  <a:pt x="149098" y="53848"/>
                </a:lnTo>
                <a:lnTo>
                  <a:pt x="170434" y="53848"/>
                </a:lnTo>
                <a:lnTo>
                  <a:pt x="170434" y="19685"/>
                </a:lnTo>
                <a:close/>
              </a:path>
              <a:path w="394335" h="187960">
                <a:moveTo>
                  <a:pt x="387476" y="0"/>
                </a:moveTo>
                <a:lnTo>
                  <a:pt x="382524" y="0"/>
                </a:lnTo>
                <a:lnTo>
                  <a:pt x="380491" y="762"/>
                </a:lnTo>
                <a:lnTo>
                  <a:pt x="377189" y="3810"/>
                </a:lnTo>
                <a:lnTo>
                  <a:pt x="376300" y="5969"/>
                </a:lnTo>
                <a:lnTo>
                  <a:pt x="376300" y="77088"/>
                </a:lnTo>
                <a:lnTo>
                  <a:pt x="317119" y="77088"/>
                </a:lnTo>
                <a:lnTo>
                  <a:pt x="314833" y="77850"/>
                </a:lnTo>
                <a:lnTo>
                  <a:pt x="312927" y="79248"/>
                </a:lnTo>
                <a:lnTo>
                  <a:pt x="311403" y="80645"/>
                </a:lnTo>
                <a:lnTo>
                  <a:pt x="310641" y="82423"/>
                </a:lnTo>
                <a:lnTo>
                  <a:pt x="310641" y="86995"/>
                </a:lnTo>
                <a:lnTo>
                  <a:pt x="311531" y="88900"/>
                </a:lnTo>
                <a:lnTo>
                  <a:pt x="313563" y="90424"/>
                </a:lnTo>
                <a:lnTo>
                  <a:pt x="315087" y="91821"/>
                </a:lnTo>
                <a:lnTo>
                  <a:pt x="317373" y="92456"/>
                </a:lnTo>
                <a:lnTo>
                  <a:pt x="376300" y="92456"/>
                </a:lnTo>
                <a:lnTo>
                  <a:pt x="376300" y="180975"/>
                </a:lnTo>
                <a:lnTo>
                  <a:pt x="377189" y="183261"/>
                </a:lnTo>
                <a:lnTo>
                  <a:pt x="379095" y="185165"/>
                </a:lnTo>
                <a:lnTo>
                  <a:pt x="380491" y="186817"/>
                </a:lnTo>
                <a:lnTo>
                  <a:pt x="382524" y="187579"/>
                </a:lnTo>
                <a:lnTo>
                  <a:pt x="387603" y="187579"/>
                </a:lnTo>
                <a:lnTo>
                  <a:pt x="389636" y="186689"/>
                </a:lnTo>
                <a:lnTo>
                  <a:pt x="391287" y="184912"/>
                </a:lnTo>
                <a:lnTo>
                  <a:pt x="393191" y="183134"/>
                </a:lnTo>
                <a:lnTo>
                  <a:pt x="394081" y="180975"/>
                </a:lnTo>
                <a:lnTo>
                  <a:pt x="394081" y="5969"/>
                </a:lnTo>
                <a:lnTo>
                  <a:pt x="393191" y="3810"/>
                </a:lnTo>
                <a:lnTo>
                  <a:pt x="389509" y="888"/>
                </a:lnTo>
                <a:lnTo>
                  <a:pt x="387476" y="0"/>
                </a:lnTo>
                <a:close/>
              </a:path>
              <a:path w="394335" h="187960">
                <a:moveTo>
                  <a:pt x="293497" y="4699"/>
                </a:moveTo>
                <a:lnTo>
                  <a:pt x="288671" y="4699"/>
                </a:lnTo>
                <a:lnTo>
                  <a:pt x="286638" y="5587"/>
                </a:lnTo>
                <a:lnTo>
                  <a:pt x="284861" y="7365"/>
                </a:lnTo>
                <a:lnTo>
                  <a:pt x="283337" y="8762"/>
                </a:lnTo>
                <a:lnTo>
                  <a:pt x="282448" y="10795"/>
                </a:lnTo>
                <a:lnTo>
                  <a:pt x="282062" y="25158"/>
                </a:lnTo>
                <a:lnTo>
                  <a:pt x="280948" y="36824"/>
                </a:lnTo>
                <a:lnTo>
                  <a:pt x="272810" y="74802"/>
                </a:lnTo>
                <a:lnTo>
                  <a:pt x="258278" y="113694"/>
                </a:lnTo>
                <a:lnTo>
                  <a:pt x="232790" y="155575"/>
                </a:lnTo>
                <a:lnTo>
                  <a:pt x="230632" y="157987"/>
                </a:lnTo>
                <a:lnTo>
                  <a:pt x="229488" y="160527"/>
                </a:lnTo>
                <a:lnTo>
                  <a:pt x="235712" y="170561"/>
                </a:lnTo>
                <a:lnTo>
                  <a:pt x="240537" y="170434"/>
                </a:lnTo>
                <a:lnTo>
                  <a:pt x="267986" y="130215"/>
                </a:lnTo>
                <a:lnTo>
                  <a:pt x="274968" y="116808"/>
                </a:lnTo>
                <a:lnTo>
                  <a:pt x="281715" y="105025"/>
                </a:lnTo>
                <a:lnTo>
                  <a:pt x="290309" y="97764"/>
                </a:lnTo>
                <a:lnTo>
                  <a:pt x="309976" y="97764"/>
                </a:lnTo>
                <a:lnTo>
                  <a:pt x="305279" y="90144"/>
                </a:lnTo>
                <a:lnTo>
                  <a:pt x="299070" y="78264"/>
                </a:lnTo>
                <a:lnTo>
                  <a:pt x="293157" y="64203"/>
                </a:lnTo>
                <a:lnTo>
                  <a:pt x="295681" y="52252"/>
                </a:lnTo>
                <a:lnTo>
                  <a:pt x="298074" y="38337"/>
                </a:lnTo>
                <a:lnTo>
                  <a:pt x="299611" y="24992"/>
                </a:lnTo>
                <a:lnTo>
                  <a:pt x="300100" y="13588"/>
                </a:lnTo>
                <a:lnTo>
                  <a:pt x="300048" y="10795"/>
                </a:lnTo>
                <a:lnTo>
                  <a:pt x="299212" y="8762"/>
                </a:lnTo>
                <a:lnTo>
                  <a:pt x="297434" y="7365"/>
                </a:lnTo>
                <a:lnTo>
                  <a:pt x="295656" y="5587"/>
                </a:lnTo>
                <a:lnTo>
                  <a:pt x="293497" y="4699"/>
                </a:lnTo>
                <a:close/>
              </a:path>
              <a:path w="394335" h="187960">
                <a:moveTo>
                  <a:pt x="309976" y="97764"/>
                </a:moveTo>
                <a:lnTo>
                  <a:pt x="290309" y="97764"/>
                </a:lnTo>
                <a:lnTo>
                  <a:pt x="296577" y="107266"/>
                </a:lnTo>
                <a:lnTo>
                  <a:pt x="303880" y="118466"/>
                </a:lnTo>
                <a:lnTo>
                  <a:pt x="325682" y="154222"/>
                </a:lnTo>
                <a:lnTo>
                  <a:pt x="332232" y="167005"/>
                </a:lnTo>
                <a:lnTo>
                  <a:pt x="334137" y="168656"/>
                </a:lnTo>
                <a:lnTo>
                  <a:pt x="336803" y="169418"/>
                </a:lnTo>
                <a:lnTo>
                  <a:pt x="339089" y="169925"/>
                </a:lnTo>
                <a:lnTo>
                  <a:pt x="341249" y="169672"/>
                </a:lnTo>
                <a:lnTo>
                  <a:pt x="343408" y="168783"/>
                </a:lnTo>
                <a:lnTo>
                  <a:pt x="345821" y="167639"/>
                </a:lnTo>
                <a:lnTo>
                  <a:pt x="347345" y="165735"/>
                </a:lnTo>
                <a:lnTo>
                  <a:pt x="348100" y="163068"/>
                </a:lnTo>
                <a:lnTo>
                  <a:pt x="348741" y="161036"/>
                </a:lnTo>
                <a:lnTo>
                  <a:pt x="326611" y="122516"/>
                </a:lnTo>
                <a:lnTo>
                  <a:pt x="311628" y="100443"/>
                </a:lnTo>
                <a:lnTo>
                  <a:pt x="309976" y="97764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58820" y="3084448"/>
            <a:ext cx="154940" cy="56515"/>
          </a:xfrm>
          <a:custGeom>
            <a:avLst/>
            <a:gdLst/>
            <a:ahLst/>
            <a:cxnLst/>
            <a:rect l="l" t="t" r="r" b="b"/>
            <a:pathLst>
              <a:path w="154939" h="56514">
                <a:moveTo>
                  <a:pt x="8762" y="0"/>
                </a:moveTo>
                <a:lnTo>
                  <a:pt x="11302" y="0"/>
                </a:lnTo>
                <a:lnTo>
                  <a:pt x="13334" y="762"/>
                </a:lnTo>
                <a:lnTo>
                  <a:pt x="14731" y="2412"/>
                </a:lnTo>
                <a:lnTo>
                  <a:pt x="16890" y="4445"/>
                </a:lnTo>
                <a:lnTo>
                  <a:pt x="17906" y="7112"/>
                </a:lnTo>
                <a:lnTo>
                  <a:pt x="17906" y="10287"/>
                </a:lnTo>
                <a:lnTo>
                  <a:pt x="17906" y="32765"/>
                </a:lnTo>
                <a:lnTo>
                  <a:pt x="17906" y="36195"/>
                </a:lnTo>
                <a:lnTo>
                  <a:pt x="18414" y="38480"/>
                </a:lnTo>
                <a:lnTo>
                  <a:pt x="19684" y="39624"/>
                </a:lnTo>
                <a:lnTo>
                  <a:pt x="20319" y="40259"/>
                </a:lnTo>
                <a:lnTo>
                  <a:pt x="22478" y="40639"/>
                </a:lnTo>
                <a:lnTo>
                  <a:pt x="25907" y="40639"/>
                </a:lnTo>
                <a:lnTo>
                  <a:pt x="146812" y="40639"/>
                </a:lnTo>
                <a:lnTo>
                  <a:pt x="152272" y="40639"/>
                </a:lnTo>
                <a:lnTo>
                  <a:pt x="154939" y="43179"/>
                </a:lnTo>
                <a:lnTo>
                  <a:pt x="154939" y="48260"/>
                </a:lnTo>
                <a:lnTo>
                  <a:pt x="154939" y="53593"/>
                </a:lnTo>
                <a:lnTo>
                  <a:pt x="152272" y="56261"/>
                </a:lnTo>
                <a:lnTo>
                  <a:pt x="146812" y="56261"/>
                </a:lnTo>
                <a:lnTo>
                  <a:pt x="21081" y="56261"/>
                </a:lnTo>
                <a:lnTo>
                  <a:pt x="14477" y="56261"/>
                </a:lnTo>
                <a:lnTo>
                  <a:pt x="9397" y="54228"/>
                </a:lnTo>
                <a:lnTo>
                  <a:pt x="5587" y="50037"/>
                </a:lnTo>
                <a:lnTo>
                  <a:pt x="1904" y="46227"/>
                </a:lnTo>
                <a:lnTo>
                  <a:pt x="0" y="41148"/>
                </a:lnTo>
                <a:lnTo>
                  <a:pt x="0" y="34798"/>
                </a:lnTo>
                <a:lnTo>
                  <a:pt x="0" y="10287"/>
                </a:lnTo>
                <a:lnTo>
                  <a:pt x="0" y="7112"/>
                </a:lnTo>
                <a:lnTo>
                  <a:pt x="888" y="4572"/>
                </a:lnTo>
                <a:lnTo>
                  <a:pt x="2539" y="2666"/>
                </a:lnTo>
                <a:lnTo>
                  <a:pt x="4190" y="888"/>
                </a:lnTo>
                <a:lnTo>
                  <a:pt x="6222" y="0"/>
                </a:lnTo>
                <a:lnTo>
                  <a:pt x="8762" y="0"/>
                </a:lnTo>
                <a:close/>
              </a:path>
            </a:pathLst>
          </a:custGeom>
          <a:ln w="12192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40913" y="3047873"/>
            <a:ext cx="187960" cy="57785"/>
          </a:xfrm>
          <a:custGeom>
            <a:avLst/>
            <a:gdLst/>
            <a:ahLst/>
            <a:cxnLst/>
            <a:rect l="l" t="t" r="r" b="b"/>
            <a:pathLst>
              <a:path w="187960" h="57785">
                <a:moveTo>
                  <a:pt x="9017" y="0"/>
                </a:moveTo>
                <a:lnTo>
                  <a:pt x="179704" y="0"/>
                </a:lnTo>
                <a:lnTo>
                  <a:pt x="185038" y="0"/>
                </a:lnTo>
                <a:lnTo>
                  <a:pt x="187833" y="2793"/>
                </a:lnTo>
                <a:lnTo>
                  <a:pt x="187960" y="8509"/>
                </a:lnTo>
                <a:lnTo>
                  <a:pt x="187960" y="13207"/>
                </a:lnTo>
                <a:lnTo>
                  <a:pt x="185420" y="15621"/>
                </a:lnTo>
                <a:lnTo>
                  <a:pt x="180086" y="15621"/>
                </a:lnTo>
                <a:lnTo>
                  <a:pt x="102997" y="15621"/>
                </a:lnTo>
                <a:lnTo>
                  <a:pt x="102997" y="48513"/>
                </a:lnTo>
                <a:lnTo>
                  <a:pt x="102997" y="51307"/>
                </a:lnTo>
                <a:lnTo>
                  <a:pt x="102108" y="53466"/>
                </a:lnTo>
                <a:lnTo>
                  <a:pt x="100329" y="54990"/>
                </a:lnTo>
                <a:lnTo>
                  <a:pt x="98551" y="56896"/>
                </a:lnTo>
                <a:lnTo>
                  <a:pt x="96520" y="57785"/>
                </a:lnTo>
                <a:lnTo>
                  <a:pt x="94107" y="57785"/>
                </a:lnTo>
                <a:lnTo>
                  <a:pt x="91821" y="57785"/>
                </a:lnTo>
                <a:lnTo>
                  <a:pt x="89788" y="57023"/>
                </a:lnTo>
                <a:lnTo>
                  <a:pt x="88264" y="55625"/>
                </a:lnTo>
                <a:lnTo>
                  <a:pt x="86487" y="54101"/>
                </a:lnTo>
                <a:lnTo>
                  <a:pt x="85598" y="51942"/>
                </a:lnTo>
                <a:lnTo>
                  <a:pt x="85598" y="49149"/>
                </a:lnTo>
                <a:lnTo>
                  <a:pt x="85598" y="15621"/>
                </a:lnTo>
                <a:lnTo>
                  <a:pt x="8000" y="15621"/>
                </a:lnTo>
                <a:lnTo>
                  <a:pt x="2539" y="15621"/>
                </a:lnTo>
                <a:lnTo>
                  <a:pt x="0" y="12826"/>
                </a:lnTo>
                <a:lnTo>
                  <a:pt x="254" y="7365"/>
                </a:lnTo>
                <a:lnTo>
                  <a:pt x="507" y="2412"/>
                </a:lnTo>
                <a:lnTo>
                  <a:pt x="3429" y="0"/>
                </a:lnTo>
                <a:lnTo>
                  <a:pt x="9017" y="0"/>
                </a:lnTo>
                <a:close/>
              </a:path>
            </a:pathLst>
          </a:custGeom>
          <a:ln w="12192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6727" y="2978150"/>
            <a:ext cx="116839" cy="34290"/>
          </a:xfrm>
          <a:custGeom>
            <a:avLst/>
            <a:gdLst/>
            <a:ahLst/>
            <a:cxnLst/>
            <a:rect l="l" t="t" r="r" b="b"/>
            <a:pathLst>
              <a:path w="116839" h="34289">
                <a:moveTo>
                  <a:pt x="5334" y="0"/>
                </a:moveTo>
                <a:lnTo>
                  <a:pt x="3175" y="0"/>
                </a:lnTo>
                <a:lnTo>
                  <a:pt x="1650" y="380"/>
                </a:lnTo>
                <a:lnTo>
                  <a:pt x="888" y="1142"/>
                </a:lnTo>
                <a:lnTo>
                  <a:pt x="253" y="1904"/>
                </a:lnTo>
                <a:lnTo>
                  <a:pt x="0" y="3555"/>
                </a:lnTo>
                <a:lnTo>
                  <a:pt x="0" y="5841"/>
                </a:lnTo>
                <a:lnTo>
                  <a:pt x="0" y="28321"/>
                </a:lnTo>
                <a:lnTo>
                  <a:pt x="0" y="30607"/>
                </a:lnTo>
                <a:lnTo>
                  <a:pt x="381" y="32258"/>
                </a:lnTo>
                <a:lnTo>
                  <a:pt x="1143" y="33020"/>
                </a:lnTo>
                <a:lnTo>
                  <a:pt x="1905" y="33782"/>
                </a:lnTo>
                <a:lnTo>
                  <a:pt x="3556" y="34162"/>
                </a:lnTo>
                <a:lnTo>
                  <a:pt x="5969" y="34162"/>
                </a:lnTo>
                <a:lnTo>
                  <a:pt x="110871" y="34162"/>
                </a:lnTo>
                <a:lnTo>
                  <a:pt x="113284" y="34162"/>
                </a:lnTo>
                <a:lnTo>
                  <a:pt x="114935" y="33782"/>
                </a:lnTo>
                <a:lnTo>
                  <a:pt x="115697" y="33147"/>
                </a:lnTo>
                <a:lnTo>
                  <a:pt x="116332" y="32638"/>
                </a:lnTo>
                <a:lnTo>
                  <a:pt x="116712" y="31369"/>
                </a:lnTo>
                <a:lnTo>
                  <a:pt x="116712" y="29590"/>
                </a:lnTo>
                <a:lnTo>
                  <a:pt x="116712" y="5079"/>
                </a:lnTo>
                <a:lnTo>
                  <a:pt x="116712" y="3175"/>
                </a:lnTo>
                <a:lnTo>
                  <a:pt x="116205" y="1777"/>
                </a:lnTo>
                <a:lnTo>
                  <a:pt x="115443" y="1142"/>
                </a:lnTo>
                <a:lnTo>
                  <a:pt x="114300" y="380"/>
                </a:lnTo>
                <a:lnTo>
                  <a:pt x="112649" y="0"/>
                </a:lnTo>
                <a:lnTo>
                  <a:pt x="110362" y="0"/>
                </a:lnTo>
                <a:lnTo>
                  <a:pt x="5334" y="0"/>
                </a:lnTo>
                <a:close/>
              </a:path>
            </a:pathLst>
          </a:custGeom>
          <a:ln w="12191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70402" y="2963164"/>
            <a:ext cx="119380" cy="166370"/>
          </a:xfrm>
          <a:custGeom>
            <a:avLst/>
            <a:gdLst/>
            <a:ahLst/>
            <a:cxnLst/>
            <a:rect l="l" t="t" r="r" b="b"/>
            <a:pathLst>
              <a:path w="119379" h="166369">
                <a:moveTo>
                  <a:pt x="61595" y="0"/>
                </a:moveTo>
                <a:lnTo>
                  <a:pt x="64008" y="0"/>
                </a:lnTo>
                <a:lnTo>
                  <a:pt x="66167" y="888"/>
                </a:lnTo>
                <a:lnTo>
                  <a:pt x="67945" y="2666"/>
                </a:lnTo>
                <a:lnTo>
                  <a:pt x="69723" y="4063"/>
                </a:lnTo>
                <a:lnTo>
                  <a:pt x="70612" y="6223"/>
                </a:lnTo>
                <a:lnTo>
                  <a:pt x="70612" y="8889"/>
                </a:lnTo>
                <a:lnTo>
                  <a:pt x="70115" y="20459"/>
                </a:lnTo>
                <a:lnTo>
                  <a:pt x="68585" y="33638"/>
                </a:lnTo>
                <a:lnTo>
                  <a:pt x="66192" y="47553"/>
                </a:lnTo>
                <a:lnTo>
                  <a:pt x="63668" y="59504"/>
                </a:lnTo>
                <a:lnTo>
                  <a:pt x="69581" y="73565"/>
                </a:lnTo>
                <a:lnTo>
                  <a:pt x="75790" y="85445"/>
                </a:lnTo>
                <a:lnTo>
                  <a:pt x="82139" y="95744"/>
                </a:lnTo>
                <a:lnTo>
                  <a:pt x="88476" y="105061"/>
                </a:lnTo>
                <a:lnTo>
                  <a:pt x="97122" y="117817"/>
                </a:lnTo>
                <a:lnTo>
                  <a:pt x="119125" y="154050"/>
                </a:lnTo>
                <a:lnTo>
                  <a:pt x="119252" y="156337"/>
                </a:lnTo>
                <a:lnTo>
                  <a:pt x="118490" y="158750"/>
                </a:lnTo>
                <a:lnTo>
                  <a:pt x="117856" y="161036"/>
                </a:lnTo>
                <a:lnTo>
                  <a:pt x="116332" y="162940"/>
                </a:lnTo>
                <a:lnTo>
                  <a:pt x="113919" y="164084"/>
                </a:lnTo>
                <a:lnTo>
                  <a:pt x="111760" y="164973"/>
                </a:lnTo>
                <a:lnTo>
                  <a:pt x="109600" y="165226"/>
                </a:lnTo>
                <a:lnTo>
                  <a:pt x="107314" y="164719"/>
                </a:lnTo>
                <a:lnTo>
                  <a:pt x="104648" y="163957"/>
                </a:lnTo>
                <a:lnTo>
                  <a:pt x="102743" y="162306"/>
                </a:lnTo>
                <a:lnTo>
                  <a:pt x="101600" y="159765"/>
                </a:lnTo>
                <a:lnTo>
                  <a:pt x="96193" y="149523"/>
                </a:lnTo>
                <a:lnTo>
                  <a:pt x="74391" y="113767"/>
                </a:lnTo>
                <a:lnTo>
                  <a:pt x="60820" y="93065"/>
                </a:lnTo>
                <a:lnTo>
                  <a:pt x="52226" y="100326"/>
                </a:lnTo>
                <a:lnTo>
                  <a:pt x="45479" y="112109"/>
                </a:lnTo>
                <a:lnTo>
                  <a:pt x="38497" y="125516"/>
                </a:lnTo>
                <a:lnTo>
                  <a:pt x="31922" y="137161"/>
                </a:lnTo>
                <a:lnTo>
                  <a:pt x="8636" y="165862"/>
                </a:lnTo>
                <a:lnTo>
                  <a:pt x="6223" y="165862"/>
                </a:lnTo>
                <a:lnTo>
                  <a:pt x="0" y="158369"/>
                </a:lnTo>
                <a:lnTo>
                  <a:pt x="0" y="155828"/>
                </a:lnTo>
                <a:lnTo>
                  <a:pt x="1143" y="153288"/>
                </a:lnTo>
                <a:lnTo>
                  <a:pt x="3301" y="150875"/>
                </a:lnTo>
                <a:lnTo>
                  <a:pt x="10315" y="141484"/>
                </a:lnTo>
                <a:lnTo>
                  <a:pt x="34091" y="96717"/>
                </a:lnTo>
                <a:lnTo>
                  <a:pt x="46843" y="56994"/>
                </a:lnTo>
                <a:lnTo>
                  <a:pt x="52959" y="6096"/>
                </a:lnTo>
                <a:lnTo>
                  <a:pt x="53848" y="4063"/>
                </a:lnTo>
                <a:lnTo>
                  <a:pt x="55372" y="2666"/>
                </a:lnTo>
                <a:lnTo>
                  <a:pt x="57150" y="888"/>
                </a:lnTo>
                <a:lnTo>
                  <a:pt x="59182" y="0"/>
                </a:lnTo>
                <a:lnTo>
                  <a:pt x="61595" y="0"/>
                </a:lnTo>
                <a:close/>
              </a:path>
            </a:pathLst>
          </a:custGeom>
          <a:ln w="12191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58820" y="2962529"/>
            <a:ext cx="153035" cy="66040"/>
          </a:xfrm>
          <a:custGeom>
            <a:avLst/>
            <a:gdLst/>
            <a:ahLst/>
            <a:cxnLst/>
            <a:rect l="l" t="t" r="r" b="b"/>
            <a:pathLst>
              <a:path w="153035" h="66039">
                <a:moveTo>
                  <a:pt x="22351" y="0"/>
                </a:moveTo>
                <a:lnTo>
                  <a:pt x="129031" y="0"/>
                </a:lnTo>
                <a:lnTo>
                  <a:pt x="136143" y="0"/>
                </a:lnTo>
                <a:lnTo>
                  <a:pt x="141604" y="1524"/>
                </a:lnTo>
                <a:lnTo>
                  <a:pt x="145541" y="4445"/>
                </a:lnTo>
                <a:lnTo>
                  <a:pt x="150113" y="7874"/>
                </a:lnTo>
                <a:lnTo>
                  <a:pt x="152526" y="12319"/>
                </a:lnTo>
                <a:lnTo>
                  <a:pt x="152526" y="18034"/>
                </a:lnTo>
                <a:lnTo>
                  <a:pt x="152526" y="47244"/>
                </a:lnTo>
                <a:lnTo>
                  <a:pt x="152526" y="53212"/>
                </a:lnTo>
                <a:lnTo>
                  <a:pt x="150367" y="57912"/>
                </a:lnTo>
                <a:lnTo>
                  <a:pt x="146303" y="61213"/>
                </a:lnTo>
                <a:lnTo>
                  <a:pt x="142493" y="64135"/>
                </a:lnTo>
                <a:lnTo>
                  <a:pt x="137159" y="65659"/>
                </a:lnTo>
                <a:lnTo>
                  <a:pt x="130301" y="65659"/>
                </a:lnTo>
                <a:lnTo>
                  <a:pt x="21081" y="65659"/>
                </a:lnTo>
                <a:lnTo>
                  <a:pt x="13842" y="65659"/>
                </a:lnTo>
                <a:lnTo>
                  <a:pt x="8508" y="64008"/>
                </a:lnTo>
                <a:lnTo>
                  <a:pt x="5079" y="60960"/>
                </a:lnTo>
                <a:lnTo>
                  <a:pt x="1650" y="57785"/>
                </a:lnTo>
                <a:lnTo>
                  <a:pt x="0" y="53340"/>
                </a:lnTo>
                <a:lnTo>
                  <a:pt x="0" y="47371"/>
                </a:lnTo>
                <a:lnTo>
                  <a:pt x="0" y="19938"/>
                </a:lnTo>
                <a:lnTo>
                  <a:pt x="0" y="13970"/>
                </a:lnTo>
                <a:lnTo>
                  <a:pt x="1777" y="9271"/>
                </a:lnTo>
                <a:lnTo>
                  <a:pt x="5206" y="6223"/>
                </a:lnTo>
                <a:lnTo>
                  <a:pt x="9778" y="2032"/>
                </a:lnTo>
                <a:lnTo>
                  <a:pt x="15493" y="0"/>
                </a:lnTo>
                <a:lnTo>
                  <a:pt x="22351" y="0"/>
                </a:lnTo>
                <a:close/>
              </a:path>
            </a:pathLst>
          </a:custGeom>
          <a:ln w="12192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51554" y="2958464"/>
            <a:ext cx="83820" cy="187960"/>
          </a:xfrm>
          <a:custGeom>
            <a:avLst/>
            <a:gdLst/>
            <a:ahLst/>
            <a:cxnLst/>
            <a:rect l="l" t="t" r="r" b="b"/>
            <a:pathLst>
              <a:path w="83820" h="187960">
                <a:moveTo>
                  <a:pt x="74422" y="0"/>
                </a:moveTo>
                <a:lnTo>
                  <a:pt x="76835" y="0"/>
                </a:lnTo>
                <a:lnTo>
                  <a:pt x="78867" y="888"/>
                </a:lnTo>
                <a:lnTo>
                  <a:pt x="80772" y="2412"/>
                </a:lnTo>
                <a:lnTo>
                  <a:pt x="82550" y="3810"/>
                </a:lnTo>
                <a:lnTo>
                  <a:pt x="83439" y="5969"/>
                </a:lnTo>
                <a:lnTo>
                  <a:pt x="83439" y="8889"/>
                </a:lnTo>
                <a:lnTo>
                  <a:pt x="83439" y="178181"/>
                </a:lnTo>
                <a:lnTo>
                  <a:pt x="83439" y="180975"/>
                </a:lnTo>
                <a:lnTo>
                  <a:pt x="82550" y="183134"/>
                </a:lnTo>
                <a:lnTo>
                  <a:pt x="80645" y="184912"/>
                </a:lnTo>
                <a:lnTo>
                  <a:pt x="78994" y="186689"/>
                </a:lnTo>
                <a:lnTo>
                  <a:pt x="76962" y="187579"/>
                </a:lnTo>
                <a:lnTo>
                  <a:pt x="74422" y="187579"/>
                </a:lnTo>
                <a:lnTo>
                  <a:pt x="71882" y="187579"/>
                </a:lnTo>
                <a:lnTo>
                  <a:pt x="69850" y="186817"/>
                </a:lnTo>
                <a:lnTo>
                  <a:pt x="68453" y="185165"/>
                </a:lnTo>
                <a:lnTo>
                  <a:pt x="66548" y="183261"/>
                </a:lnTo>
                <a:lnTo>
                  <a:pt x="65659" y="180975"/>
                </a:lnTo>
                <a:lnTo>
                  <a:pt x="65659" y="178181"/>
                </a:lnTo>
                <a:lnTo>
                  <a:pt x="65659" y="92456"/>
                </a:lnTo>
                <a:lnTo>
                  <a:pt x="9652" y="92456"/>
                </a:lnTo>
                <a:lnTo>
                  <a:pt x="6731" y="92456"/>
                </a:lnTo>
                <a:lnTo>
                  <a:pt x="4445" y="91821"/>
                </a:lnTo>
                <a:lnTo>
                  <a:pt x="2921" y="90424"/>
                </a:lnTo>
                <a:lnTo>
                  <a:pt x="889" y="88900"/>
                </a:lnTo>
                <a:lnTo>
                  <a:pt x="0" y="86995"/>
                </a:lnTo>
                <a:lnTo>
                  <a:pt x="0" y="84709"/>
                </a:lnTo>
                <a:lnTo>
                  <a:pt x="0" y="82423"/>
                </a:lnTo>
                <a:lnTo>
                  <a:pt x="762" y="80645"/>
                </a:lnTo>
                <a:lnTo>
                  <a:pt x="2286" y="79248"/>
                </a:lnTo>
                <a:lnTo>
                  <a:pt x="4191" y="77850"/>
                </a:lnTo>
                <a:lnTo>
                  <a:pt x="6477" y="77088"/>
                </a:lnTo>
                <a:lnTo>
                  <a:pt x="9144" y="77088"/>
                </a:lnTo>
                <a:lnTo>
                  <a:pt x="65659" y="77088"/>
                </a:lnTo>
                <a:lnTo>
                  <a:pt x="65659" y="8889"/>
                </a:lnTo>
                <a:lnTo>
                  <a:pt x="65659" y="5969"/>
                </a:lnTo>
                <a:lnTo>
                  <a:pt x="66548" y="3810"/>
                </a:lnTo>
                <a:lnTo>
                  <a:pt x="68325" y="2159"/>
                </a:lnTo>
                <a:lnTo>
                  <a:pt x="69850" y="762"/>
                </a:lnTo>
                <a:lnTo>
                  <a:pt x="71882" y="0"/>
                </a:lnTo>
                <a:lnTo>
                  <a:pt x="74422" y="0"/>
                </a:lnTo>
                <a:close/>
              </a:path>
            </a:pathLst>
          </a:custGeom>
          <a:ln w="12192">
            <a:solidFill>
              <a:srgbClr val="171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&lt;TA</a:t>
            </a:r>
            <a:r>
              <a:rPr spc="-15" dirty="0">
                <a:latin typeface="HY견고딕"/>
                <a:cs typeface="HY견고딕"/>
              </a:rPr>
              <a:t>B</a:t>
            </a:r>
            <a:r>
              <a:rPr dirty="0">
                <a:latin typeface="HY견고딕"/>
                <a:cs typeface="HY견고딕"/>
              </a:rPr>
              <a:t>LE&gt;</a:t>
            </a:r>
            <a:r>
              <a:rPr dirty="0"/>
              <a:t>태그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849873"/>
            <a:ext cx="5203825" cy="397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800" spc="-10" dirty="0">
                <a:solidFill>
                  <a:srgbClr val="9B2B87"/>
                </a:solidFill>
                <a:latin typeface="굴림"/>
                <a:cs typeface="굴림"/>
              </a:rPr>
              <a:t>[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기본</a:t>
            </a:r>
            <a:r>
              <a:rPr sz="2800" dirty="0">
                <a:solidFill>
                  <a:srgbClr val="9B2B87"/>
                </a:solidFill>
                <a:latin typeface="굴림"/>
                <a:cs typeface="굴림"/>
              </a:rPr>
              <a:t> 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구조</a:t>
            </a:r>
            <a:r>
              <a:rPr sz="2800" spc="-15" dirty="0">
                <a:solidFill>
                  <a:srgbClr val="9B2B87"/>
                </a:solidFill>
                <a:latin typeface="굴림"/>
                <a:cs typeface="굴림"/>
              </a:rPr>
              <a:t>]</a:t>
            </a:r>
            <a:endParaRPr sz="2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3200" dirty="0">
                <a:latin typeface="굴림"/>
                <a:cs typeface="굴림"/>
              </a:rPr>
              <a:t>&lt;tab</a:t>
            </a:r>
            <a:r>
              <a:rPr sz="3200" spc="5" dirty="0">
                <a:latin typeface="굴림"/>
                <a:cs typeface="굴림"/>
              </a:rPr>
              <a:t>l</a:t>
            </a:r>
            <a:r>
              <a:rPr sz="3200" spc="-5" dirty="0">
                <a:latin typeface="굴림"/>
                <a:cs typeface="굴림"/>
              </a:rPr>
              <a:t>e&gt;</a:t>
            </a:r>
            <a:endParaRPr sz="3200">
              <a:latin typeface="굴림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굴림"/>
                <a:cs typeface="굴림"/>
              </a:rPr>
              <a:t>&lt;cap</a:t>
            </a:r>
            <a:r>
              <a:rPr sz="3200" spc="5" dirty="0">
                <a:latin typeface="굴림"/>
                <a:cs typeface="굴림"/>
              </a:rPr>
              <a:t>t</a:t>
            </a:r>
            <a:r>
              <a:rPr sz="3200" spc="-5" dirty="0">
                <a:latin typeface="굴림"/>
                <a:cs typeface="굴림"/>
              </a:rPr>
              <a:t>ion</a:t>
            </a:r>
            <a:r>
              <a:rPr sz="3200" spc="5" dirty="0">
                <a:latin typeface="굴림"/>
                <a:cs typeface="굴림"/>
              </a:rPr>
              <a:t>&gt;</a:t>
            </a:r>
            <a:r>
              <a:rPr sz="3200" dirty="0">
                <a:latin typeface="굴림"/>
                <a:cs typeface="굴림"/>
              </a:rPr>
              <a:t>제목&lt;/caption&gt;</a:t>
            </a:r>
            <a:endParaRPr sz="3200">
              <a:latin typeface="굴림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굴림"/>
                <a:cs typeface="굴림"/>
              </a:rPr>
              <a:t>&lt;tr&gt;</a:t>
            </a:r>
            <a:endParaRPr sz="3200">
              <a:latin typeface="굴림"/>
              <a:cs typeface="굴림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굴림"/>
                <a:cs typeface="굴림"/>
              </a:rPr>
              <a:t>&lt;t</a:t>
            </a:r>
            <a:r>
              <a:rPr sz="3200" spc="5" dirty="0">
                <a:latin typeface="굴림"/>
                <a:cs typeface="굴림"/>
              </a:rPr>
              <a:t>d</a:t>
            </a:r>
            <a:r>
              <a:rPr sz="3200" dirty="0">
                <a:latin typeface="굴림"/>
                <a:cs typeface="굴림"/>
              </a:rPr>
              <a:t>&gt;셀내용</a:t>
            </a:r>
            <a:r>
              <a:rPr sz="3200" spc="-40" dirty="0">
                <a:latin typeface="굴림"/>
                <a:cs typeface="굴림"/>
              </a:rPr>
              <a:t> </a:t>
            </a:r>
            <a:r>
              <a:rPr sz="3200" dirty="0">
                <a:latin typeface="굴림"/>
                <a:cs typeface="굴림"/>
              </a:rPr>
              <a:t>&lt;/td&gt;</a:t>
            </a:r>
            <a:endParaRPr sz="3200">
              <a:latin typeface="굴림"/>
              <a:cs typeface="굴림"/>
            </a:endParaRPr>
          </a:p>
          <a:p>
            <a:pPr marL="41783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굴림"/>
                <a:cs typeface="굴림"/>
              </a:rPr>
              <a:t>&lt;/tr&gt;</a:t>
            </a:r>
            <a:endParaRPr sz="3200">
              <a:latin typeface="굴림"/>
              <a:cs typeface="굴림"/>
            </a:endParaRPr>
          </a:p>
          <a:p>
            <a:pPr marL="12700">
              <a:lnSpc>
                <a:spcPts val="3754"/>
              </a:lnSpc>
              <a:spcBef>
                <a:spcPts val="770"/>
              </a:spcBef>
            </a:pPr>
            <a:r>
              <a:rPr sz="3200" dirty="0">
                <a:latin typeface="굴림"/>
                <a:cs typeface="굴림"/>
              </a:rPr>
              <a:t>&lt;/tabel&gt;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&lt;TA</a:t>
            </a:r>
            <a:r>
              <a:rPr spc="-15" dirty="0">
                <a:latin typeface="HY견고딕"/>
                <a:cs typeface="HY견고딕"/>
              </a:rPr>
              <a:t>B</a:t>
            </a:r>
            <a:r>
              <a:rPr dirty="0">
                <a:latin typeface="HY견고딕"/>
                <a:cs typeface="HY견고딕"/>
              </a:rPr>
              <a:t>LE&gt;</a:t>
            </a:r>
            <a:r>
              <a:rPr dirty="0"/>
              <a:t>태그</a:t>
            </a:r>
          </a:p>
        </p:txBody>
      </p:sp>
      <p:sp>
        <p:nvSpPr>
          <p:cNvPr id="3" name="object 3"/>
          <p:cNvSpPr/>
          <p:nvPr/>
        </p:nvSpPr>
        <p:spPr>
          <a:xfrm>
            <a:off x="669036" y="1014983"/>
            <a:ext cx="379476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39" y="826008"/>
            <a:ext cx="1801368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5623" y="842772"/>
            <a:ext cx="710184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9483" y="826008"/>
            <a:ext cx="1831847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512" y="2101595"/>
            <a:ext cx="382524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9639" y="1911095"/>
            <a:ext cx="1708404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9611" y="1911095"/>
            <a:ext cx="1304543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0211" y="1911095"/>
            <a:ext cx="1010412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540" y="964037"/>
            <a:ext cx="5312410" cy="410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20" dirty="0">
                <a:latin typeface="Arial"/>
                <a:cs typeface="Arial"/>
              </a:rPr>
              <a:t>T</a:t>
            </a:r>
            <a:r>
              <a:rPr sz="2400" b="1" spc="-160" dirty="0">
                <a:latin typeface="Arial"/>
                <a:cs typeface="Arial"/>
              </a:rPr>
              <a:t>A</a:t>
            </a:r>
            <a:r>
              <a:rPr sz="2400" b="1" spc="-155" dirty="0">
                <a:latin typeface="Arial"/>
                <a:cs typeface="Arial"/>
              </a:rPr>
              <a:t>B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114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&lt;/</a:t>
            </a:r>
            <a:r>
              <a:rPr sz="2400" b="1" spc="165" dirty="0">
                <a:latin typeface="Arial"/>
                <a:cs typeface="Arial"/>
              </a:rPr>
              <a:t>T</a:t>
            </a:r>
            <a:r>
              <a:rPr sz="2400" b="1" spc="-225" dirty="0">
                <a:latin typeface="Arial"/>
                <a:cs typeface="Arial"/>
              </a:rPr>
              <a:t>A</a:t>
            </a:r>
            <a:r>
              <a:rPr sz="2400" b="1" spc="-155" dirty="0">
                <a:latin typeface="Arial"/>
                <a:cs typeface="Arial"/>
              </a:rPr>
              <a:t>B</a:t>
            </a:r>
            <a:r>
              <a:rPr sz="2400" b="1" spc="-200" dirty="0">
                <a:latin typeface="Arial"/>
                <a:cs typeface="Arial"/>
              </a:rPr>
              <a:t>L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80" dirty="0">
                <a:latin typeface="Arial"/>
                <a:cs typeface="Arial"/>
              </a:rPr>
              <a:t>&gt;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…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245" dirty="0">
                <a:latin typeface="Arial"/>
                <a:cs typeface="Arial"/>
              </a:rPr>
              <a:t>&lt;</a:t>
            </a:r>
            <a:r>
              <a:rPr sz="2000" b="1" spc="100" dirty="0">
                <a:latin typeface="Arial"/>
                <a:cs typeface="Arial"/>
              </a:rPr>
              <a:t>/</a:t>
            </a:r>
            <a:r>
              <a:rPr sz="2000" b="1" spc="-80" dirty="0">
                <a:latin typeface="Arial"/>
                <a:cs typeface="Arial"/>
              </a:rPr>
              <a:t>T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50" dirty="0">
                <a:latin typeface="Arial"/>
                <a:cs typeface="Arial"/>
              </a:rPr>
              <a:t>&gt;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행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spc="-35" dirty="0">
                <a:latin typeface="Arial"/>
                <a:cs typeface="Arial"/>
              </a:rPr>
              <a:t>D</a:t>
            </a:r>
            <a:r>
              <a:rPr sz="2000" b="1" spc="80" dirty="0">
                <a:latin typeface="Arial"/>
                <a:cs typeface="Arial"/>
              </a:rPr>
              <a:t>&gt;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…</a:t>
            </a:r>
            <a:r>
              <a:rPr sz="2000" b="1" spc="85" dirty="0">
                <a:latin typeface="Arial"/>
                <a:cs typeface="Arial"/>
              </a:rPr>
              <a:t> </a:t>
            </a:r>
            <a:r>
              <a:rPr sz="2000" b="1" spc="245" dirty="0">
                <a:latin typeface="Arial"/>
                <a:cs typeface="Arial"/>
              </a:rPr>
              <a:t>&lt;</a:t>
            </a:r>
            <a:r>
              <a:rPr sz="2000" b="1" spc="100" dirty="0">
                <a:latin typeface="Arial"/>
                <a:cs typeface="Arial"/>
              </a:rPr>
              <a:t>/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35" dirty="0">
                <a:latin typeface="Arial"/>
                <a:cs typeface="Arial"/>
              </a:rPr>
              <a:t>D</a:t>
            </a:r>
            <a:r>
              <a:rPr sz="2000" b="1" spc="50" dirty="0">
                <a:latin typeface="Arial"/>
                <a:cs typeface="Arial"/>
              </a:rPr>
              <a:t>&gt;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355600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20" dirty="0">
                <a:latin typeface="Arial"/>
                <a:cs typeface="Arial"/>
              </a:rPr>
              <a:t>T</a:t>
            </a:r>
            <a:r>
              <a:rPr sz="2400" b="1" spc="-160" dirty="0">
                <a:latin typeface="Arial"/>
                <a:cs typeface="Arial"/>
              </a:rPr>
              <a:t>A</a:t>
            </a:r>
            <a:r>
              <a:rPr sz="2400" b="1" spc="-155" dirty="0">
                <a:latin typeface="Arial"/>
                <a:cs typeface="Arial"/>
              </a:rPr>
              <a:t>B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&gt;</a:t>
            </a:r>
            <a:r>
              <a:rPr sz="2400" b="1" spc="-50" dirty="0">
                <a:latin typeface="맑은 고딕"/>
                <a:cs typeface="맑은 고딕"/>
              </a:rPr>
              <a:t>태그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속성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20" dirty="0">
                <a:latin typeface="Arial"/>
                <a:cs typeface="Arial"/>
              </a:rPr>
              <a:t>B</a:t>
            </a:r>
            <a:r>
              <a:rPr sz="2000" b="1" spc="-40" dirty="0">
                <a:latin typeface="Arial"/>
                <a:cs typeface="Arial"/>
              </a:rPr>
              <a:t>O</a:t>
            </a:r>
            <a:r>
              <a:rPr sz="2000" b="1" spc="-135" dirty="0">
                <a:latin typeface="Arial"/>
                <a:cs typeface="Arial"/>
              </a:rPr>
              <a:t>R</a:t>
            </a:r>
            <a:r>
              <a:rPr sz="2000" b="1" spc="-30" dirty="0">
                <a:latin typeface="Arial"/>
                <a:cs typeface="Arial"/>
              </a:rPr>
              <a:t>D</a:t>
            </a:r>
            <a:r>
              <a:rPr sz="2000" b="1" spc="-125" dirty="0">
                <a:latin typeface="Arial"/>
                <a:cs typeface="Arial"/>
              </a:rPr>
              <a:t>E</a:t>
            </a:r>
            <a:r>
              <a:rPr sz="2000" b="1" spc="-120" dirty="0">
                <a:latin typeface="Arial"/>
                <a:cs typeface="Arial"/>
              </a:rPr>
              <a:t>R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테</a:t>
            </a:r>
            <a:r>
              <a:rPr sz="2000" b="1" spc="-35" dirty="0">
                <a:latin typeface="맑은 고딕"/>
                <a:cs typeface="맑은 고딕"/>
              </a:rPr>
              <a:t>두</a:t>
            </a:r>
            <a:r>
              <a:rPr sz="2000" b="1" spc="-40" dirty="0">
                <a:latin typeface="맑은 고딕"/>
                <a:cs typeface="맑은 고딕"/>
              </a:rPr>
              <a:t>리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50" dirty="0">
                <a:latin typeface="맑은 고딕"/>
                <a:cs typeface="맑은 고딕"/>
              </a:rPr>
              <a:t>초</a:t>
            </a:r>
            <a:r>
              <a:rPr sz="2000" b="1" spc="-40" dirty="0">
                <a:latin typeface="맑은 고딕"/>
                <a:cs typeface="맑은 고딕"/>
              </a:rPr>
              <a:t>기</a:t>
            </a:r>
            <a:r>
              <a:rPr sz="2000" b="1" dirty="0">
                <a:latin typeface="맑은 고딕"/>
                <a:cs typeface="맑은 고딕"/>
              </a:rPr>
              <a:t>값</a:t>
            </a:r>
            <a:r>
              <a:rPr sz="2000" b="1" spc="-140" dirty="0">
                <a:latin typeface="맑은 고딕"/>
                <a:cs typeface="맑은 고딕"/>
              </a:rPr>
              <a:t> </a:t>
            </a:r>
            <a:r>
              <a:rPr sz="2000" b="1" spc="35" dirty="0"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120" dirty="0">
                <a:latin typeface="Arial"/>
                <a:cs typeface="Arial"/>
              </a:rPr>
              <a:t>B</a:t>
            </a:r>
            <a:r>
              <a:rPr sz="2000" b="1" spc="-40" dirty="0">
                <a:latin typeface="Arial"/>
                <a:cs typeface="Arial"/>
              </a:rPr>
              <a:t>O</a:t>
            </a:r>
            <a:r>
              <a:rPr sz="2000" b="1" spc="-135" dirty="0">
                <a:latin typeface="Arial"/>
                <a:cs typeface="Arial"/>
              </a:rPr>
              <a:t>R</a:t>
            </a:r>
            <a:r>
              <a:rPr sz="2000" b="1" spc="-30" dirty="0">
                <a:latin typeface="Arial"/>
                <a:cs typeface="Arial"/>
              </a:rPr>
              <a:t>D</a:t>
            </a:r>
            <a:r>
              <a:rPr sz="2000" b="1" spc="-125" dirty="0">
                <a:latin typeface="Arial"/>
                <a:cs typeface="Arial"/>
              </a:rPr>
              <a:t>E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C</a:t>
            </a:r>
            <a:r>
              <a:rPr sz="2000" b="1" spc="-55" dirty="0">
                <a:latin typeface="Arial"/>
                <a:cs typeface="Arial"/>
              </a:rPr>
              <a:t>O</a:t>
            </a:r>
            <a:r>
              <a:rPr sz="2000" b="1" spc="-170" dirty="0">
                <a:latin typeface="Arial"/>
                <a:cs typeface="Arial"/>
              </a:rPr>
              <a:t>L</a:t>
            </a:r>
            <a:r>
              <a:rPr sz="2000" b="1" spc="-55" dirty="0">
                <a:latin typeface="Arial"/>
                <a:cs typeface="Arial"/>
              </a:rPr>
              <a:t>O</a:t>
            </a:r>
            <a:r>
              <a:rPr sz="2000" b="1" spc="-120" dirty="0">
                <a:latin typeface="Arial"/>
                <a:cs typeface="Arial"/>
              </a:rPr>
              <a:t>R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테두</a:t>
            </a:r>
            <a:r>
              <a:rPr sz="2000" b="1" dirty="0">
                <a:latin typeface="맑은 고딕"/>
                <a:cs typeface="맑은 고딕"/>
              </a:rPr>
              <a:t>리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색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3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0" dirty="0">
                <a:latin typeface="Arial"/>
                <a:cs typeface="Arial"/>
              </a:rPr>
              <a:t>D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spc="-40" dirty="0">
                <a:latin typeface="Arial"/>
                <a:cs typeface="Arial"/>
              </a:rPr>
              <a:t>EI</a:t>
            </a:r>
            <a:r>
              <a:rPr sz="2000" b="1" spc="-100" dirty="0">
                <a:latin typeface="Arial"/>
                <a:cs typeface="Arial"/>
              </a:rPr>
              <a:t>G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-65" dirty="0">
                <a:latin typeface="Arial"/>
                <a:cs typeface="Arial"/>
              </a:rPr>
              <a:t>T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너비</a:t>
            </a:r>
            <a:r>
              <a:rPr sz="2000" b="1" dirty="0">
                <a:latin typeface="맑은 고딕"/>
                <a:cs typeface="맑은 고딕"/>
              </a:rPr>
              <a:t>와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높</a:t>
            </a:r>
            <a:r>
              <a:rPr sz="2000" b="1" spc="-35" dirty="0">
                <a:latin typeface="맑은 고딕"/>
                <a:cs typeface="맑은 고딕"/>
              </a:rPr>
              <a:t>이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40" dirty="0">
                <a:latin typeface="맑은 고딕"/>
                <a:cs typeface="맑은 고딕"/>
              </a:rPr>
              <a:t>픽셀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%</a:t>
            </a:r>
            <a:r>
              <a:rPr sz="2000" b="1" spc="8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25" dirty="0">
                <a:latin typeface="Arial"/>
                <a:cs typeface="Arial"/>
              </a:rPr>
              <a:t>C</a:t>
            </a:r>
            <a:r>
              <a:rPr sz="2000" b="1" spc="-114" dirty="0">
                <a:latin typeface="Arial"/>
                <a:cs typeface="Arial"/>
              </a:rPr>
              <a:t>E</a:t>
            </a:r>
            <a:r>
              <a:rPr sz="2000" b="1" spc="-155" dirty="0">
                <a:latin typeface="Arial"/>
                <a:cs typeface="Arial"/>
              </a:rPr>
              <a:t>LL</a:t>
            </a:r>
            <a:r>
              <a:rPr sz="2000" b="1" spc="-105" dirty="0">
                <a:latin typeface="Arial"/>
                <a:cs typeface="Arial"/>
              </a:rPr>
              <a:t>S</a:t>
            </a:r>
            <a:r>
              <a:rPr sz="2000" b="1" spc="-100" dirty="0">
                <a:latin typeface="Arial"/>
                <a:cs typeface="Arial"/>
              </a:rPr>
              <a:t>P</a:t>
            </a:r>
            <a:r>
              <a:rPr sz="2000" b="1" spc="-195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C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-70" dirty="0">
                <a:latin typeface="Arial"/>
                <a:cs typeface="Arial"/>
              </a:rPr>
              <a:t>N</a:t>
            </a:r>
            <a:r>
              <a:rPr sz="2000" b="1" spc="-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셀</a:t>
            </a:r>
            <a:r>
              <a:rPr sz="2000" b="1" dirty="0">
                <a:latin typeface="맑은 고딕"/>
                <a:cs typeface="맑은 고딕"/>
              </a:rPr>
              <a:t>과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셀</a:t>
            </a:r>
            <a:r>
              <a:rPr sz="2000" b="1" spc="-9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사이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여백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25" dirty="0">
                <a:latin typeface="Arial"/>
                <a:cs typeface="Arial"/>
              </a:rPr>
              <a:t>C</a:t>
            </a:r>
            <a:r>
              <a:rPr sz="2000" b="1" spc="-114" dirty="0">
                <a:latin typeface="Arial"/>
                <a:cs typeface="Arial"/>
              </a:rPr>
              <a:t>E</a:t>
            </a:r>
            <a:r>
              <a:rPr sz="2000" b="1" spc="-155" dirty="0">
                <a:latin typeface="Arial"/>
                <a:cs typeface="Arial"/>
              </a:rPr>
              <a:t>LL</a:t>
            </a:r>
            <a:r>
              <a:rPr sz="2000" b="1" spc="-100" dirty="0">
                <a:latin typeface="Arial"/>
                <a:cs typeface="Arial"/>
              </a:rPr>
              <a:t>P</a:t>
            </a:r>
            <a:r>
              <a:rPr sz="2000" b="1" spc="-195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DD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-70" dirty="0">
                <a:latin typeface="Arial"/>
                <a:cs typeface="Arial"/>
              </a:rPr>
              <a:t>N</a:t>
            </a:r>
            <a:r>
              <a:rPr sz="2000" b="1" spc="-20" dirty="0">
                <a:latin typeface="Arial"/>
                <a:cs typeface="Arial"/>
              </a:rPr>
              <a:t>G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문</a:t>
            </a:r>
            <a:r>
              <a:rPr sz="2000" b="1" spc="-40" dirty="0">
                <a:latin typeface="맑은 고딕"/>
                <a:cs typeface="맑은 고딕"/>
              </a:rPr>
              <a:t>장</a:t>
            </a:r>
            <a:r>
              <a:rPr sz="2000" b="1" dirty="0">
                <a:latin typeface="맑은 고딕"/>
                <a:cs typeface="맑은 고딕"/>
              </a:rPr>
              <a:t>과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셀</a:t>
            </a:r>
            <a:r>
              <a:rPr sz="2000" b="1" spc="-9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사이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3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여백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175" dirty="0">
                <a:latin typeface="Arial"/>
                <a:cs typeface="Arial"/>
              </a:rPr>
              <a:t>A</a:t>
            </a:r>
            <a:r>
              <a:rPr sz="2000" b="1" spc="-145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spc="-70" dirty="0">
                <a:latin typeface="Arial"/>
                <a:cs typeface="Arial"/>
              </a:rPr>
              <a:t>G</a:t>
            </a:r>
            <a:r>
              <a:rPr sz="2000" b="1" spc="-45" dirty="0">
                <a:latin typeface="Arial"/>
                <a:cs typeface="Arial"/>
              </a:rPr>
              <a:t>N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정</a:t>
            </a:r>
            <a:r>
              <a:rPr sz="2000" b="1" dirty="0">
                <a:latin typeface="맑은 고딕"/>
                <a:cs typeface="맑은 고딕"/>
              </a:rPr>
              <a:t>렬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-5" dirty="0">
                <a:latin typeface="Arial"/>
                <a:cs typeface="Arial"/>
              </a:rPr>
              <a:t>lef</a:t>
            </a:r>
            <a:r>
              <a:rPr sz="2000" b="1" spc="-60" dirty="0">
                <a:latin typeface="Arial"/>
                <a:cs typeface="Arial"/>
              </a:rPr>
              <a:t>t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-80" dirty="0">
                <a:latin typeface="Arial"/>
                <a:cs typeface="Arial"/>
              </a:rPr>
              <a:t>n</a:t>
            </a:r>
            <a:r>
              <a:rPr sz="2000" b="1" spc="-60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spc="-140" dirty="0">
                <a:latin typeface="Arial"/>
                <a:cs typeface="Arial"/>
              </a:rPr>
              <a:t>r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r</a:t>
            </a:r>
            <a:r>
              <a:rPr sz="2000" b="1" spc="-75" dirty="0">
                <a:latin typeface="Arial"/>
                <a:cs typeface="Arial"/>
              </a:rPr>
              <a:t>i</a:t>
            </a:r>
            <a:r>
              <a:rPr sz="2000" b="1" spc="-45" dirty="0">
                <a:latin typeface="Arial"/>
                <a:cs typeface="Arial"/>
              </a:rPr>
              <a:t>g</a:t>
            </a:r>
            <a:r>
              <a:rPr sz="2000" b="1" spc="-125" dirty="0">
                <a:latin typeface="Arial"/>
                <a:cs typeface="Arial"/>
              </a:rPr>
              <a:t>h</a:t>
            </a:r>
            <a:r>
              <a:rPr sz="2000" b="1" spc="-60" dirty="0">
                <a:latin typeface="Arial"/>
                <a:cs typeface="Arial"/>
              </a:rPr>
              <a:t>t</a:t>
            </a:r>
            <a:r>
              <a:rPr sz="2000" b="1" spc="8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120" dirty="0">
                <a:latin typeface="Arial"/>
                <a:cs typeface="Arial"/>
              </a:rPr>
              <a:t>B</a:t>
            </a:r>
            <a:r>
              <a:rPr sz="2000" b="1" spc="-185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C</a:t>
            </a:r>
            <a:r>
              <a:rPr sz="2000" b="1" spc="-200" dirty="0">
                <a:latin typeface="Arial"/>
                <a:cs typeface="Arial"/>
              </a:rPr>
              <a:t>K</a:t>
            </a:r>
            <a:r>
              <a:rPr sz="2000" b="1" spc="-40" dirty="0">
                <a:latin typeface="Arial"/>
                <a:cs typeface="Arial"/>
              </a:rPr>
              <a:t>G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-55" dirty="0">
                <a:latin typeface="Arial"/>
                <a:cs typeface="Arial"/>
              </a:rPr>
              <a:t>O</a:t>
            </a:r>
            <a:r>
              <a:rPr sz="2000" b="1" spc="-50" dirty="0">
                <a:latin typeface="Arial"/>
                <a:cs typeface="Arial"/>
              </a:rPr>
              <a:t>U</a:t>
            </a:r>
            <a:r>
              <a:rPr sz="2000" b="1" spc="-8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테이</a:t>
            </a:r>
            <a:r>
              <a:rPr sz="2000" b="1" dirty="0">
                <a:latin typeface="맑은 고딕"/>
                <a:cs typeface="맑은 고딕"/>
              </a:rPr>
              <a:t>블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배</a:t>
            </a:r>
            <a:r>
              <a:rPr sz="2000" b="1" dirty="0">
                <a:latin typeface="맑은 고딕"/>
                <a:cs typeface="맑은 고딕"/>
              </a:rPr>
              <a:t>경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그림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ts val="2385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120" dirty="0">
                <a:latin typeface="Arial"/>
                <a:cs typeface="Arial"/>
              </a:rPr>
              <a:t>B</a:t>
            </a:r>
            <a:r>
              <a:rPr sz="2000" b="1" spc="-40" dirty="0">
                <a:latin typeface="Arial"/>
                <a:cs typeface="Arial"/>
              </a:rPr>
              <a:t>GC</a:t>
            </a:r>
            <a:r>
              <a:rPr sz="2000" b="1" spc="-55" dirty="0">
                <a:latin typeface="Arial"/>
                <a:cs typeface="Arial"/>
              </a:rPr>
              <a:t>O</a:t>
            </a:r>
            <a:r>
              <a:rPr sz="2000" b="1" spc="-155" dirty="0">
                <a:latin typeface="Arial"/>
                <a:cs typeface="Arial"/>
              </a:rPr>
              <a:t>L</a:t>
            </a:r>
            <a:r>
              <a:rPr sz="2000" b="1" spc="-55" dirty="0">
                <a:latin typeface="Arial"/>
                <a:cs typeface="Arial"/>
              </a:rPr>
              <a:t>O</a:t>
            </a:r>
            <a:r>
              <a:rPr sz="2000" b="1" spc="-120" dirty="0">
                <a:latin typeface="Arial"/>
                <a:cs typeface="Arial"/>
              </a:rPr>
              <a:t>R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테</a:t>
            </a:r>
            <a:r>
              <a:rPr sz="2000" b="1" spc="-40" dirty="0">
                <a:latin typeface="맑은 고딕"/>
                <a:cs typeface="맑은 고딕"/>
              </a:rPr>
              <a:t>이</a:t>
            </a:r>
            <a:r>
              <a:rPr sz="2000" b="1" dirty="0">
                <a:latin typeface="맑은 고딕"/>
                <a:cs typeface="맑은 고딕"/>
              </a:rPr>
              <a:t>블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배</a:t>
            </a:r>
            <a:r>
              <a:rPr sz="2000" b="1" dirty="0">
                <a:latin typeface="맑은 고딕"/>
                <a:cs typeface="맑은 고딕"/>
              </a:rPr>
              <a:t>경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색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&lt;TA</a:t>
            </a:r>
            <a:r>
              <a:rPr spc="-15" dirty="0">
                <a:latin typeface="HY견고딕"/>
                <a:cs typeface="HY견고딕"/>
              </a:rPr>
              <a:t>B</a:t>
            </a:r>
            <a:r>
              <a:rPr dirty="0">
                <a:latin typeface="HY견고딕"/>
                <a:cs typeface="HY견고딕"/>
              </a:rPr>
              <a:t>LE&gt;</a:t>
            </a:r>
            <a:r>
              <a:rPr dirty="0"/>
              <a:t>태그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50278"/>
            <a:ext cx="41268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15" dirty="0">
                <a:solidFill>
                  <a:srgbClr val="9B2B87"/>
                </a:solidFill>
                <a:latin typeface="굴림"/>
                <a:cs typeface="굴림"/>
              </a:rPr>
              <a:t>[&lt;</a:t>
            </a:r>
            <a:r>
              <a:rPr sz="2800" spc="-20" dirty="0">
                <a:solidFill>
                  <a:srgbClr val="9B2B87"/>
                </a:solidFill>
                <a:latin typeface="굴림"/>
                <a:cs typeface="굴림"/>
              </a:rPr>
              <a:t>table&gt;</a:t>
            </a:r>
            <a:r>
              <a:rPr sz="2800" spc="30" dirty="0">
                <a:solidFill>
                  <a:srgbClr val="9B2B87"/>
                </a:solidFill>
                <a:latin typeface="굴림"/>
                <a:cs typeface="굴림"/>
              </a:rPr>
              <a:t> 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태그</a:t>
            </a:r>
            <a:r>
              <a:rPr sz="2800" spc="15" dirty="0">
                <a:solidFill>
                  <a:srgbClr val="9B2B87"/>
                </a:solidFill>
                <a:latin typeface="굴림"/>
                <a:cs typeface="굴림"/>
              </a:rPr>
              <a:t> 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속성</a:t>
            </a:r>
            <a:r>
              <a:rPr sz="2800" dirty="0">
                <a:solidFill>
                  <a:srgbClr val="9B2B87"/>
                </a:solidFill>
                <a:latin typeface="굴림"/>
                <a:cs typeface="굴림"/>
              </a:rPr>
              <a:t> 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비교</a:t>
            </a:r>
            <a:r>
              <a:rPr sz="2800" spc="-15" dirty="0">
                <a:solidFill>
                  <a:srgbClr val="9B2B87"/>
                </a:solidFill>
                <a:latin typeface="굴림"/>
                <a:cs typeface="굴림"/>
              </a:rPr>
              <a:t>]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8675" y="2727960"/>
            <a:ext cx="3692652" cy="339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8675" y="2628900"/>
            <a:ext cx="3685540" cy="76200"/>
          </a:xfrm>
          <a:custGeom>
            <a:avLst/>
            <a:gdLst/>
            <a:ahLst/>
            <a:cxnLst/>
            <a:rect l="l" t="t" r="r" b="b"/>
            <a:pathLst>
              <a:path w="36855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85540" h="76200">
                <a:moveTo>
                  <a:pt x="3608832" y="0"/>
                </a:moveTo>
                <a:lnTo>
                  <a:pt x="3608832" y="76200"/>
                </a:lnTo>
                <a:lnTo>
                  <a:pt x="3672332" y="44450"/>
                </a:lnTo>
                <a:lnTo>
                  <a:pt x="3621532" y="44450"/>
                </a:lnTo>
                <a:lnTo>
                  <a:pt x="3621532" y="31750"/>
                </a:lnTo>
                <a:lnTo>
                  <a:pt x="3672332" y="31750"/>
                </a:lnTo>
                <a:lnTo>
                  <a:pt x="3608832" y="0"/>
                </a:lnTo>
                <a:close/>
              </a:path>
              <a:path w="36855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85540" h="76200">
                <a:moveTo>
                  <a:pt x="360883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608832" y="44450"/>
                </a:lnTo>
                <a:lnTo>
                  <a:pt x="3608832" y="31750"/>
                </a:lnTo>
                <a:close/>
              </a:path>
              <a:path w="3685540" h="76200">
                <a:moveTo>
                  <a:pt x="3672332" y="31750"/>
                </a:moveTo>
                <a:lnTo>
                  <a:pt x="3621532" y="31750"/>
                </a:lnTo>
                <a:lnTo>
                  <a:pt x="3621532" y="44450"/>
                </a:lnTo>
                <a:lnTo>
                  <a:pt x="3672332" y="44450"/>
                </a:lnTo>
                <a:lnTo>
                  <a:pt x="3685032" y="38100"/>
                </a:lnTo>
                <a:lnTo>
                  <a:pt x="3672332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2664" y="2788920"/>
            <a:ext cx="76200" cy="3275329"/>
          </a:xfrm>
          <a:custGeom>
            <a:avLst/>
            <a:gdLst/>
            <a:ahLst/>
            <a:cxnLst/>
            <a:rect l="l" t="t" r="r" b="b"/>
            <a:pathLst>
              <a:path w="76200" h="3275329">
                <a:moveTo>
                  <a:pt x="31750" y="3198876"/>
                </a:moveTo>
                <a:lnTo>
                  <a:pt x="0" y="3198876"/>
                </a:lnTo>
                <a:lnTo>
                  <a:pt x="38100" y="3275076"/>
                </a:lnTo>
                <a:lnTo>
                  <a:pt x="69850" y="3211576"/>
                </a:lnTo>
                <a:lnTo>
                  <a:pt x="31750" y="3211576"/>
                </a:lnTo>
                <a:lnTo>
                  <a:pt x="31750" y="3198876"/>
                </a:lnTo>
                <a:close/>
              </a:path>
              <a:path w="76200" h="3275329">
                <a:moveTo>
                  <a:pt x="44450" y="63500"/>
                </a:moveTo>
                <a:lnTo>
                  <a:pt x="31750" y="63500"/>
                </a:lnTo>
                <a:lnTo>
                  <a:pt x="31750" y="3211576"/>
                </a:lnTo>
                <a:lnTo>
                  <a:pt x="44450" y="3211576"/>
                </a:lnTo>
                <a:lnTo>
                  <a:pt x="44450" y="63500"/>
                </a:lnTo>
                <a:close/>
              </a:path>
              <a:path w="76200" h="3275329">
                <a:moveTo>
                  <a:pt x="76200" y="3198876"/>
                </a:moveTo>
                <a:lnTo>
                  <a:pt x="44450" y="3198876"/>
                </a:lnTo>
                <a:lnTo>
                  <a:pt x="44450" y="3211576"/>
                </a:lnTo>
                <a:lnTo>
                  <a:pt x="69850" y="3211576"/>
                </a:lnTo>
                <a:lnTo>
                  <a:pt x="76200" y="3198876"/>
                </a:lnTo>
                <a:close/>
              </a:path>
              <a:path w="76200" h="32753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2753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8311" y="3903090"/>
            <a:ext cx="4104004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cellpadd</a:t>
            </a: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ing</a:t>
            </a:r>
            <a:endParaRPr sz="1600">
              <a:latin typeface="바탕"/>
              <a:cs typeface="바탕"/>
            </a:endParaRPr>
          </a:p>
          <a:p>
            <a:pPr marL="1151890">
              <a:lnSpc>
                <a:spcPts val="1675"/>
              </a:lnSpc>
            </a:pP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cellsp</a:t>
            </a: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c</a:t>
            </a: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ing</a:t>
            </a:r>
            <a:endParaRPr sz="1600">
              <a:latin typeface="바탕"/>
              <a:cs typeface="바탕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height</a:t>
            </a:r>
            <a:endParaRPr sz="1600">
              <a:latin typeface="바탕"/>
              <a:cs typeface="바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0105" y="2384932"/>
            <a:ext cx="5549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wid</a:t>
            </a:r>
            <a:r>
              <a:rPr sz="1600" spc="-5" dirty="0">
                <a:solidFill>
                  <a:srgbClr val="FF0000"/>
                </a:solidFill>
                <a:latin typeface="바탕"/>
                <a:cs typeface="바탕"/>
              </a:rPr>
              <a:t>t</a:t>
            </a: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h</a:t>
            </a:r>
            <a:endParaRPr sz="1600">
              <a:latin typeface="바탕"/>
              <a:cs typeface="바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1011" y="3659759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19" h="78104">
                <a:moveTo>
                  <a:pt x="62356" y="0"/>
                </a:moveTo>
                <a:lnTo>
                  <a:pt x="0" y="38989"/>
                </a:lnTo>
                <a:lnTo>
                  <a:pt x="62356" y="77978"/>
                </a:lnTo>
                <a:lnTo>
                  <a:pt x="66293" y="77089"/>
                </a:lnTo>
                <a:lnTo>
                  <a:pt x="67056" y="75782"/>
                </a:lnTo>
                <a:lnTo>
                  <a:pt x="66039" y="74041"/>
                </a:lnTo>
                <a:lnTo>
                  <a:pt x="64135" y="71120"/>
                </a:lnTo>
                <a:lnTo>
                  <a:pt x="65024" y="67183"/>
                </a:lnTo>
                <a:lnTo>
                  <a:pt x="67012" y="65972"/>
                </a:lnTo>
                <a:lnTo>
                  <a:pt x="66039" y="65405"/>
                </a:lnTo>
                <a:lnTo>
                  <a:pt x="33934" y="45339"/>
                </a:lnTo>
                <a:lnTo>
                  <a:pt x="11937" y="45339"/>
                </a:lnTo>
                <a:lnTo>
                  <a:pt x="11937" y="32639"/>
                </a:lnTo>
                <a:lnTo>
                  <a:pt x="33934" y="32639"/>
                </a:lnTo>
                <a:lnTo>
                  <a:pt x="66039" y="12573"/>
                </a:lnTo>
                <a:lnTo>
                  <a:pt x="67012" y="12005"/>
                </a:lnTo>
                <a:lnTo>
                  <a:pt x="65024" y="10795"/>
                </a:lnTo>
                <a:lnTo>
                  <a:pt x="64135" y="6858"/>
                </a:lnTo>
                <a:lnTo>
                  <a:pt x="66039" y="3810"/>
                </a:lnTo>
                <a:lnTo>
                  <a:pt x="67056" y="2140"/>
                </a:lnTo>
                <a:lnTo>
                  <a:pt x="66293" y="889"/>
                </a:lnTo>
                <a:lnTo>
                  <a:pt x="62356" y="0"/>
                </a:lnTo>
                <a:close/>
              </a:path>
              <a:path w="134619" h="78104">
                <a:moveTo>
                  <a:pt x="110210" y="38989"/>
                </a:moveTo>
                <a:lnTo>
                  <a:pt x="67012" y="65972"/>
                </a:lnTo>
                <a:lnTo>
                  <a:pt x="69087" y="67183"/>
                </a:lnTo>
                <a:lnTo>
                  <a:pt x="69976" y="71120"/>
                </a:lnTo>
                <a:lnTo>
                  <a:pt x="68071" y="74041"/>
                </a:lnTo>
                <a:lnTo>
                  <a:pt x="67056" y="75782"/>
                </a:lnTo>
                <a:lnTo>
                  <a:pt x="67818" y="77089"/>
                </a:lnTo>
                <a:lnTo>
                  <a:pt x="71755" y="77978"/>
                </a:lnTo>
                <a:lnTo>
                  <a:pt x="74675" y="76073"/>
                </a:lnTo>
                <a:lnTo>
                  <a:pt x="123934" y="45339"/>
                </a:lnTo>
                <a:lnTo>
                  <a:pt x="122174" y="45339"/>
                </a:lnTo>
                <a:lnTo>
                  <a:pt x="122174" y="44323"/>
                </a:lnTo>
                <a:lnTo>
                  <a:pt x="118744" y="44323"/>
                </a:lnTo>
                <a:lnTo>
                  <a:pt x="110210" y="38989"/>
                </a:lnTo>
                <a:close/>
              </a:path>
              <a:path w="134619" h="78104">
                <a:moveTo>
                  <a:pt x="67012" y="65972"/>
                </a:moveTo>
                <a:lnTo>
                  <a:pt x="65024" y="67183"/>
                </a:lnTo>
                <a:lnTo>
                  <a:pt x="64135" y="71120"/>
                </a:lnTo>
                <a:lnTo>
                  <a:pt x="66039" y="74041"/>
                </a:lnTo>
                <a:lnTo>
                  <a:pt x="67056" y="75782"/>
                </a:lnTo>
                <a:lnTo>
                  <a:pt x="68071" y="74041"/>
                </a:lnTo>
                <a:lnTo>
                  <a:pt x="69976" y="71120"/>
                </a:lnTo>
                <a:lnTo>
                  <a:pt x="69087" y="67183"/>
                </a:lnTo>
                <a:lnTo>
                  <a:pt x="67012" y="65972"/>
                </a:lnTo>
                <a:close/>
              </a:path>
              <a:path w="134619" h="78104">
                <a:moveTo>
                  <a:pt x="33934" y="32639"/>
                </a:moveTo>
                <a:lnTo>
                  <a:pt x="11937" y="32639"/>
                </a:lnTo>
                <a:lnTo>
                  <a:pt x="11937" y="45339"/>
                </a:lnTo>
                <a:lnTo>
                  <a:pt x="33934" y="45339"/>
                </a:lnTo>
                <a:lnTo>
                  <a:pt x="32308" y="44323"/>
                </a:lnTo>
                <a:lnTo>
                  <a:pt x="15239" y="44323"/>
                </a:lnTo>
                <a:lnTo>
                  <a:pt x="15239" y="33655"/>
                </a:lnTo>
                <a:lnTo>
                  <a:pt x="32308" y="33655"/>
                </a:lnTo>
                <a:lnTo>
                  <a:pt x="33934" y="32639"/>
                </a:lnTo>
                <a:close/>
              </a:path>
              <a:path w="134619" h="78104">
                <a:moveTo>
                  <a:pt x="100050" y="32639"/>
                </a:moveTo>
                <a:lnTo>
                  <a:pt x="33934" y="32639"/>
                </a:lnTo>
                <a:lnTo>
                  <a:pt x="23774" y="38989"/>
                </a:lnTo>
                <a:lnTo>
                  <a:pt x="33934" y="45339"/>
                </a:lnTo>
                <a:lnTo>
                  <a:pt x="100050" y="45339"/>
                </a:lnTo>
                <a:lnTo>
                  <a:pt x="110210" y="38989"/>
                </a:lnTo>
                <a:lnTo>
                  <a:pt x="100050" y="32639"/>
                </a:lnTo>
                <a:close/>
              </a:path>
              <a:path w="134619" h="78104">
                <a:moveTo>
                  <a:pt x="123934" y="32639"/>
                </a:moveTo>
                <a:lnTo>
                  <a:pt x="122174" y="32639"/>
                </a:lnTo>
                <a:lnTo>
                  <a:pt x="122174" y="45339"/>
                </a:lnTo>
                <a:lnTo>
                  <a:pt x="123934" y="45339"/>
                </a:lnTo>
                <a:lnTo>
                  <a:pt x="134112" y="38989"/>
                </a:lnTo>
                <a:lnTo>
                  <a:pt x="123934" y="32639"/>
                </a:lnTo>
                <a:close/>
              </a:path>
              <a:path w="134619" h="78104">
                <a:moveTo>
                  <a:pt x="15239" y="33655"/>
                </a:moveTo>
                <a:lnTo>
                  <a:pt x="15239" y="44323"/>
                </a:lnTo>
                <a:lnTo>
                  <a:pt x="23774" y="38989"/>
                </a:lnTo>
                <a:lnTo>
                  <a:pt x="15239" y="33655"/>
                </a:lnTo>
                <a:close/>
              </a:path>
              <a:path w="134619" h="78104">
                <a:moveTo>
                  <a:pt x="23774" y="38989"/>
                </a:moveTo>
                <a:lnTo>
                  <a:pt x="15239" y="44323"/>
                </a:lnTo>
                <a:lnTo>
                  <a:pt x="32308" y="44323"/>
                </a:lnTo>
                <a:lnTo>
                  <a:pt x="23774" y="38989"/>
                </a:lnTo>
                <a:close/>
              </a:path>
              <a:path w="134619" h="78104">
                <a:moveTo>
                  <a:pt x="118744" y="33655"/>
                </a:moveTo>
                <a:lnTo>
                  <a:pt x="110210" y="38989"/>
                </a:lnTo>
                <a:lnTo>
                  <a:pt x="118744" y="44323"/>
                </a:lnTo>
                <a:lnTo>
                  <a:pt x="118744" y="33655"/>
                </a:lnTo>
                <a:close/>
              </a:path>
              <a:path w="134619" h="78104">
                <a:moveTo>
                  <a:pt x="122174" y="33655"/>
                </a:moveTo>
                <a:lnTo>
                  <a:pt x="118744" y="33655"/>
                </a:lnTo>
                <a:lnTo>
                  <a:pt x="118744" y="44323"/>
                </a:lnTo>
                <a:lnTo>
                  <a:pt x="122174" y="44323"/>
                </a:lnTo>
                <a:lnTo>
                  <a:pt x="122174" y="33655"/>
                </a:lnTo>
                <a:close/>
              </a:path>
              <a:path w="134619" h="78104">
                <a:moveTo>
                  <a:pt x="32308" y="33655"/>
                </a:moveTo>
                <a:lnTo>
                  <a:pt x="15239" y="33655"/>
                </a:lnTo>
                <a:lnTo>
                  <a:pt x="23774" y="38989"/>
                </a:lnTo>
                <a:lnTo>
                  <a:pt x="32308" y="33655"/>
                </a:lnTo>
                <a:close/>
              </a:path>
              <a:path w="134619" h="78104">
                <a:moveTo>
                  <a:pt x="71755" y="0"/>
                </a:moveTo>
                <a:lnTo>
                  <a:pt x="67818" y="889"/>
                </a:lnTo>
                <a:lnTo>
                  <a:pt x="67056" y="2140"/>
                </a:lnTo>
                <a:lnTo>
                  <a:pt x="68071" y="3810"/>
                </a:lnTo>
                <a:lnTo>
                  <a:pt x="69976" y="6858"/>
                </a:lnTo>
                <a:lnTo>
                  <a:pt x="69087" y="10795"/>
                </a:lnTo>
                <a:lnTo>
                  <a:pt x="67012" y="12005"/>
                </a:lnTo>
                <a:lnTo>
                  <a:pt x="110210" y="38989"/>
                </a:lnTo>
                <a:lnTo>
                  <a:pt x="118744" y="33655"/>
                </a:lnTo>
                <a:lnTo>
                  <a:pt x="122174" y="33655"/>
                </a:lnTo>
                <a:lnTo>
                  <a:pt x="122174" y="32639"/>
                </a:lnTo>
                <a:lnTo>
                  <a:pt x="123934" y="32639"/>
                </a:lnTo>
                <a:lnTo>
                  <a:pt x="74675" y="1905"/>
                </a:lnTo>
                <a:lnTo>
                  <a:pt x="71755" y="0"/>
                </a:lnTo>
                <a:close/>
              </a:path>
              <a:path w="134619" h="78104">
                <a:moveTo>
                  <a:pt x="67056" y="2140"/>
                </a:moveTo>
                <a:lnTo>
                  <a:pt x="66039" y="3810"/>
                </a:lnTo>
                <a:lnTo>
                  <a:pt x="64135" y="6858"/>
                </a:lnTo>
                <a:lnTo>
                  <a:pt x="65024" y="10795"/>
                </a:lnTo>
                <a:lnTo>
                  <a:pt x="67012" y="12005"/>
                </a:lnTo>
                <a:lnTo>
                  <a:pt x="69087" y="10795"/>
                </a:lnTo>
                <a:lnTo>
                  <a:pt x="69976" y="6858"/>
                </a:lnTo>
                <a:lnTo>
                  <a:pt x="68071" y="3810"/>
                </a:lnTo>
                <a:lnTo>
                  <a:pt x="67056" y="2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4803" y="3991990"/>
            <a:ext cx="134620" cy="78105"/>
          </a:xfrm>
          <a:custGeom>
            <a:avLst/>
            <a:gdLst/>
            <a:ahLst/>
            <a:cxnLst/>
            <a:rect l="l" t="t" r="r" b="b"/>
            <a:pathLst>
              <a:path w="134620" h="78104">
                <a:moveTo>
                  <a:pt x="62357" y="0"/>
                </a:moveTo>
                <a:lnTo>
                  <a:pt x="0" y="38988"/>
                </a:lnTo>
                <a:lnTo>
                  <a:pt x="62357" y="77977"/>
                </a:lnTo>
                <a:lnTo>
                  <a:pt x="66294" y="77088"/>
                </a:lnTo>
                <a:lnTo>
                  <a:pt x="67056" y="75782"/>
                </a:lnTo>
                <a:lnTo>
                  <a:pt x="66040" y="74040"/>
                </a:lnTo>
                <a:lnTo>
                  <a:pt x="64135" y="71119"/>
                </a:lnTo>
                <a:lnTo>
                  <a:pt x="65024" y="67182"/>
                </a:lnTo>
                <a:lnTo>
                  <a:pt x="67012" y="65972"/>
                </a:lnTo>
                <a:lnTo>
                  <a:pt x="66040" y="65404"/>
                </a:lnTo>
                <a:lnTo>
                  <a:pt x="33934" y="45338"/>
                </a:lnTo>
                <a:lnTo>
                  <a:pt x="11937" y="45338"/>
                </a:lnTo>
                <a:lnTo>
                  <a:pt x="11937" y="32638"/>
                </a:lnTo>
                <a:lnTo>
                  <a:pt x="33934" y="32638"/>
                </a:lnTo>
                <a:lnTo>
                  <a:pt x="66040" y="12572"/>
                </a:lnTo>
                <a:lnTo>
                  <a:pt x="67012" y="12005"/>
                </a:lnTo>
                <a:lnTo>
                  <a:pt x="65024" y="10794"/>
                </a:lnTo>
                <a:lnTo>
                  <a:pt x="64135" y="6857"/>
                </a:lnTo>
                <a:lnTo>
                  <a:pt x="66040" y="3809"/>
                </a:lnTo>
                <a:lnTo>
                  <a:pt x="67056" y="2140"/>
                </a:lnTo>
                <a:lnTo>
                  <a:pt x="66294" y="888"/>
                </a:lnTo>
                <a:lnTo>
                  <a:pt x="62357" y="0"/>
                </a:lnTo>
                <a:close/>
              </a:path>
              <a:path w="134620" h="78104">
                <a:moveTo>
                  <a:pt x="110210" y="38988"/>
                </a:moveTo>
                <a:lnTo>
                  <a:pt x="67012" y="65972"/>
                </a:lnTo>
                <a:lnTo>
                  <a:pt x="69087" y="67182"/>
                </a:lnTo>
                <a:lnTo>
                  <a:pt x="69976" y="71119"/>
                </a:lnTo>
                <a:lnTo>
                  <a:pt x="68072" y="74040"/>
                </a:lnTo>
                <a:lnTo>
                  <a:pt x="67056" y="75782"/>
                </a:lnTo>
                <a:lnTo>
                  <a:pt x="67818" y="77088"/>
                </a:lnTo>
                <a:lnTo>
                  <a:pt x="71755" y="77977"/>
                </a:lnTo>
                <a:lnTo>
                  <a:pt x="74675" y="76072"/>
                </a:lnTo>
                <a:lnTo>
                  <a:pt x="123934" y="45338"/>
                </a:lnTo>
                <a:lnTo>
                  <a:pt x="122174" y="45338"/>
                </a:lnTo>
                <a:lnTo>
                  <a:pt x="122174" y="44322"/>
                </a:lnTo>
                <a:lnTo>
                  <a:pt x="118745" y="44322"/>
                </a:lnTo>
                <a:lnTo>
                  <a:pt x="110210" y="38988"/>
                </a:lnTo>
                <a:close/>
              </a:path>
              <a:path w="134620" h="78104">
                <a:moveTo>
                  <a:pt x="67012" y="65972"/>
                </a:moveTo>
                <a:lnTo>
                  <a:pt x="65024" y="67182"/>
                </a:lnTo>
                <a:lnTo>
                  <a:pt x="64135" y="71119"/>
                </a:lnTo>
                <a:lnTo>
                  <a:pt x="66040" y="74040"/>
                </a:lnTo>
                <a:lnTo>
                  <a:pt x="67056" y="75782"/>
                </a:lnTo>
                <a:lnTo>
                  <a:pt x="68072" y="74040"/>
                </a:lnTo>
                <a:lnTo>
                  <a:pt x="69976" y="71119"/>
                </a:lnTo>
                <a:lnTo>
                  <a:pt x="69087" y="67182"/>
                </a:lnTo>
                <a:lnTo>
                  <a:pt x="67012" y="65972"/>
                </a:lnTo>
                <a:close/>
              </a:path>
              <a:path w="134620" h="78104">
                <a:moveTo>
                  <a:pt x="33934" y="32638"/>
                </a:moveTo>
                <a:lnTo>
                  <a:pt x="11937" y="32638"/>
                </a:lnTo>
                <a:lnTo>
                  <a:pt x="11937" y="45338"/>
                </a:lnTo>
                <a:lnTo>
                  <a:pt x="33934" y="45338"/>
                </a:lnTo>
                <a:lnTo>
                  <a:pt x="32308" y="44322"/>
                </a:lnTo>
                <a:lnTo>
                  <a:pt x="15240" y="44322"/>
                </a:lnTo>
                <a:lnTo>
                  <a:pt x="15240" y="33654"/>
                </a:lnTo>
                <a:lnTo>
                  <a:pt x="32308" y="33654"/>
                </a:lnTo>
                <a:lnTo>
                  <a:pt x="33934" y="32638"/>
                </a:lnTo>
                <a:close/>
              </a:path>
              <a:path w="134620" h="78104">
                <a:moveTo>
                  <a:pt x="100050" y="32638"/>
                </a:moveTo>
                <a:lnTo>
                  <a:pt x="33934" y="32638"/>
                </a:lnTo>
                <a:lnTo>
                  <a:pt x="23774" y="38988"/>
                </a:lnTo>
                <a:lnTo>
                  <a:pt x="33934" y="45338"/>
                </a:lnTo>
                <a:lnTo>
                  <a:pt x="100050" y="45338"/>
                </a:lnTo>
                <a:lnTo>
                  <a:pt x="110210" y="38988"/>
                </a:lnTo>
                <a:lnTo>
                  <a:pt x="100050" y="32638"/>
                </a:lnTo>
                <a:close/>
              </a:path>
              <a:path w="134620" h="78104">
                <a:moveTo>
                  <a:pt x="123934" y="32638"/>
                </a:moveTo>
                <a:lnTo>
                  <a:pt x="122174" y="32638"/>
                </a:lnTo>
                <a:lnTo>
                  <a:pt x="122174" y="45338"/>
                </a:lnTo>
                <a:lnTo>
                  <a:pt x="123934" y="45338"/>
                </a:lnTo>
                <a:lnTo>
                  <a:pt x="134112" y="38988"/>
                </a:lnTo>
                <a:lnTo>
                  <a:pt x="123934" y="32638"/>
                </a:lnTo>
                <a:close/>
              </a:path>
              <a:path w="134620" h="78104">
                <a:moveTo>
                  <a:pt x="15240" y="33654"/>
                </a:moveTo>
                <a:lnTo>
                  <a:pt x="15240" y="44322"/>
                </a:lnTo>
                <a:lnTo>
                  <a:pt x="23774" y="38988"/>
                </a:lnTo>
                <a:lnTo>
                  <a:pt x="15240" y="33654"/>
                </a:lnTo>
                <a:close/>
              </a:path>
              <a:path w="134620" h="78104">
                <a:moveTo>
                  <a:pt x="23774" y="38988"/>
                </a:moveTo>
                <a:lnTo>
                  <a:pt x="15240" y="44322"/>
                </a:lnTo>
                <a:lnTo>
                  <a:pt x="32308" y="44322"/>
                </a:lnTo>
                <a:lnTo>
                  <a:pt x="23774" y="38988"/>
                </a:lnTo>
                <a:close/>
              </a:path>
              <a:path w="134620" h="78104">
                <a:moveTo>
                  <a:pt x="118745" y="33654"/>
                </a:moveTo>
                <a:lnTo>
                  <a:pt x="110210" y="38988"/>
                </a:lnTo>
                <a:lnTo>
                  <a:pt x="118745" y="44322"/>
                </a:lnTo>
                <a:lnTo>
                  <a:pt x="118745" y="33654"/>
                </a:lnTo>
                <a:close/>
              </a:path>
              <a:path w="134620" h="78104">
                <a:moveTo>
                  <a:pt x="122174" y="33654"/>
                </a:moveTo>
                <a:lnTo>
                  <a:pt x="118745" y="33654"/>
                </a:lnTo>
                <a:lnTo>
                  <a:pt x="118745" y="44322"/>
                </a:lnTo>
                <a:lnTo>
                  <a:pt x="122174" y="44322"/>
                </a:lnTo>
                <a:lnTo>
                  <a:pt x="122174" y="33654"/>
                </a:lnTo>
                <a:close/>
              </a:path>
              <a:path w="134620" h="78104">
                <a:moveTo>
                  <a:pt x="32308" y="33654"/>
                </a:moveTo>
                <a:lnTo>
                  <a:pt x="15240" y="33654"/>
                </a:lnTo>
                <a:lnTo>
                  <a:pt x="23774" y="38988"/>
                </a:lnTo>
                <a:lnTo>
                  <a:pt x="32308" y="33654"/>
                </a:lnTo>
                <a:close/>
              </a:path>
              <a:path w="134620" h="78104">
                <a:moveTo>
                  <a:pt x="71755" y="0"/>
                </a:moveTo>
                <a:lnTo>
                  <a:pt x="67818" y="888"/>
                </a:lnTo>
                <a:lnTo>
                  <a:pt x="67056" y="2140"/>
                </a:lnTo>
                <a:lnTo>
                  <a:pt x="68072" y="3809"/>
                </a:lnTo>
                <a:lnTo>
                  <a:pt x="69976" y="6857"/>
                </a:lnTo>
                <a:lnTo>
                  <a:pt x="69087" y="10794"/>
                </a:lnTo>
                <a:lnTo>
                  <a:pt x="67012" y="12005"/>
                </a:lnTo>
                <a:lnTo>
                  <a:pt x="110210" y="38988"/>
                </a:lnTo>
                <a:lnTo>
                  <a:pt x="118745" y="33654"/>
                </a:lnTo>
                <a:lnTo>
                  <a:pt x="122174" y="33654"/>
                </a:lnTo>
                <a:lnTo>
                  <a:pt x="122174" y="32638"/>
                </a:lnTo>
                <a:lnTo>
                  <a:pt x="123934" y="32638"/>
                </a:lnTo>
                <a:lnTo>
                  <a:pt x="74675" y="1904"/>
                </a:lnTo>
                <a:lnTo>
                  <a:pt x="71755" y="0"/>
                </a:lnTo>
                <a:close/>
              </a:path>
              <a:path w="134620" h="78104">
                <a:moveTo>
                  <a:pt x="67056" y="2140"/>
                </a:moveTo>
                <a:lnTo>
                  <a:pt x="66040" y="3809"/>
                </a:lnTo>
                <a:lnTo>
                  <a:pt x="64135" y="6857"/>
                </a:lnTo>
                <a:lnTo>
                  <a:pt x="65024" y="10794"/>
                </a:lnTo>
                <a:lnTo>
                  <a:pt x="67012" y="12005"/>
                </a:lnTo>
                <a:lnTo>
                  <a:pt x="69087" y="10794"/>
                </a:lnTo>
                <a:lnTo>
                  <a:pt x="69976" y="6857"/>
                </a:lnTo>
                <a:lnTo>
                  <a:pt x="68072" y="3809"/>
                </a:lnTo>
                <a:lnTo>
                  <a:pt x="67056" y="2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4688" y="5032247"/>
            <a:ext cx="76200" cy="181610"/>
          </a:xfrm>
          <a:custGeom>
            <a:avLst/>
            <a:gdLst/>
            <a:ahLst/>
            <a:cxnLst/>
            <a:rect l="l" t="t" r="r" b="b"/>
            <a:pathLst>
              <a:path w="76200" h="181610">
                <a:moveTo>
                  <a:pt x="31750" y="105156"/>
                </a:moveTo>
                <a:lnTo>
                  <a:pt x="0" y="105156"/>
                </a:lnTo>
                <a:lnTo>
                  <a:pt x="38100" y="181356"/>
                </a:lnTo>
                <a:lnTo>
                  <a:pt x="69850" y="117856"/>
                </a:lnTo>
                <a:lnTo>
                  <a:pt x="31750" y="117856"/>
                </a:lnTo>
                <a:lnTo>
                  <a:pt x="31750" y="105156"/>
                </a:lnTo>
                <a:close/>
              </a:path>
              <a:path w="76200" h="181610">
                <a:moveTo>
                  <a:pt x="44450" y="0"/>
                </a:moveTo>
                <a:lnTo>
                  <a:pt x="31750" y="0"/>
                </a:lnTo>
                <a:lnTo>
                  <a:pt x="31750" y="117856"/>
                </a:lnTo>
                <a:lnTo>
                  <a:pt x="44450" y="117856"/>
                </a:lnTo>
                <a:lnTo>
                  <a:pt x="44450" y="0"/>
                </a:lnTo>
                <a:close/>
              </a:path>
              <a:path w="76200" h="181610">
                <a:moveTo>
                  <a:pt x="76200" y="105156"/>
                </a:moveTo>
                <a:lnTo>
                  <a:pt x="44450" y="105156"/>
                </a:lnTo>
                <a:lnTo>
                  <a:pt x="44450" y="117856"/>
                </a:lnTo>
                <a:lnTo>
                  <a:pt x="69850" y="117856"/>
                </a:lnTo>
                <a:lnTo>
                  <a:pt x="76200" y="105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7367" y="5945123"/>
            <a:ext cx="76200" cy="181610"/>
          </a:xfrm>
          <a:custGeom>
            <a:avLst/>
            <a:gdLst/>
            <a:ahLst/>
            <a:cxnLst/>
            <a:rect l="l" t="t" r="r" b="b"/>
            <a:pathLst>
              <a:path w="76200" h="181610">
                <a:moveTo>
                  <a:pt x="31750" y="105155"/>
                </a:moveTo>
                <a:lnTo>
                  <a:pt x="0" y="105155"/>
                </a:lnTo>
                <a:lnTo>
                  <a:pt x="38100" y="181355"/>
                </a:lnTo>
                <a:lnTo>
                  <a:pt x="69850" y="117855"/>
                </a:lnTo>
                <a:lnTo>
                  <a:pt x="31750" y="117855"/>
                </a:lnTo>
                <a:lnTo>
                  <a:pt x="31750" y="105155"/>
                </a:lnTo>
                <a:close/>
              </a:path>
              <a:path w="76200" h="181610">
                <a:moveTo>
                  <a:pt x="44450" y="0"/>
                </a:moveTo>
                <a:lnTo>
                  <a:pt x="31750" y="0"/>
                </a:lnTo>
                <a:lnTo>
                  <a:pt x="31750" y="117855"/>
                </a:lnTo>
                <a:lnTo>
                  <a:pt x="44450" y="117855"/>
                </a:lnTo>
                <a:lnTo>
                  <a:pt x="44450" y="0"/>
                </a:lnTo>
                <a:close/>
              </a:path>
              <a:path w="76200" h="181610">
                <a:moveTo>
                  <a:pt x="76200" y="105155"/>
                </a:moveTo>
                <a:lnTo>
                  <a:pt x="44450" y="105155"/>
                </a:lnTo>
                <a:lnTo>
                  <a:pt x="44450" y="117855"/>
                </a:lnTo>
                <a:lnTo>
                  <a:pt x="69850" y="117855"/>
                </a:lnTo>
                <a:lnTo>
                  <a:pt x="76200" y="105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2100" y="5357105"/>
            <a:ext cx="5175250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바탕"/>
                <a:cs typeface="바탕"/>
              </a:rPr>
              <a:t>o</a:t>
            </a: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r</a:t>
            </a: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d</a:t>
            </a: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ercol</a:t>
            </a:r>
            <a:r>
              <a:rPr sz="1600" spc="-5" dirty="0">
                <a:solidFill>
                  <a:srgbClr val="FF0000"/>
                </a:solidFill>
                <a:latin typeface="바탕"/>
                <a:cs typeface="바탕"/>
              </a:rPr>
              <a:t>o</a:t>
            </a: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rlig</a:t>
            </a:r>
            <a:r>
              <a:rPr sz="1600" spc="-20" dirty="0">
                <a:solidFill>
                  <a:srgbClr val="FF0000"/>
                </a:solidFill>
                <a:latin typeface="바탕"/>
                <a:cs typeface="바탕"/>
              </a:rPr>
              <a:t>h</a:t>
            </a:r>
            <a:r>
              <a:rPr sz="1600" dirty="0">
                <a:solidFill>
                  <a:srgbClr val="FF0000"/>
                </a:solidFill>
                <a:latin typeface="바탕"/>
                <a:cs typeface="바탕"/>
              </a:rPr>
              <a:t>t</a:t>
            </a:r>
            <a:endParaRPr sz="1600">
              <a:latin typeface="바탕"/>
              <a:cs typeface="바탕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바탕"/>
                <a:cs typeface="바탕"/>
              </a:rPr>
              <a:t>o</a:t>
            </a: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r</a:t>
            </a: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de</a:t>
            </a: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rc</a:t>
            </a:r>
            <a:r>
              <a:rPr sz="1600" spc="-5" dirty="0">
                <a:solidFill>
                  <a:srgbClr val="FF0000"/>
                </a:solidFill>
                <a:latin typeface="바탕"/>
                <a:cs typeface="바탕"/>
              </a:rPr>
              <a:t>olo</a:t>
            </a:r>
            <a:r>
              <a:rPr sz="1600" spc="-15" dirty="0">
                <a:solidFill>
                  <a:srgbClr val="FF0000"/>
                </a:solidFill>
                <a:latin typeface="바탕"/>
                <a:cs typeface="바탕"/>
              </a:rPr>
              <a:t>r</a:t>
            </a:r>
            <a:r>
              <a:rPr sz="1600" spc="-10" dirty="0">
                <a:solidFill>
                  <a:srgbClr val="FF0000"/>
                </a:solidFill>
                <a:latin typeface="바탕"/>
                <a:cs typeface="바탕"/>
              </a:rPr>
              <a:t>dark</a:t>
            </a:r>
            <a:endParaRPr sz="1600">
              <a:latin typeface="바탕"/>
              <a:cs typeface="바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&lt;TR&gt;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993647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444" y="803148"/>
            <a:ext cx="1458468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5479" y="803148"/>
            <a:ext cx="1606295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9355" y="803148"/>
            <a:ext cx="710183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" y="1432560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5444" y="1242060"/>
            <a:ext cx="1010412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1868" y="942439"/>
            <a:ext cx="4433570" cy="223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05" dirty="0">
                <a:latin typeface="Arial"/>
                <a:cs typeface="Arial"/>
              </a:rPr>
              <a:t>T</a:t>
            </a:r>
            <a:r>
              <a:rPr sz="2400" b="1" spc="-150" dirty="0">
                <a:latin typeface="Arial"/>
                <a:cs typeface="Arial"/>
              </a:rPr>
              <a:t>R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14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테이</a:t>
            </a:r>
            <a:r>
              <a:rPr sz="2400" b="1" spc="-55" dirty="0">
                <a:latin typeface="맑은 고딕"/>
                <a:cs typeface="맑은 고딕"/>
              </a:rPr>
              <a:t>블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행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속성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13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0" dirty="0">
                <a:latin typeface="Arial"/>
                <a:cs typeface="Arial"/>
              </a:rPr>
              <a:t>D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spc="-40" dirty="0">
                <a:latin typeface="Arial"/>
                <a:cs typeface="Arial"/>
              </a:rPr>
              <a:t>EI</a:t>
            </a:r>
            <a:r>
              <a:rPr sz="2000" b="1" spc="-100" dirty="0">
                <a:latin typeface="Arial"/>
                <a:cs typeface="Arial"/>
              </a:rPr>
              <a:t>G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-65" dirty="0">
                <a:latin typeface="Arial"/>
                <a:cs typeface="Arial"/>
              </a:rPr>
              <a:t>T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너비</a:t>
            </a:r>
            <a:r>
              <a:rPr sz="2000" b="1" dirty="0">
                <a:latin typeface="맑은 고딕"/>
                <a:cs typeface="맑은 고딕"/>
              </a:rPr>
              <a:t>와</a:t>
            </a:r>
            <a:r>
              <a:rPr sz="2000" b="1" spc="-12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높이</a:t>
            </a:r>
            <a:endParaRPr sz="20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175" dirty="0">
                <a:latin typeface="Arial"/>
                <a:cs typeface="Arial"/>
              </a:rPr>
              <a:t>A</a:t>
            </a:r>
            <a:r>
              <a:rPr sz="2000" b="1" spc="-145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spc="-70" dirty="0">
                <a:latin typeface="Arial"/>
                <a:cs typeface="Arial"/>
              </a:rPr>
              <a:t>G</a:t>
            </a:r>
            <a:r>
              <a:rPr sz="2000" b="1" spc="-45" dirty="0">
                <a:latin typeface="Arial"/>
                <a:cs typeface="Arial"/>
              </a:rPr>
              <a:t>N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5" dirty="0">
                <a:latin typeface="Arial"/>
                <a:cs typeface="Arial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정</a:t>
            </a:r>
            <a:r>
              <a:rPr sz="2000" b="1" spc="-40" dirty="0">
                <a:latin typeface="맑은 고딕"/>
                <a:cs typeface="맑은 고딕"/>
              </a:rPr>
              <a:t>렬</a:t>
            </a:r>
            <a:r>
              <a:rPr sz="2000" b="1" spc="70" dirty="0">
                <a:latin typeface="Arial"/>
                <a:cs typeface="Arial"/>
              </a:rPr>
              <a:t>(</a:t>
            </a:r>
            <a:r>
              <a:rPr sz="2000" b="1" spc="-105" dirty="0">
                <a:latin typeface="Arial"/>
                <a:cs typeface="Arial"/>
              </a:rPr>
              <a:t>l</a:t>
            </a:r>
            <a:r>
              <a:rPr sz="2000" b="1" spc="-15" dirty="0">
                <a:latin typeface="Arial"/>
                <a:cs typeface="Arial"/>
              </a:rPr>
              <a:t>ef</a:t>
            </a:r>
            <a:r>
              <a:rPr sz="2000" b="1" spc="-35" dirty="0">
                <a:latin typeface="Arial"/>
                <a:cs typeface="Arial"/>
              </a:rPr>
              <a:t>t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-90" dirty="0">
                <a:latin typeface="Arial"/>
                <a:cs typeface="Arial"/>
              </a:rPr>
              <a:t>n</a:t>
            </a:r>
            <a:r>
              <a:rPr sz="2000" b="1" spc="-6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140" dirty="0">
                <a:latin typeface="Arial"/>
                <a:cs typeface="Arial"/>
              </a:rPr>
              <a:t>r</a:t>
            </a:r>
            <a:r>
              <a:rPr sz="2000" b="1" spc="110" dirty="0">
                <a:latin typeface="Arial"/>
                <a:cs typeface="Arial"/>
              </a:rPr>
              <a:t>,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ri</a:t>
            </a:r>
            <a:r>
              <a:rPr sz="2000" b="1" spc="-130" dirty="0">
                <a:latin typeface="Arial"/>
                <a:cs typeface="Arial"/>
              </a:rPr>
              <a:t>g</a:t>
            </a:r>
            <a:r>
              <a:rPr sz="2000" b="1" spc="-110" dirty="0">
                <a:latin typeface="Arial"/>
                <a:cs typeface="Arial"/>
              </a:rPr>
              <a:t>h</a:t>
            </a:r>
            <a:r>
              <a:rPr sz="2000" b="1" spc="-60" dirty="0">
                <a:latin typeface="Arial"/>
                <a:cs typeface="Arial"/>
              </a:rPr>
              <a:t>t</a:t>
            </a:r>
            <a:r>
              <a:rPr sz="2000" b="1" spc="8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20" dirty="0">
                <a:latin typeface="Arial"/>
                <a:cs typeface="Arial"/>
              </a:rPr>
              <a:t>B</a:t>
            </a:r>
            <a:r>
              <a:rPr sz="2000" b="1" spc="-40" dirty="0">
                <a:latin typeface="Arial"/>
                <a:cs typeface="Arial"/>
              </a:rPr>
              <a:t>GC</a:t>
            </a:r>
            <a:r>
              <a:rPr sz="2000" b="1" spc="-55" dirty="0">
                <a:latin typeface="Arial"/>
                <a:cs typeface="Arial"/>
              </a:rPr>
              <a:t>O</a:t>
            </a:r>
            <a:r>
              <a:rPr sz="2000" b="1" spc="-155" dirty="0">
                <a:latin typeface="Arial"/>
                <a:cs typeface="Arial"/>
              </a:rPr>
              <a:t>L</a:t>
            </a:r>
            <a:r>
              <a:rPr sz="2000" b="1" spc="-55" dirty="0">
                <a:latin typeface="Arial"/>
                <a:cs typeface="Arial"/>
              </a:rPr>
              <a:t>O</a:t>
            </a:r>
            <a:r>
              <a:rPr sz="2000" b="1" spc="-120" dirty="0">
                <a:latin typeface="Arial"/>
                <a:cs typeface="Arial"/>
              </a:rPr>
              <a:t>R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9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행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배경</a:t>
            </a:r>
            <a:r>
              <a:rPr sz="2000" b="1" dirty="0">
                <a:latin typeface="맑은 고딕"/>
                <a:cs typeface="맑은 고딕"/>
              </a:rPr>
              <a:t>색</a:t>
            </a:r>
            <a:r>
              <a:rPr sz="2000" b="1" spc="-12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지정</a:t>
            </a:r>
            <a:endParaRPr sz="2000">
              <a:latin typeface="맑은 고딕"/>
              <a:cs typeface="맑은 고딕"/>
            </a:endParaRPr>
          </a:p>
          <a:p>
            <a:pPr marL="756285" indent="-286385">
              <a:lnSpc>
                <a:spcPts val="2385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b="1" spc="-120" dirty="0">
                <a:latin typeface="Arial"/>
                <a:cs typeface="Arial"/>
              </a:rPr>
              <a:t>B</a:t>
            </a:r>
            <a:r>
              <a:rPr sz="2000" b="1" spc="-185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C</a:t>
            </a:r>
            <a:r>
              <a:rPr sz="2000" b="1" spc="-200" dirty="0">
                <a:latin typeface="Arial"/>
                <a:cs typeface="Arial"/>
              </a:rPr>
              <a:t>K</a:t>
            </a:r>
            <a:r>
              <a:rPr sz="2000" b="1" spc="-40" dirty="0">
                <a:latin typeface="Arial"/>
                <a:cs typeface="Arial"/>
              </a:rPr>
              <a:t>G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-55" dirty="0">
                <a:latin typeface="Arial"/>
                <a:cs typeface="Arial"/>
              </a:rPr>
              <a:t>O</a:t>
            </a:r>
            <a:r>
              <a:rPr sz="2000" b="1" spc="-50" dirty="0">
                <a:latin typeface="Arial"/>
                <a:cs typeface="Arial"/>
              </a:rPr>
              <a:t>U</a:t>
            </a:r>
            <a:r>
              <a:rPr sz="2000" b="1" spc="-8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행</a:t>
            </a:r>
            <a:r>
              <a:rPr sz="2000" b="1" dirty="0">
                <a:latin typeface="맑은 고딕"/>
                <a:cs typeface="맑은 고딕"/>
              </a:rPr>
              <a:t>의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배</a:t>
            </a:r>
            <a:r>
              <a:rPr sz="2000" b="1" dirty="0">
                <a:latin typeface="맑은 고딕"/>
                <a:cs typeface="맑은 고딕"/>
              </a:rPr>
              <a:t>경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그림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&lt;TD&gt;</a:t>
            </a:r>
          </a:p>
        </p:txBody>
      </p:sp>
      <p:sp>
        <p:nvSpPr>
          <p:cNvPr id="3" name="object 3"/>
          <p:cNvSpPr/>
          <p:nvPr/>
        </p:nvSpPr>
        <p:spPr>
          <a:xfrm>
            <a:off x="606551" y="923544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702563"/>
            <a:ext cx="1874520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8295" y="702563"/>
            <a:ext cx="1173480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2111" y="702563"/>
            <a:ext cx="1173480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551" y="1350263"/>
            <a:ext cx="4419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963" y="1129283"/>
            <a:ext cx="1173480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1868" y="865740"/>
            <a:ext cx="5434965" cy="398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테이블</a:t>
            </a:r>
            <a:r>
              <a:rPr sz="2800" b="1" spc="-30" dirty="0">
                <a:latin typeface="맑은 고딕"/>
                <a:cs typeface="맑은 고딕"/>
              </a:rPr>
              <a:t>의</a:t>
            </a:r>
            <a:r>
              <a:rPr sz="2800" b="1" spc="-150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열</a:t>
            </a:r>
            <a:r>
              <a:rPr sz="2800" b="1" spc="-30" dirty="0">
                <a:latin typeface="맑은 고딕"/>
                <a:cs typeface="맑은 고딕"/>
              </a:rPr>
              <a:t>을</a:t>
            </a:r>
            <a:r>
              <a:rPr sz="2800" b="1" spc="-140" dirty="0">
                <a:latin typeface="맑은 고딕"/>
                <a:cs typeface="맑은 고딕"/>
              </a:rPr>
              <a:t> </a:t>
            </a:r>
            <a:r>
              <a:rPr sz="2800" b="1" spc="-70" dirty="0">
                <a:latin typeface="맑은 고딕"/>
                <a:cs typeface="맑은 고딕"/>
              </a:rPr>
              <a:t>정의</a:t>
            </a:r>
            <a:endParaRPr sz="2800">
              <a:latin typeface="맑은 고딕"/>
              <a:cs typeface="맑은 고딕"/>
            </a:endParaRPr>
          </a:p>
          <a:p>
            <a:pPr marL="12700">
              <a:lnSpc>
                <a:spcPts val="3354"/>
              </a:lnSpc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70" dirty="0">
                <a:latin typeface="맑은 고딕"/>
                <a:cs typeface="맑은 고딕"/>
              </a:rPr>
              <a:t>속성</a:t>
            </a:r>
            <a:endParaRPr sz="2800">
              <a:latin typeface="맑은 고딕"/>
              <a:cs typeface="맑은 고딕"/>
            </a:endParaRPr>
          </a:p>
          <a:p>
            <a:pPr marL="756285" indent="-286385">
              <a:lnSpc>
                <a:spcPts val="287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-210" dirty="0">
                <a:latin typeface="Arial"/>
                <a:cs typeface="Arial"/>
              </a:rPr>
              <a:t>A</a:t>
            </a:r>
            <a:r>
              <a:rPr sz="2400" b="1" spc="-40" dirty="0">
                <a:latin typeface="Arial"/>
                <a:cs typeface="Arial"/>
              </a:rPr>
              <a:t>C</a:t>
            </a:r>
            <a:r>
              <a:rPr sz="2400" b="1" spc="-254" dirty="0">
                <a:latin typeface="Arial"/>
                <a:cs typeface="Arial"/>
              </a:rPr>
              <a:t>K</a:t>
            </a:r>
            <a:r>
              <a:rPr sz="2400" b="1" spc="-75" dirty="0">
                <a:latin typeface="Arial"/>
                <a:cs typeface="Arial"/>
              </a:rPr>
              <a:t>G</a:t>
            </a:r>
            <a:r>
              <a:rPr sz="2400" b="1" spc="-170" dirty="0">
                <a:latin typeface="Arial"/>
                <a:cs typeface="Arial"/>
              </a:rPr>
              <a:t>R</a:t>
            </a:r>
            <a:r>
              <a:rPr sz="2400" b="1" spc="-75" dirty="0">
                <a:latin typeface="Arial"/>
                <a:cs typeface="Arial"/>
              </a:rPr>
              <a:t>O</a:t>
            </a:r>
            <a:r>
              <a:rPr sz="2400" b="1" spc="-65" dirty="0">
                <a:latin typeface="Arial"/>
                <a:cs typeface="Arial"/>
              </a:rPr>
              <a:t>U</a:t>
            </a:r>
            <a:r>
              <a:rPr sz="2400" b="1" spc="-105" dirty="0">
                <a:latin typeface="Arial"/>
                <a:cs typeface="Arial"/>
              </a:rPr>
              <a:t>N</a:t>
            </a:r>
            <a:r>
              <a:rPr sz="2400" b="1" spc="-20" dirty="0">
                <a:latin typeface="Arial"/>
                <a:cs typeface="Arial"/>
              </a:rPr>
              <a:t>D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셀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배</a:t>
            </a:r>
            <a:r>
              <a:rPr sz="2400" b="1" dirty="0">
                <a:latin typeface="맑은 고딕"/>
                <a:cs typeface="맑은 고딕"/>
              </a:rPr>
              <a:t>경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그림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145" dirty="0">
                <a:latin typeface="Arial"/>
                <a:cs typeface="Arial"/>
              </a:rPr>
              <a:t>B</a:t>
            </a:r>
            <a:r>
              <a:rPr sz="2400" b="1" spc="-35" dirty="0">
                <a:latin typeface="Arial"/>
                <a:cs typeface="Arial"/>
              </a:rPr>
              <a:t>G</a:t>
            </a:r>
            <a:r>
              <a:rPr sz="2400" b="1" spc="-55" dirty="0">
                <a:latin typeface="Arial"/>
                <a:cs typeface="Arial"/>
              </a:rPr>
              <a:t>C</a:t>
            </a:r>
            <a:r>
              <a:rPr sz="2400" b="1" spc="-60" dirty="0">
                <a:latin typeface="Arial"/>
                <a:cs typeface="Arial"/>
              </a:rPr>
              <a:t>O</a:t>
            </a:r>
            <a:r>
              <a:rPr sz="2400" b="1" spc="-215" dirty="0">
                <a:latin typeface="Arial"/>
                <a:cs typeface="Arial"/>
              </a:rPr>
              <a:t>L</a:t>
            </a:r>
            <a:r>
              <a:rPr sz="2400" b="1" spc="-60" dirty="0">
                <a:latin typeface="Arial"/>
                <a:cs typeface="Arial"/>
              </a:rPr>
              <a:t>O</a:t>
            </a:r>
            <a:r>
              <a:rPr sz="2400" b="1" spc="-140" dirty="0">
                <a:latin typeface="Arial"/>
                <a:cs typeface="Arial"/>
              </a:rPr>
              <a:t>R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셀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배</a:t>
            </a:r>
            <a:r>
              <a:rPr sz="2400" b="1" dirty="0">
                <a:latin typeface="맑은 고딕"/>
                <a:cs typeface="맑은 고딕"/>
              </a:rPr>
              <a:t>경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색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ts val="2875"/>
              </a:lnSpc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10" dirty="0">
                <a:latin typeface="Arial"/>
                <a:cs typeface="Arial"/>
              </a:rPr>
              <a:t>A</a:t>
            </a:r>
            <a:r>
              <a:rPr sz="2400" b="1" spc="-135" dirty="0">
                <a:latin typeface="Arial"/>
                <a:cs typeface="Arial"/>
              </a:rPr>
              <a:t>L</a:t>
            </a:r>
            <a:r>
              <a:rPr sz="2400" b="1" spc="-80" dirty="0">
                <a:latin typeface="Arial"/>
                <a:cs typeface="Arial"/>
              </a:rPr>
              <a:t>I</a:t>
            </a:r>
            <a:r>
              <a:rPr sz="2400" b="1" spc="-75" dirty="0">
                <a:latin typeface="Arial"/>
                <a:cs typeface="Arial"/>
              </a:rPr>
              <a:t>G</a:t>
            </a:r>
            <a:r>
              <a:rPr sz="2400" b="1" spc="-70" dirty="0">
                <a:latin typeface="Arial"/>
                <a:cs typeface="Arial"/>
              </a:rPr>
              <a:t>N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셀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내</a:t>
            </a:r>
            <a:r>
              <a:rPr sz="2400" b="1" spc="-40" dirty="0">
                <a:latin typeface="맑은 고딕"/>
                <a:cs typeface="맑은 고딕"/>
              </a:rPr>
              <a:t>용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가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정렬</a:t>
            </a:r>
            <a:endParaRPr sz="2400">
              <a:latin typeface="맑은 고딕"/>
              <a:cs typeface="맑은 고딕"/>
            </a:endParaRPr>
          </a:p>
          <a:p>
            <a:pPr marL="1155700" lvl="1" indent="-228600">
              <a:lnSpc>
                <a:spcPts val="2395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000" b="1" spc="-145" dirty="0">
                <a:latin typeface="Arial"/>
                <a:cs typeface="Arial"/>
              </a:rPr>
              <a:t>L</a:t>
            </a:r>
            <a:r>
              <a:rPr sz="2000" b="1" spc="-70" dirty="0">
                <a:latin typeface="Arial"/>
                <a:cs typeface="Arial"/>
              </a:rPr>
              <a:t>E</a:t>
            </a:r>
            <a:r>
              <a:rPr sz="2000" b="1" spc="-90" dirty="0">
                <a:latin typeface="Arial"/>
                <a:cs typeface="Arial"/>
              </a:rPr>
              <a:t>F</a:t>
            </a:r>
            <a:r>
              <a:rPr sz="2000" b="1" spc="-105" dirty="0">
                <a:latin typeface="Arial"/>
                <a:cs typeface="Arial"/>
              </a:rPr>
              <a:t>T</a:t>
            </a:r>
            <a:r>
              <a:rPr sz="2000" b="1" spc="265" dirty="0">
                <a:latin typeface="Arial"/>
                <a:cs typeface="Arial"/>
              </a:rPr>
              <a:t>/</a:t>
            </a:r>
            <a:r>
              <a:rPr sz="2000" b="1" spc="-150" dirty="0">
                <a:latin typeface="Arial"/>
                <a:cs typeface="Arial"/>
              </a:rPr>
              <a:t>R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spc="-65" dirty="0">
                <a:latin typeface="Arial"/>
                <a:cs typeface="Arial"/>
              </a:rPr>
              <a:t>G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254" dirty="0">
                <a:latin typeface="Arial"/>
                <a:cs typeface="Arial"/>
              </a:rPr>
              <a:t>/</a:t>
            </a:r>
            <a:r>
              <a:rPr sz="2000" b="1" spc="-40" dirty="0">
                <a:latin typeface="Arial"/>
                <a:cs typeface="Arial"/>
              </a:rPr>
              <a:t>C</a:t>
            </a:r>
            <a:r>
              <a:rPr sz="2000" b="1" spc="-125" dirty="0">
                <a:latin typeface="Arial"/>
                <a:cs typeface="Arial"/>
              </a:rPr>
              <a:t>E</a:t>
            </a:r>
            <a:r>
              <a:rPr sz="2000" b="1" spc="-70" dirty="0">
                <a:latin typeface="Arial"/>
                <a:cs typeface="Arial"/>
              </a:rPr>
              <a:t>N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125" dirty="0">
                <a:latin typeface="Arial"/>
                <a:cs typeface="Arial"/>
              </a:rPr>
              <a:t>E</a:t>
            </a:r>
            <a:r>
              <a:rPr sz="2000" b="1" spc="-12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875"/>
              </a:lnSpc>
              <a:spcBef>
                <a:spcPts val="5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00" dirty="0">
                <a:latin typeface="Arial"/>
                <a:cs typeface="Arial"/>
              </a:rPr>
              <a:t>VAL</a:t>
            </a:r>
            <a:r>
              <a:rPr sz="2400" b="1" spc="-45" dirty="0">
                <a:latin typeface="Arial"/>
                <a:cs typeface="Arial"/>
              </a:rPr>
              <a:t>I</a:t>
            </a:r>
            <a:r>
              <a:rPr sz="2400" b="1" spc="-75" dirty="0">
                <a:latin typeface="Arial"/>
                <a:cs typeface="Arial"/>
              </a:rPr>
              <a:t>G</a:t>
            </a:r>
            <a:r>
              <a:rPr sz="2400" b="1" spc="-70" dirty="0">
                <a:latin typeface="Arial"/>
                <a:cs typeface="Arial"/>
              </a:rPr>
              <a:t>N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14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셀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내</a:t>
            </a:r>
            <a:r>
              <a:rPr sz="2400" b="1" spc="-40" dirty="0">
                <a:latin typeface="맑은 고딕"/>
                <a:cs typeface="맑은 고딕"/>
              </a:rPr>
              <a:t>용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세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정렬</a:t>
            </a:r>
            <a:endParaRPr sz="2400">
              <a:latin typeface="맑은 고딕"/>
              <a:cs typeface="맑은 고딕"/>
            </a:endParaRPr>
          </a:p>
          <a:p>
            <a:pPr marL="1155700" lvl="1" indent="-228600">
              <a:lnSpc>
                <a:spcPts val="2395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000" b="1" spc="-85" dirty="0">
                <a:latin typeface="Arial"/>
                <a:cs typeface="Arial"/>
              </a:rPr>
              <a:t>T</a:t>
            </a:r>
            <a:r>
              <a:rPr sz="2000" b="1" spc="-40" dirty="0">
                <a:latin typeface="Arial"/>
                <a:cs typeface="Arial"/>
              </a:rPr>
              <a:t>O</a:t>
            </a:r>
            <a:r>
              <a:rPr sz="2000" b="1" spc="-90" dirty="0">
                <a:latin typeface="Arial"/>
                <a:cs typeface="Arial"/>
              </a:rPr>
              <a:t>P</a:t>
            </a:r>
            <a:r>
              <a:rPr sz="2000" b="1" spc="265" dirty="0">
                <a:latin typeface="Arial"/>
                <a:cs typeface="Arial"/>
              </a:rPr>
              <a:t>/</a:t>
            </a:r>
            <a:r>
              <a:rPr sz="2000" b="1" spc="-8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0" dirty="0">
                <a:latin typeface="Arial"/>
                <a:cs typeface="Arial"/>
              </a:rPr>
              <a:t>D</a:t>
            </a:r>
            <a:r>
              <a:rPr sz="2000" b="1" spc="-45" dirty="0">
                <a:latin typeface="Arial"/>
                <a:cs typeface="Arial"/>
              </a:rPr>
              <a:t>D</a:t>
            </a:r>
            <a:r>
              <a:rPr sz="2000" b="1" spc="-160" dirty="0">
                <a:latin typeface="Arial"/>
                <a:cs typeface="Arial"/>
              </a:rPr>
              <a:t>L</a:t>
            </a:r>
            <a:r>
              <a:rPr sz="2000" b="1" spc="-110" dirty="0">
                <a:latin typeface="Arial"/>
                <a:cs typeface="Arial"/>
              </a:rPr>
              <a:t>E</a:t>
            </a:r>
            <a:r>
              <a:rPr sz="2000" b="1" spc="254" dirty="0">
                <a:latin typeface="Arial"/>
                <a:cs typeface="Arial"/>
              </a:rPr>
              <a:t>/</a:t>
            </a:r>
            <a:r>
              <a:rPr sz="2000" b="1" spc="-120" dirty="0">
                <a:latin typeface="Arial"/>
                <a:cs typeface="Arial"/>
              </a:rPr>
              <a:t>B</a:t>
            </a:r>
            <a:r>
              <a:rPr sz="2000" b="1" spc="-50" dirty="0">
                <a:latin typeface="Arial"/>
                <a:cs typeface="Arial"/>
              </a:rPr>
              <a:t>O</a:t>
            </a:r>
            <a:r>
              <a:rPr sz="2000" b="1" spc="-95" dirty="0">
                <a:latin typeface="Arial"/>
                <a:cs typeface="Arial"/>
              </a:rPr>
              <a:t>TT</a:t>
            </a:r>
            <a:r>
              <a:rPr sz="2000" b="1" spc="-50" dirty="0">
                <a:latin typeface="Arial"/>
                <a:cs typeface="Arial"/>
              </a:rPr>
              <a:t>OM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40" dirty="0">
                <a:latin typeface="Arial"/>
                <a:cs typeface="Arial"/>
              </a:rPr>
              <a:t>C</a:t>
            </a:r>
            <a:r>
              <a:rPr sz="2400" b="1" spc="-65" dirty="0">
                <a:latin typeface="Arial"/>
                <a:cs typeface="Arial"/>
              </a:rPr>
              <a:t>O</a:t>
            </a:r>
            <a:r>
              <a:rPr sz="2400" b="1" spc="-200" dirty="0">
                <a:latin typeface="Arial"/>
                <a:cs typeface="Arial"/>
              </a:rPr>
              <a:t>L</a:t>
            </a:r>
            <a:r>
              <a:rPr sz="2400" b="1" spc="-135" dirty="0">
                <a:latin typeface="Arial"/>
                <a:cs typeface="Arial"/>
              </a:rPr>
              <a:t>S</a:t>
            </a:r>
            <a:r>
              <a:rPr sz="2400" b="1" spc="-110" dirty="0">
                <a:latin typeface="Arial"/>
                <a:cs typeface="Arial"/>
              </a:rPr>
              <a:t>P</a:t>
            </a:r>
            <a:r>
              <a:rPr sz="2400" b="1" spc="-225" dirty="0">
                <a:latin typeface="Arial"/>
                <a:cs typeface="Arial"/>
              </a:rPr>
              <a:t>A</a:t>
            </a:r>
            <a:r>
              <a:rPr sz="2400" b="1" spc="-70" dirty="0">
                <a:latin typeface="Arial"/>
                <a:cs typeface="Arial"/>
              </a:rPr>
              <a:t>N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셀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열</a:t>
            </a:r>
            <a:r>
              <a:rPr sz="2400" b="1" spc="-11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합</a:t>
            </a:r>
            <a:r>
              <a:rPr sz="2400" b="1" spc="-40" dirty="0">
                <a:latin typeface="맑은 고딕"/>
                <a:cs typeface="맑은 고딕"/>
              </a:rPr>
              <a:t>치</a:t>
            </a:r>
            <a:r>
              <a:rPr sz="2400" b="1" dirty="0">
                <a:latin typeface="맑은 고딕"/>
                <a:cs typeface="맑은 고딕"/>
              </a:rPr>
              <a:t>기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155" dirty="0">
                <a:latin typeface="Arial"/>
                <a:cs typeface="Arial"/>
              </a:rPr>
              <a:t>R</a:t>
            </a:r>
            <a:r>
              <a:rPr sz="2400" b="1" spc="-55" dirty="0">
                <a:latin typeface="Arial"/>
                <a:cs typeface="Arial"/>
              </a:rPr>
              <a:t>O</a:t>
            </a:r>
            <a:r>
              <a:rPr sz="2400" b="1" spc="-175" dirty="0">
                <a:latin typeface="Arial"/>
                <a:cs typeface="Arial"/>
              </a:rPr>
              <a:t>W</a:t>
            </a:r>
            <a:r>
              <a:rPr sz="2400" b="1" spc="-135" dirty="0">
                <a:latin typeface="Arial"/>
                <a:cs typeface="Arial"/>
              </a:rPr>
              <a:t>S</a:t>
            </a:r>
            <a:r>
              <a:rPr sz="2400" b="1" spc="-110" dirty="0">
                <a:latin typeface="Arial"/>
                <a:cs typeface="Arial"/>
              </a:rPr>
              <a:t>P</a:t>
            </a:r>
            <a:r>
              <a:rPr sz="2400" b="1" spc="-225" dirty="0">
                <a:latin typeface="Arial"/>
                <a:cs typeface="Arial"/>
              </a:rPr>
              <a:t>A</a:t>
            </a:r>
            <a:r>
              <a:rPr sz="2400" b="1" spc="-70" dirty="0">
                <a:latin typeface="Arial"/>
                <a:cs typeface="Arial"/>
              </a:rPr>
              <a:t>N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셀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행</a:t>
            </a:r>
            <a:r>
              <a:rPr sz="2400" b="1" spc="-10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합치기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ts val="284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170" dirty="0"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I</a:t>
            </a:r>
            <a:r>
              <a:rPr sz="2400" b="1" spc="-55" dirty="0">
                <a:latin typeface="Arial"/>
                <a:cs typeface="Arial"/>
              </a:rPr>
              <a:t>D</a:t>
            </a:r>
            <a:r>
              <a:rPr sz="2400" b="1" spc="-95" dirty="0">
                <a:latin typeface="Arial"/>
                <a:cs typeface="Arial"/>
              </a:rPr>
              <a:t>T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</a:t>
            </a:r>
            <a:r>
              <a:rPr sz="2400" b="1" spc="-130" dirty="0">
                <a:latin typeface="Arial"/>
                <a:cs typeface="Arial"/>
              </a:rPr>
              <a:t>E</a:t>
            </a:r>
            <a:r>
              <a:rPr sz="2400" b="1" spc="-35" dirty="0">
                <a:latin typeface="Arial"/>
                <a:cs typeface="Arial"/>
              </a:rPr>
              <a:t>I</a:t>
            </a:r>
            <a:r>
              <a:rPr sz="2400" b="1" spc="-50" dirty="0">
                <a:latin typeface="Arial"/>
                <a:cs typeface="Arial"/>
              </a:rPr>
              <a:t>G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-75" dirty="0">
                <a:latin typeface="Arial"/>
                <a:cs typeface="Arial"/>
              </a:rPr>
              <a:t>T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110" dirty="0">
                <a:latin typeface="Arial"/>
                <a:cs typeface="Arial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넓</a:t>
            </a:r>
            <a:r>
              <a:rPr sz="2400" b="1" spc="-40" dirty="0">
                <a:latin typeface="맑은 고딕"/>
                <a:cs typeface="맑은 고딕"/>
              </a:rPr>
              <a:t>이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높</a:t>
            </a:r>
            <a:r>
              <a:rPr sz="2400" b="1" dirty="0">
                <a:latin typeface="맑은 고딕"/>
                <a:cs typeface="맑은 고딕"/>
              </a:rPr>
              <a:t>이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설정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TA</a:t>
            </a:r>
            <a:r>
              <a:rPr spc="-15" dirty="0">
                <a:latin typeface="HY견고딕"/>
                <a:cs typeface="HY견고딕"/>
              </a:rPr>
              <a:t>B</a:t>
            </a:r>
            <a:r>
              <a:rPr dirty="0">
                <a:latin typeface="HY견고딕"/>
                <a:cs typeface="HY견고딕"/>
              </a:rPr>
              <a:t>L</a:t>
            </a:r>
            <a:r>
              <a:rPr spc="-5" dirty="0">
                <a:latin typeface="HY견고딕"/>
                <a:cs typeface="HY견고딕"/>
              </a:rPr>
              <a:t>E</a:t>
            </a:r>
            <a:r>
              <a:rPr dirty="0"/>
              <a:t>의</a:t>
            </a:r>
            <a:r>
              <a:rPr spc="25" dirty="0"/>
              <a:t> </a:t>
            </a:r>
            <a:r>
              <a:rPr dirty="0"/>
              <a:t>응용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993647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444" y="803148"/>
            <a:ext cx="1606295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9320" y="803148"/>
            <a:ext cx="1010412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5788" y="803148"/>
            <a:ext cx="1309115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0959" y="803148"/>
            <a:ext cx="1309115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7655" y="803148"/>
            <a:ext cx="1008888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4123" y="803148"/>
            <a:ext cx="1008887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840" y="1432560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444" y="1242060"/>
            <a:ext cx="1010412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81911" y="1242060"/>
            <a:ext cx="710184" cy="682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1200" y="1242060"/>
            <a:ext cx="1008888" cy="68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7667" y="1242060"/>
            <a:ext cx="1437132" cy="6827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6367" y="1242060"/>
            <a:ext cx="1010412" cy="6827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2835" y="1242060"/>
            <a:ext cx="1010412" cy="6827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840" y="2237232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444" y="2046732"/>
            <a:ext cx="1010412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1911" y="2046732"/>
            <a:ext cx="710184" cy="682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1200" y="2046732"/>
            <a:ext cx="1008888" cy="68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7667" y="2046732"/>
            <a:ext cx="1961387" cy="6827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0623" y="2046732"/>
            <a:ext cx="1008888" cy="6827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7091" y="2046732"/>
            <a:ext cx="1010412" cy="6827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1868" y="942439"/>
            <a:ext cx="5648960" cy="194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30" dirty="0">
                <a:latin typeface="맑은 고딕"/>
                <a:cs typeface="맑은 고딕"/>
              </a:rPr>
              <a:t>이</a:t>
            </a:r>
            <a:r>
              <a:rPr sz="2400" b="1" spc="-55" dirty="0">
                <a:latin typeface="맑은 고딕"/>
                <a:cs typeface="맑은 고딕"/>
              </a:rPr>
              <a:t>미지</a:t>
            </a:r>
            <a:r>
              <a:rPr sz="2400" b="1" dirty="0">
                <a:latin typeface="맑은 고딕"/>
                <a:cs typeface="맑은 고딕"/>
              </a:rPr>
              <a:t>와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글</a:t>
            </a:r>
            <a:r>
              <a:rPr sz="2400" b="1" dirty="0">
                <a:latin typeface="맑은 고딕"/>
                <a:cs typeface="맑은 고딕"/>
              </a:rPr>
              <a:t>자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위</a:t>
            </a:r>
            <a:r>
              <a:rPr sz="2400" b="1" spc="-40" dirty="0">
                <a:latin typeface="맑은 고딕"/>
                <a:cs typeface="맑은 고딕"/>
              </a:rPr>
              <a:t>치</a:t>
            </a:r>
            <a:r>
              <a:rPr sz="2400" b="1" dirty="0">
                <a:latin typeface="맑은 고딕"/>
                <a:cs typeface="맑은 고딕"/>
              </a:rPr>
              <a:t>를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맞</a:t>
            </a:r>
            <a:r>
              <a:rPr sz="2400" b="1" spc="-40" dirty="0">
                <a:latin typeface="맑은 고딕"/>
                <a:cs typeface="맑은 고딕"/>
              </a:rPr>
              <a:t>추</a:t>
            </a:r>
            <a:r>
              <a:rPr sz="2400" b="1" dirty="0">
                <a:latin typeface="맑은 고딕"/>
                <a:cs typeface="맑은 고딕"/>
              </a:rPr>
              <a:t>기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위</a:t>
            </a:r>
            <a:r>
              <a:rPr sz="2400" b="1" dirty="0">
                <a:latin typeface="맑은 고딕"/>
                <a:cs typeface="맑은 고딕"/>
              </a:rPr>
              <a:t>해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이용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표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한</a:t>
            </a:r>
            <a:r>
              <a:rPr sz="2400" b="1" spc="-10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셀</a:t>
            </a:r>
            <a:r>
              <a:rPr sz="2400" b="1" dirty="0">
                <a:latin typeface="맑은 고딕"/>
                <a:cs typeface="맑은 고딕"/>
              </a:rPr>
              <a:t>에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20" dirty="0">
                <a:latin typeface="Arial"/>
                <a:cs typeface="Arial"/>
              </a:rPr>
              <a:t>I</a:t>
            </a:r>
            <a:r>
              <a:rPr sz="2400" b="1" spc="-90" dirty="0">
                <a:latin typeface="Arial"/>
                <a:cs typeface="Arial"/>
              </a:rPr>
              <a:t>M</a:t>
            </a:r>
            <a:r>
              <a:rPr sz="2400" b="1" spc="-65" dirty="0">
                <a:latin typeface="Arial"/>
                <a:cs typeface="Arial"/>
              </a:rPr>
              <a:t>G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태</a:t>
            </a:r>
            <a:r>
              <a:rPr sz="2400" b="1" dirty="0">
                <a:latin typeface="맑은 고딕"/>
                <a:cs typeface="맑은 고딕"/>
              </a:rPr>
              <a:t>그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사용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320" dirty="0">
                <a:latin typeface="Arial"/>
                <a:cs typeface="Arial"/>
              </a:rPr>
              <a:t>[</a:t>
            </a:r>
            <a:r>
              <a:rPr sz="2000" b="1" spc="-25" dirty="0">
                <a:latin typeface="맑은 고딕"/>
                <a:cs typeface="맑은 고딕"/>
              </a:rPr>
              <a:t>예</a:t>
            </a:r>
            <a:r>
              <a:rPr sz="2000" b="1" spc="330" dirty="0">
                <a:latin typeface="Arial"/>
                <a:cs typeface="Arial"/>
              </a:rPr>
              <a:t>]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30" dirty="0">
                <a:latin typeface="Arial"/>
                <a:cs typeface="Arial"/>
              </a:rPr>
              <a:t>D</a:t>
            </a:r>
            <a:r>
              <a:rPr sz="2000" b="1" spc="50" dirty="0">
                <a:latin typeface="Arial"/>
                <a:cs typeface="Arial"/>
              </a:rPr>
              <a:t>&gt;&lt;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85" dirty="0">
                <a:latin typeface="Arial"/>
                <a:cs typeface="Arial"/>
              </a:rPr>
              <a:t>M</a:t>
            </a:r>
            <a:r>
              <a:rPr sz="2000" b="1" spc="-20" dirty="0">
                <a:latin typeface="Arial"/>
                <a:cs typeface="Arial"/>
              </a:rPr>
              <a:t>G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S</a:t>
            </a:r>
            <a:r>
              <a:rPr sz="2000" b="1" spc="-1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C</a:t>
            </a:r>
            <a:r>
              <a:rPr sz="2000" b="1" spc="65" dirty="0">
                <a:latin typeface="Arial"/>
                <a:cs typeface="Arial"/>
              </a:rPr>
              <a:t>=</a:t>
            </a:r>
            <a:r>
              <a:rPr sz="2000" b="1" dirty="0">
                <a:latin typeface="Arial"/>
                <a:cs typeface="Arial"/>
              </a:rPr>
              <a:t>“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”</a:t>
            </a:r>
            <a:r>
              <a:rPr sz="2000" b="1" spc="80" dirty="0">
                <a:latin typeface="Arial"/>
                <a:cs typeface="Arial"/>
              </a:rPr>
              <a:t>&gt;</a:t>
            </a:r>
            <a:r>
              <a:rPr sz="2000" b="1" spc="60" dirty="0">
                <a:latin typeface="Arial"/>
                <a:cs typeface="Arial"/>
              </a:rPr>
              <a:t>&lt;</a:t>
            </a:r>
            <a:r>
              <a:rPr sz="2000" b="1" spc="254" dirty="0">
                <a:latin typeface="Arial"/>
                <a:cs typeface="Arial"/>
              </a:rPr>
              <a:t>/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30" dirty="0">
                <a:latin typeface="Arial"/>
                <a:cs typeface="Arial"/>
              </a:rPr>
              <a:t>D</a:t>
            </a:r>
            <a:r>
              <a:rPr sz="2000" b="1" spc="8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30" dirty="0">
                <a:latin typeface="맑은 고딕"/>
                <a:cs typeface="맑은 고딕"/>
              </a:rPr>
              <a:t>표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한</a:t>
            </a:r>
            <a:r>
              <a:rPr sz="2400" b="1" spc="-10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셀</a:t>
            </a:r>
            <a:r>
              <a:rPr sz="2400" b="1" dirty="0">
                <a:latin typeface="맑은 고딕"/>
                <a:cs typeface="맑은 고딕"/>
              </a:rPr>
              <a:t>에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195" dirty="0">
                <a:latin typeface="Arial"/>
                <a:cs typeface="Arial"/>
              </a:rPr>
              <a:t>A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</a:t>
            </a:r>
            <a:r>
              <a:rPr sz="2400" b="1" spc="-160" dirty="0">
                <a:latin typeface="Arial"/>
                <a:cs typeface="Arial"/>
              </a:rPr>
              <a:t>R</a:t>
            </a:r>
            <a:r>
              <a:rPr sz="2400" b="1" spc="-145" dirty="0">
                <a:latin typeface="Arial"/>
                <a:cs typeface="Arial"/>
              </a:rPr>
              <a:t>E</a:t>
            </a:r>
            <a:r>
              <a:rPr sz="2400" b="1" spc="-75" dirty="0">
                <a:latin typeface="Arial"/>
                <a:cs typeface="Arial"/>
              </a:rPr>
              <a:t>F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태</a:t>
            </a:r>
            <a:r>
              <a:rPr sz="2400" b="1" dirty="0">
                <a:latin typeface="맑은 고딕"/>
                <a:cs typeface="맑은 고딕"/>
              </a:rPr>
              <a:t>그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사용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320" dirty="0">
                <a:latin typeface="Arial"/>
                <a:cs typeface="Arial"/>
              </a:rPr>
              <a:t>[</a:t>
            </a:r>
            <a:r>
              <a:rPr sz="2000" b="1" spc="-25" dirty="0">
                <a:latin typeface="맑은 고딕"/>
                <a:cs typeface="맑은 고딕"/>
              </a:rPr>
              <a:t>예</a:t>
            </a:r>
            <a:r>
              <a:rPr sz="2000" b="1" spc="330" dirty="0">
                <a:latin typeface="Arial"/>
                <a:cs typeface="Arial"/>
              </a:rPr>
              <a:t>]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&lt;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30" dirty="0">
                <a:latin typeface="Arial"/>
                <a:cs typeface="Arial"/>
              </a:rPr>
              <a:t>D</a:t>
            </a:r>
            <a:r>
              <a:rPr sz="2000" b="1" spc="50" dirty="0">
                <a:latin typeface="Arial"/>
                <a:cs typeface="Arial"/>
              </a:rPr>
              <a:t>&gt;&lt;</a:t>
            </a:r>
            <a:r>
              <a:rPr sz="2000" b="1" spc="-160" dirty="0">
                <a:latin typeface="Arial"/>
                <a:cs typeface="Arial"/>
              </a:rPr>
              <a:t>A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spc="-135" dirty="0">
                <a:latin typeface="Arial"/>
                <a:cs typeface="Arial"/>
              </a:rPr>
              <a:t>R</a:t>
            </a:r>
            <a:r>
              <a:rPr sz="2000" b="1" spc="-70" dirty="0">
                <a:latin typeface="Arial"/>
                <a:cs typeface="Arial"/>
              </a:rPr>
              <a:t>E</a:t>
            </a:r>
            <a:r>
              <a:rPr sz="2000" b="1" spc="-90" dirty="0">
                <a:latin typeface="Arial"/>
                <a:cs typeface="Arial"/>
              </a:rPr>
              <a:t>F</a:t>
            </a:r>
            <a:r>
              <a:rPr sz="2000" b="1" spc="45" dirty="0">
                <a:latin typeface="Arial"/>
                <a:cs typeface="Arial"/>
              </a:rPr>
              <a:t>=</a:t>
            </a:r>
            <a:r>
              <a:rPr sz="2000" b="1" dirty="0">
                <a:latin typeface="Arial"/>
                <a:cs typeface="Arial"/>
              </a:rPr>
              <a:t>“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”</a:t>
            </a:r>
            <a:r>
              <a:rPr sz="2000" b="1" spc="75" dirty="0">
                <a:latin typeface="Arial"/>
                <a:cs typeface="Arial"/>
              </a:rPr>
              <a:t>&gt;</a:t>
            </a:r>
            <a:r>
              <a:rPr sz="2000" b="1" spc="-40" dirty="0">
                <a:latin typeface="맑은 고딕"/>
                <a:cs typeface="맑은 고딕"/>
              </a:rPr>
              <a:t>다음</a:t>
            </a:r>
            <a:r>
              <a:rPr sz="2000" b="1" spc="50" dirty="0">
                <a:latin typeface="Arial"/>
                <a:cs typeface="Arial"/>
              </a:rPr>
              <a:t>&lt;</a:t>
            </a:r>
            <a:r>
              <a:rPr sz="2000" b="1" spc="254" dirty="0">
                <a:latin typeface="Arial"/>
                <a:cs typeface="Arial"/>
              </a:rPr>
              <a:t>/</a:t>
            </a:r>
            <a:r>
              <a:rPr sz="2000" b="1" spc="-185" dirty="0">
                <a:latin typeface="Arial"/>
                <a:cs typeface="Arial"/>
              </a:rPr>
              <a:t>A</a:t>
            </a:r>
            <a:r>
              <a:rPr sz="2000" b="1" spc="50" dirty="0">
                <a:latin typeface="Arial"/>
                <a:cs typeface="Arial"/>
              </a:rPr>
              <a:t>&gt;&lt;</a:t>
            </a:r>
            <a:r>
              <a:rPr sz="2000" b="1" spc="254" dirty="0">
                <a:latin typeface="Arial"/>
                <a:cs typeface="Arial"/>
              </a:rPr>
              <a:t>/</a:t>
            </a:r>
            <a:r>
              <a:rPr sz="2000" b="1" spc="-95" dirty="0">
                <a:latin typeface="Arial"/>
                <a:cs typeface="Arial"/>
              </a:rPr>
              <a:t>T</a:t>
            </a:r>
            <a:r>
              <a:rPr sz="2000" b="1" spc="-30" dirty="0">
                <a:latin typeface="Arial"/>
                <a:cs typeface="Arial"/>
              </a:rPr>
              <a:t>D</a:t>
            </a:r>
            <a:r>
              <a:rPr sz="2000" b="1" spc="8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TA</a:t>
            </a:r>
            <a:r>
              <a:rPr spc="-15" dirty="0">
                <a:latin typeface="HY견고딕"/>
                <a:cs typeface="HY견고딕"/>
              </a:rPr>
              <a:t>B</a:t>
            </a:r>
            <a:r>
              <a:rPr dirty="0">
                <a:latin typeface="HY견고딕"/>
                <a:cs typeface="HY견고딕"/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5391911" y="1458467"/>
            <a:ext cx="3200399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951727"/>
            <a:ext cx="4221480" cy="483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9B2B87"/>
                </a:solidFill>
                <a:latin typeface="굴림"/>
                <a:cs typeface="굴림"/>
              </a:rPr>
              <a:t>[</a:t>
            </a:r>
            <a:r>
              <a:rPr sz="2800" spc="-20" dirty="0">
                <a:solidFill>
                  <a:srgbClr val="9B2B87"/>
                </a:solidFill>
                <a:latin typeface="굴림"/>
                <a:cs typeface="굴림"/>
              </a:rPr>
              <a:t>2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행</a:t>
            </a:r>
            <a:r>
              <a:rPr sz="2800" dirty="0">
                <a:solidFill>
                  <a:srgbClr val="9B2B87"/>
                </a:solidFill>
                <a:latin typeface="굴림"/>
                <a:cs typeface="굴림"/>
              </a:rPr>
              <a:t> </a:t>
            </a:r>
            <a:r>
              <a:rPr sz="2800" spc="-20" dirty="0">
                <a:solidFill>
                  <a:srgbClr val="9B2B87"/>
                </a:solidFill>
                <a:latin typeface="굴림"/>
                <a:cs typeface="굴림"/>
              </a:rPr>
              <a:t>2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열의</a:t>
            </a:r>
            <a:r>
              <a:rPr sz="2800" spc="30" dirty="0">
                <a:solidFill>
                  <a:srgbClr val="9B2B87"/>
                </a:solidFill>
                <a:latin typeface="굴림"/>
                <a:cs typeface="굴림"/>
              </a:rPr>
              <a:t> 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표</a:t>
            </a:r>
            <a:r>
              <a:rPr sz="2800" dirty="0">
                <a:solidFill>
                  <a:srgbClr val="9B2B87"/>
                </a:solidFill>
                <a:latin typeface="굴림"/>
                <a:cs typeface="굴림"/>
              </a:rPr>
              <a:t> 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만들기</a:t>
            </a:r>
            <a:r>
              <a:rPr sz="2800" spc="-15" dirty="0">
                <a:solidFill>
                  <a:srgbClr val="9B2B87"/>
                </a:solidFill>
                <a:latin typeface="굴림"/>
                <a:cs typeface="굴림"/>
              </a:rPr>
              <a:t>]</a:t>
            </a:r>
            <a:endParaRPr sz="2800">
              <a:latin typeface="굴림"/>
              <a:cs typeface="굴림"/>
            </a:endParaRPr>
          </a:p>
          <a:p>
            <a:pPr marL="165100">
              <a:lnSpc>
                <a:spcPct val="100000"/>
              </a:lnSpc>
              <a:spcBef>
                <a:spcPts val="480"/>
              </a:spcBef>
            </a:pPr>
            <a:r>
              <a:rPr sz="2400" spc="-15" dirty="0">
                <a:latin typeface="굴림"/>
                <a:cs typeface="굴림"/>
              </a:rPr>
              <a:t>&lt;t</a:t>
            </a:r>
            <a:r>
              <a:rPr sz="2400" spc="-10" dirty="0">
                <a:latin typeface="굴림"/>
                <a:cs typeface="굴림"/>
              </a:rPr>
              <a:t>a</a:t>
            </a:r>
            <a:r>
              <a:rPr sz="2400" spc="-5" dirty="0">
                <a:latin typeface="굴림"/>
                <a:cs typeface="굴림"/>
              </a:rPr>
              <a:t>bl</a:t>
            </a:r>
            <a:r>
              <a:rPr sz="2400" dirty="0">
                <a:latin typeface="굴림"/>
                <a:cs typeface="굴림"/>
              </a:rPr>
              <a:t>e</a:t>
            </a:r>
            <a:r>
              <a:rPr sz="2400" spc="-15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border=</a:t>
            </a:r>
            <a:r>
              <a:rPr sz="2400" dirty="0">
                <a:latin typeface="굴림"/>
                <a:cs typeface="굴림"/>
              </a:rPr>
              <a:t>1</a:t>
            </a:r>
            <a:r>
              <a:rPr sz="2400" spc="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w</a:t>
            </a:r>
            <a:r>
              <a:rPr sz="2400" spc="-15" dirty="0">
                <a:latin typeface="굴림"/>
                <a:cs typeface="굴림"/>
              </a:rPr>
              <a:t>i</a:t>
            </a:r>
            <a:r>
              <a:rPr sz="2400" spc="-5" dirty="0">
                <a:latin typeface="굴림"/>
                <a:cs typeface="굴림"/>
              </a:rPr>
              <a:t>dth=3</a:t>
            </a:r>
            <a:r>
              <a:rPr sz="2400" spc="5" dirty="0">
                <a:latin typeface="굴림"/>
                <a:cs typeface="굴림"/>
              </a:rPr>
              <a:t>0</a:t>
            </a:r>
            <a:r>
              <a:rPr sz="2400" spc="-5" dirty="0">
                <a:latin typeface="굴림"/>
                <a:cs typeface="굴림"/>
              </a:rPr>
              <a:t>0&gt;</a:t>
            </a:r>
            <a:endParaRPr sz="2400">
              <a:latin typeface="굴림"/>
              <a:cs typeface="굴림"/>
            </a:endParaRPr>
          </a:p>
          <a:p>
            <a:pPr marL="1651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굴림"/>
                <a:cs typeface="굴림"/>
              </a:rPr>
              <a:t>&lt;caption&gt;2*</a:t>
            </a:r>
            <a:r>
              <a:rPr sz="2400" spc="5" dirty="0">
                <a:latin typeface="굴림"/>
                <a:cs typeface="굴림"/>
              </a:rPr>
              <a:t>2</a:t>
            </a:r>
            <a:r>
              <a:rPr sz="2400" dirty="0">
                <a:latin typeface="굴림"/>
                <a:cs typeface="굴림"/>
              </a:rPr>
              <a:t>표&lt;/</a:t>
            </a:r>
            <a:r>
              <a:rPr sz="2400" spc="-15" dirty="0">
                <a:latin typeface="굴림"/>
                <a:cs typeface="굴림"/>
              </a:rPr>
              <a:t>c</a:t>
            </a:r>
            <a:r>
              <a:rPr sz="2400" dirty="0">
                <a:latin typeface="굴림"/>
                <a:cs typeface="굴림"/>
              </a:rPr>
              <a:t>apt</a:t>
            </a:r>
            <a:r>
              <a:rPr sz="2400" spc="-5" dirty="0">
                <a:latin typeface="굴림"/>
                <a:cs typeface="굴림"/>
              </a:rPr>
              <a:t>ion&gt;</a:t>
            </a:r>
            <a:endParaRPr sz="2400">
              <a:latin typeface="굴림"/>
              <a:cs typeface="굴림"/>
            </a:endParaRPr>
          </a:p>
          <a:p>
            <a:pPr marL="1651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굴림"/>
                <a:cs typeface="굴림"/>
              </a:rPr>
              <a:t>&lt;</a:t>
            </a:r>
            <a:r>
              <a:rPr sz="2400" dirty="0">
                <a:latin typeface="굴림"/>
                <a:cs typeface="굴림"/>
              </a:rPr>
              <a:t>tr&gt;</a:t>
            </a:r>
            <a:endParaRPr sz="2400">
              <a:latin typeface="굴림"/>
              <a:cs typeface="굴림"/>
            </a:endParaRPr>
          </a:p>
          <a:p>
            <a:pPr marL="5080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굴림"/>
                <a:cs typeface="굴림"/>
              </a:rPr>
              <a:t>&lt;td&gt;셀</a:t>
            </a:r>
            <a:r>
              <a:rPr sz="2400" spc="-5" dirty="0">
                <a:latin typeface="굴림"/>
                <a:cs typeface="굴림"/>
              </a:rPr>
              <a:t>1</a:t>
            </a:r>
            <a:r>
              <a:rPr sz="2400" dirty="0">
                <a:latin typeface="굴림"/>
                <a:cs typeface="굴림"/>
              </a:rPr>
              <a:t>&lt;/td&gt;</a:t>
            </a:r>
            <a:endParaRPr sz="2400">
              <a:latin typeface="굴림"/>
              <a:cs typeface="굴림"/>
            </a:endParaRPr>
          </a:p>
          <a:p>
            <a:pPr marL="5080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굴림"/>
                <a:cs typeface="굴림"/>
              </a:rPr>
              <a:t>&lt;td&gt;셀</a:t>
            </a:r>
            <a:r>
              <a:rPr sz="2400" spc="-5" dirty="0">
                <a:latin typeface="굴림"/>
                <a:cs typeface="굴림"/>
              </a:rPr>
              <a:t>2</a:t>
            </a:r>
            <a:r>
              <a:rPr sz="2400" dirty="0">
                <a:latin typeface="굴림"/>
                <a:cs typeface="굴림"/>
              </a:rPr>
              <a:t>&lt;/td&gt;</a:t>
            </a:r>
            <a:endParaRPr sz="2400">
              <a:latin typeface="굴림"/>
              <a:cs typeface="굴림"/>
            </a:endParaRPr>
          </a:p>
          <a:p>
            <a:pPr marL="1651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굴림"/>
                <a:cs typeface="굴림"/>
              </a:rPr>
              <a:t>&lt;</a:t>
            </a:r>
            <a:r>
              <a:rPr sz="2400" spc="-10" dirty="0">
                <a:latin typeface="굴림"/>
                <a:cs typeface="굴림"/>
              </a:rPr>
              <a:t>/</a:t>
            </a:r>
            <a:r>
              <a:rPr sz="2400" dirty="0">
                <a:latin typeface="굴림"/>
                <a:cs typeface="굴림"/>
              </a:rPr>
              <a:t>tr&gt;</a:t>
            </a:r>
            <a:endParaRPr sz="2400">
              <a:latin typeface="굴림"/>
              <a:cs typeface="굴림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굴림"/>
                <a:cs typeface="굴림"/>
              </a:rPr>
              <a:t>&lt;tr&gt;</a:t>
            </a:r>
            <a:endParaRPr sz="2400">
              <a:latin typeface="굴림"/>
              <a:cs typeface="굴림"/>
            </a:endParaRPr>
          </a:p>
          <a:p>
            <a:pPr marL="5080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굴림"/>
                <a:cs typeface="굴림"/>
              </a:rPr>
              <a:t>&lt;td&gt;셀</a:t>
            </a:r>
            <a:r>
              <a:rPr sz="2400" spc="-5" dirty="0">
                <a:latin typeface="굴림"/>
                <a:cs typeface="굴림"/>
              </a:rPr>
              <a:t>3</a:t>
            </a:r>
            <a:r>
              <a:rPr sz="2400" dirty="0">
                <a:latin typeface="굴림"/>
                <a:cs typeface="굴림"/>
              </a:rPr>
              <a:t>&lt;/td&gt;</a:t>
            </a:r>
            <a:endParaRPr sz="2400">
              <a:latin typeface="굴림"/>
              <a:cs typeface="굴림"/>
            </a:endParaRPr>
          </a:p>
          <a:p>
            <a:pPr marL="5080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굴림"/>
                <a:cs typeface="굴림"/>
              </a:rPr>
              <a:t>&lt;td</a:t>
            </a:r>
            <a:r>
              <a:rPr sz="2400" spc="-5" dirty="0">
                <a:latin typeface="굴림"/>
                <a:cs typeface="굴림"/>
              </a:rPr>
              <a:t>&gt;셀4&lt;/</a:t>
            </a:r>
            <a:r>
              <a:rPr sz="2400" dirty="0">
                <a:latin typeface="굴림"/>
                <a:cs typeface="굴림"/>
              </a:rPr>
              <a:t>t</a:t>
            </a:r>
            <a:r>
              <a:rPr sz="2400" spc="-5" dirty="0">
                <a:latin typeface="굴림"/>
                <a:cs typeface="굴림"/>
              </a:rPr>
              <a:t>d&gt;</a:t>
            </a:r>
            <a:endParaRPr sz="2400">
              <a:latin typeface="굴림"/>
              <a:cs typeface="굴림"/>
            </a:endParaRPr>
          </a:p>
          <a:p>
            <a:pPr marL="165100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latin typeface="굴림"/>
                <a:cs typeface="굴림"/>
              </a:rPr>
              <a:t>&lt;/</a:t>
            </a:r>
            <a:r>
              <a:rPr sz="2400" dirty="0">
                <a:latin typeface="굴림"/>
                <a:cs typeface="굴림"/>
              </a:rPr>
              <a:t>tr&gt;</a:t>
            </a:r>
            <a:endParaRPr sz="2400">
              <a:latin typeface="굴림"/>
              <a:cs typeface="굴림"/>
            </a:endParaRPr>
          </a:p>
          <a:p>
            <a:pPr marL="165100">
              <a:lnSpc>
                <a:spcPts val="2840"/>
              </a:lnSpc>
              <a:spcBef>
                <a:spcPts val="285"/>
              </a:spcBef>
            </a:pPr>
            <a:r>
              <a:rPr sz="2400" dirty="0">
                <a:latin typeface="굴림"/>
                <a:cs typeface="굴림"/>
              </a:rPr>
              <a:t>&lt;/table&gt;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>
                <a:latin typeface="HY견고딕"/>
                <a:cs typeface="HY견고딕"/>
              </a:rPr>
              <a:t>TA</a:t>
            </a:r>
            <a:r>
              <a:rPr spc="-15" dirty="0">
                <a:latin typeface="HY견고딕"/>
                <a:cs typeface="HY견고딕"/>
              </a:rPr>
              <a:t>B</a:t>
            </a:r>
            <a:r>
              <a:rPr dirty="0">
                <a:latin typeface="HY견고딕"/>
                <a:cs typeface="HY견고딕"/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" y="1286255"/>
            <a:ext cx="3988308" cy="3756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1281683"/>
            <a:ext cx="3997960" cy="3766185"/>
          </a:xfrm>
          <a:custGeom>
            <a:avLst/>
            <a:gdLst/>
            <a:ahLst/>
            <a:cxnLst/>
            <a:rect l="l" t="t" r="r" b="b"/>
            <a:pathLst>
              <a:path w="3997960" h="3766185">
                <a:moveTo>
                  <a:pt x="0" y="3765804"/>
                </a:moveTo>
                <a:lnTo>
                  <a:pt x="3997452" y="3765804"/>
                </a:lnTo>
                <a:lnTo>
                  <a:pt x="3997452" y="0"/>
                </a:lnTo>
                <a:lnTo>
                  <a:pt x="0" y="0"/>
                </a:lnTo>
                <a:lnTo>
                  <a:pt x="0" y="3765804"/>
                </a:lnTo>
                <a:close/>
              </a:path>
            </a:pathLst>
          </a:custGeom>
          <a:ln w="9143">
            <a:solidFill>
              <a:srgbClr val="00E3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916" y="808725"/>
            <a:ext cx="19208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10" dirty="0">
                <a:solidFill>
                  <a:srgbClr val="9B2B87"/>
                </a:solidFill>
                <a:latin typeface="굴림"/>
                <a:cs typeface="굴림"/>
              </a:rPr>
              <a:t>[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셀</a:t>
            </a:r>
            <a:r>
              <a:rPr sz="2800" dirty="0">
                <a:solidFill>
                  <a:srgbClr val="9B2B87"/>
                </a:solidFill>
                <a:latin typeface="굴림"/>
                <a:cs typeface="굴림"/>
              </a:rPr>
              <a:t> </a:t>
            </a:r>
            <a:r>
              <a:rPr sz="2800" spc="-30" dirty="0">
                <a:solidFill>
                  <a:srgbClr val="9B2B87"/>
                </a:solidFill>
                <a:latin typeface="굴림"/>
                <a:cs typeface="굴림"/>
              </a:rPr>
              <a:t>합치기</a:t>
            </a:r>
            <a:r>
              <a:rPr sz="2800" spc="-15" dirty="0">
                <a:solidFill>
                  <a:srgbClr val="9B2B87"/>
                </a:solidFill>
                <a:latin typeface="굴림"/>
                <a:cs typeface="굴림"/>
              </a:rPr>
              <a:t>]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메모장 실행 과정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765048"/>
            <a:ext cx="5334000" cy="448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3267" y="3429000"/>
            <a:ext cx="2904744" cy="297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1871" y="2350007"/>
            <a:ext cx="4072128" cy="434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메모장 실행 과정</a:t>
            </a:r>
            <a:r>
              <a:rPr dirty="0">
                <a:latin typeface="HY견고딕"/>
                <a:cs typeface="HY견고딕"/>
              </a:rPr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1115567" y="985900"/>
            <a:ext cx="6858000" cy="4189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주석 태그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993647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444" y="803148"/>
            <a:ext cx="699516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527" y="803148"/>
            <a:ext cx="783335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7444" y="803148"/>
            <a:ext cx="710183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5207" y="803148"/>
            <a:ext cx="1010412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" y="1432560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5444" y="1242060"/>
            <a:ext cx="786383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396" y="1242060"/>
            <a:ext cx="691896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6860" y="1242060"/>
            <a:ext cx="710184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6148" y="1242060"/>
            <a:ext cx="1307591" cy="6827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840" y="1871472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444" y="1680972"/>
            <a:ext cx="710184" cy="6827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3208" y="1680972"/>
            <a:ext cx="1906524" cy="68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5788" y="1680972"/>
            <a:ext cx="1607819" cy="6827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9664" y="1680972"/>
            <a:ext cx="1010412" cy="6827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4840" y="2310383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444" y="2119883"/>
            <a:ext cx="1307592" cy="6827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4604" y="2119883"/>
            <a:ext cx="1307592" cy="6827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9776" y="2119883"/>
            <a:ext cx="1606296" cy="6827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73652" y="2119883"/>
            <a:ext cx="1008888" cy="6827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0120" y="2119883"/>
            <a:ext cx="1010412" cy="6827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40" y="2749295"/>
            <a:ext cx="382524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444" y="2558795"/>
            <a:ext cx="1010412" cy="6827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1868" y="942439"/>
            <a:ext cx="4857115" cy="245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40" dirty="0">
                <a:latin typeface="Arial"/>
                <a:cs typeface="Arial"/>
              </a:rPr>
              <a:t>&lt;</a:t>
            </a:r>
            <a:r>
              <a:rPr sz="2400" b="1" spc="30" dirty="0">
                <a:latin typeface="Arial"/>
                <a:cs typeface="Arial"/>
              </a:rPr>
              <a:t>!</a:t>
            </a:r>
            <a:r>
              <a:rPr sz="2400" b="1" spc="665" dirty="0">
                <a:latin typeface="Arial"/>
                <a:cs typeface="Arial"/>
              </a:rPr>
              <a:t>-</a:t>
            </a:r>
            <a:r>
              <a:rPr sz="2400" b="1" spc="695" dirty="0">
                <a:latin typeface="Arial"/>
                <a:cs typeface="Arial"/>
              </a:rPr>
              <a:t>-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시작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680" dirty="0">
                <a:latin typeface="Arial"/>
                <a:cs typeface="Arial"/>
              </a:rPr>
              <a:t>--</a:t>
            </a:r>
            <a:r>
              <a:rPr sz="2400" b="1" spc="95" dirty="0">
                <a:latin typeface="Arial"/>
                <a:cs typeface="Arial"/>
              </a:rPr>
              <a:t>&gt;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로</a:t>
            </a:r>
            <a:r>
              <a:rPr sz="2400" b="1" spc="-10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마</a:t>
            </a:r>
            <a:r>
              <a:rPr sz="2400" b="1" spc="-50" dirty="0">
                <a:latin typeface="맑은 고딕"/>
                <a:cs typeface="맑은 고딕"/>
              </a:rPr>
              <a:t>무</a:t>
            </a:r>
            <a:r>
              <a:rPr sz="2400" b="1" dirty="0">
                <a:latin typeface="맑은 고딕"/>
                <a:cs typeface="맑은 고딕"/>
              </a:rPr>
              <a:t>리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50" spc="-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맑은 고딕"/>
                <a:cs typeface="맑은 고딕"/>
              </a:rPr>
              <a:t>웹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페</a:t>
            </a:r>
            <a:r>
              <a:rPr sz="2400" b="1" spc="-40" dirty="0">
                <a:latin typeface="맑은 고딕"/>
                <a:cs typeface="맑은 고딕"/>
              </a:rPr>
              <a:t>이</a:t>
            </a:r>
            <a:r>
              <a:rPr sz="2400" b="1" spc="-50" dirty="0">
                <a:latin typeface="맑은 고딕"/>
                <a:cs typeface="맑은 고딕"/>
              </a:rPr>
              <a:t>지에</a:t>
            </a:r>
            <a:r>
              <a:rPr sz="2400" b="1" dirty="0">
                <a:latin typeface="맑은 고딕"/>
                <a:cs typeface="맑은 고딕"/>
              </a:rPr>
              <a:t>는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표</a:t>
            </a:r>
            <a:r>
              <a:rPr sz="2400" b="1" spc="-40" dirty="0">
                <a:latin typeface="맑은 고딕"/>
                <a:cs typeface="맑은 고딕"/>
              </a:rPr>
              <a:t>현</a:t>
            </a:r>
            <a:r>
              <a:rPr sz="2400" b="1" spc="-50" dirty="0">
                <a:latin typeface="맑은 고딕"/>
                <a:cs typeface="맑은 고딕"/>
              </a:rPr>
              <a:t>되</a:t>
            </a:r>
            <a:r>
              <a:rPr sz="2400" b="1" dirty="0">
                <a:latin typeface="맑은 고딕"/>
                <a:cs typeface="맑은 고딕"/>
              </a:rPr>
              <a:t>지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안됨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0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60" dirty="0">
                <a:latin typeface="Arial"/>
                <a:cs typeface="Arial"/>
              </a:rPr>
              <a:t>T</a:t>
            </a:r>
            <a:r>
              <a:rPr sz="2400" b="1" spc="-114" dirty="0">
                <a:latin typeface="Arial"/>
                <a:cs typeface="Arial"/>
              </a:rPr>
              <a:t>M</a:t>
            </a:r>
            <a:r>
              <a:rPr sz="2400" b="1" spc="-180" dirty="0">
                <a:latin typeface="Arial"/>
                <a:cs typeface="Arial"/>
              </a:rPr>
              <a:t>L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-35" dirty="0">
                <a:latin typeface="맑은 고딕"/>
                <a:cs typeface="맑은 고딕"/>
              </a:rPr>
              <a:t>문서</a:t>
            </a:r>
            <a:r>
              <a:rPr sz="2400" b="1" dirty="0">
                <a:latin typeface="맑은 고딕"/>
                <a:cs typeface="맑은 고딕"/>
              </a:rPr>
              <a:t>를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설명</a:t>
            </a:r>
            <a:r>
              <a:rPr sz="2400" b="1" spc="-50" dirty="0">
                <a:latin typeface="맑은 고딕"/>
                <a:cs typeface="맑은 고딕"/>
              </a:rPr>
              <a:t>하</a:t>
            </a:r>
            <a:r>
              <a:rPr sz="2400" b="1" dirty="0">
                <a:latin typeface="맑은 고딕"/>
                <a:cs typeface="맑은 고딕"/>
              </a:rPr>
              <a:t>기</a:t>
            </a:r>
            <a:r>
              <a:rPr sz="2400" b="1" spc="-13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위</a:t>
            </a:r>
            <a:r>
              <a:rPr sz="2400" b="1" dirty="0">
                <a:latin typeface="맑은 고딕"/>
                <a:cs typeface="맑은 고딕"/>
              </a:rPr>
              <a:t>해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사용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0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4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예제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ts val="2385"/>
              </a:lnSpc>
              <a:spcBef>
                <a:spcPts val="470"/>
              </a:spcBef>
              <a:tabLst>
                <a:tab pos="756285" algn="l"/>
              </a:tabLst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40" dirty="0">
                <a:latin typeface="Arial"/>
                <a:cs typeface="Arial"/>
              </a:rPr>
              <a:t>&lt;</a:t>
            </a:r>
            <a:r>
              <a:rPr sz="2000" b="1" spc="15" dirty="0">
                <a:latin typeface="Arial"/>
                <a:cs typeface="Arial"/>
              </a:rPr>
              <a:t>!</a:t>
            </a:r>
            <a:r>
              <a:rPr sz="2000" b="1" spc="555" dirty="0">
                <a:latin typeface="Arial"/>
                <a:cs typeface="Arial"/>
              </a:rPr>
              <a:t>-</a:t>
            </a:r>
            <a:r>
              <a:rPr sz="2000" b="1" spc="585" dirty="0">
                <a:latin typeface="Arial"/>
                <a:cs typeface="Arial"/>
              </a:rPr>
              <a:t>-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본</a:t>
            </a:r>
            <a:r>
              <a:rPr sz="2000" b="1" dirty="0">
                <a:latin typeface="맑은 고딕"/>
                <a:cs typeface="맑은 고딕"/>
              </a:rPr>
              <a:t>문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-25" dirty="0">
                <a:latin typeface="맑은 고딕"/>
                <a:cs typeface="맑은 고딕"/>
              </a:rPr>
              <a:t>설</a:t>
            </a:r>
            <a:r>
              <a:rPr sz="2000" b="1" dirty="0">
                <a:latin typeface="맑은 고딕"/>
                <a:cs typeface="맑은 고딕"/>
              </a:rPr>
              <a:t>명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580" dirty="0">
                <a:latin typeface="Arial"/>
                <a:cs typeface="Arial"/>
              </a:rPr>
              <a:t>-</a:t>
            </a:r>
            <a:r>
              <a:rPr sz="2000" b="1" spc="565" dirty="0">
                <a:latin typeface="Arial"/>
                <a:cs typeface="Arial"/>
              </a:rPr>
              <a:t>-</a:t>
            </a:r>
            <a:r>
              <a:rPr sz="2000" b="1" spc="8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/>
              <a:t>문단 태그</a:t>
            </a:r>
          </a:p>
        </p:txBody>
      </p:sp>
      <p:sp>
        <p:nvSpPr>
          <p:cNvPr id="3" name="object 3"/>
          <p:cNvSpPr/>
          <p:nvPr/>
        </p:nvSpPr>
        <p:spPr>
          <a:xfrm>
            <a:off x="649223" y="886967"/>
            <a:ext cx="438912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636" y="665987"/>
            <a:ext cx="1245108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3351" y="685800"/>
            <a:ext cx="82448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5792" y="665987"/>
            <a:ext cx="1267968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0" y="2572511"/>
            <a:ext cx="441959" cy="461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111" y="2351532"/>
            <a:ext cx="1383791" cy="792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9223" y="3715511"/>
            <a:ext cx="438912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636" y="3494532"/>
            <a:ext cx="1586484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7" y="3514344"/>
            <a:ext cx="824484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9820" y="3494532"/>
            <a:ext cx="1729739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223" y="4507991"/>
            <a:ext cx="438912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7636" y="4287011"/>
            <a:ext cx="204825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6500" y="4306823"/>
            <a:ext cx="82448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8939" y="4287011"/>
            <a:ext cx="2083308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3016" y="828791"/>
            <a:ext cx="5956300" cy="438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1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75" dirty="0">
                <a:latin typeface="Arial"/>
                <a:cs typeface="Arial"/>
              </a:rPr>
              <a:t>&lt;</a:t>
            </a:r>
            <a:r>
              <a:rPr sz="2800" b="1" spc="-110" dirty="0">
                <a:latin typeface="Arial"/>
                <a:cs typeface="Arial"/>
              </a:rPr>
              <a:t>P</a:t>
            </a:r>
            <a:r>
              <a:rPr sz="2800" b="1" spc="95" dirty="0">
                <a:latin typeface="Arial"/>
                <a:cs typeface="Arial"/>
              </a:rPr>
              <a:t>&gt;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…</a:t>
            </a:r>
            <a:r>
              <a:rPr sz="2800" b="1" spc="145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&lt;</a:t>
            </a:r>
            <a:r>
              <a:rPr sz="2800" b="1" spc="365" dirty="0">
                <a:latin typeface="Arial"/>
                <a:cs typeface="Arial"/>
              </a:rPr>
              <a:t>/</a:t>
            </a:r>
            <a:r>
              <a:rPr sz="2800" b="1" spc="-50" dirty="0">
                <a:latin typeface="Arial"/>
                <a:cs typeface="Arial"/>
              </a:rPr>
              <a:t>p</a:t>
            </a:r>
            <a:r>
              <a:rPr sz="2800" b="1" spc="95" dirty="0"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5" dirty="0">
                <a:latin typeface="맑은 고딕"/>
                <a:cs typeface="맑은 고딕"/>
              </a:rPr>
              <a:t>한</a:t>
            </a:r>
            <a:r>
              <a:rPr sz="2400" b="1" spc="-114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줄</a:t>
            </a:r>
            <a:r>
              <a:rPr sz="2400" b="1" spc="-10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띄</a:t>
            </a:r>
            <a:r>
              <a:rPr sz="2400" b="1" dirty="0">
                <a:latin typeface="맑은 고딕"/>
                <a:cs typeface="맑은 고딕"/>
              </a:rPr>
              <a:t>운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후</a:t>
            </a:r>
            <a:r>
              <a:rPr sz="2400" b="1" spc="-10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다</a:t>
            </a:r>
            <a:r>
              <a:rPr sz="2400" b="1" dirty="0">
                <a:latin typeface="맑은 고딕"/>
                <a:cs typeface="맑은 고딕"/>
              </a:rPr>
              <a:t>음</a:t>
            </a:r>
            <a:r>
              <a:rPr sz="2400" b="1" spc="-125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문</a:t>
            </a:r>
            <a:r>
              <a:rPr sz="2400" b="1" dirty="0">
                <a:latin typeface="맑은 고딕"/>
                <a:cs typeface="맑은 고딕"/>
              </a:rPr>
              <a:t>장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시작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30" dirty="0">
                <a:latin typeface="맑은 고딕"/>
                <a:cs typeface="맑은 고딕"/>
              </a:rPr>
              <a:t>한</a:t>
            </a:r>
            <a:r>
              <a:rPr sz="2400" b="1" spc="-55" dirty="0">
                <a:latin typeface="맑은 고딕"/>
                <a:cs typeface="맑은 고딕"/>
              </a:rPr>
              <a:t>번</a:t>
            </a:r>
            <a:r>
              <a:rPr sz="2400" b="1" dirty="0">
                <a:latin typeface="맑은 고딕"/>
                <a:cs typeface="맑은 고딕"/>
              </a:rPr>
              <a:t>만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인식</a:t>
            </a:r>
            <a:endParaRPr sz="24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80" dirty="0">
                <a:latin typeface="Arial"/>
                <a:cs typeface="Arial"/>
              </a:rPr>
              <a:t>&lt;</a:t>
            </a:r>
            <a:r>
              <a:rPr sz="2400" b="1" spc="-80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b="1" spc="-210" dirty="0">
                <a:latin typeface="Arial"/>
                <a:cs typeface="Arial"/>
              </a:rPr>
              <a:t>A</a:t>
            </a:r>
            <a:r>
              <a:rPr sz="2400" b="1" spc="-135" dirty="0">
                <a:latin typeface="Arial"/>
                <a:cs typeface="Arial"/>
              </a:rPr>
              <a:t>L</a:t>
            </a:r>
            <a:r>
              <a:rPr sz="2400" b="1" spc="-80" dirty="0">
                <a:latin typeface="Arial"/>
                <a:cs typeface="Arial"/>
              </a:rPr>
              <a:t>I</a:t>
            </a:r>
            <a:r>
              <a:rPr sz="2400" b="1" spc="-75" dirty="0">
                <a:latin typeface="Arial"/>
                <a:cs typeface="Arial"/>
              </a:rPr>
              <a:t>G</a:t>
            </a:r>
            <a:r>
              <a:rPr sz="2400" b="1" spc="-70" dirty="0">
                <a:latin typeface="Arial"/>
                <a:cs typeface="Arial"/>
              </a:rPr>
              <a:t>N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=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155" dirty="0">
                <a:latin typeface="Arial"/>
                <a:cs typeface="Arial"/>
              </a:rPr>
              <a:t>R</a:t>
            </a:r>
            <a:r>
              <a:rPr sz="2400" b="1" spc="-15" dirty="0">
                <a:latin typeface="Arial"/>
                <a:cs typeface="Arial"/>
              </a:rPr>
              <a:t>I</a:t>
            </a:r>
            <a:r>
              <a:rPr sz="2400" b="1" spc="-65" dirty="0">
                <a:latin typeface="Arial"/>
                <a:cs typeface="Arial"/>
              </a:rPr>
              <a:t>G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-105" dirty="0">
                <a:latin typeface="Arial"/>
                <a:cs typeface="Arial"/>
              </a:rPr>
              <a:t>T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C</a:t>
            </a:r>
            <a:r>
              <a:rPr sz="2400" b="1" spc="-130" dirty="0">
                <a:latin typeface="Arial"/>
                <a:cs typeface="Arial"/>
              </a:rPr>
              <a:t>E</a:t>
            </a:r>
            <a:r>
              <a:rPr sz="2400" b="1" spc="-95" dirty="0">
                <a:latin typeface="Arial"/>
                <a:cs typeface="Arial"/>
              </a:rPr>
              <a:t>N</a:t>
            </a:r>
            <a:r>
              <a:rPr sz="2400" b="1" spc="-105" dirty="0">
                <a:latin typeface="Arial"/>
                <a:cs typeface="Arial"/>
              </a:rPr>
              <a:t>T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-170" dirty="0">
                <a:latin typeface="Arial"/>
                <a:cs typeface="Arial"/>
              </a:rPr>
              <a:t>R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L</a:t>
            </a:r>
            <a:r>
              <a:rPr sz="2400" b="1" spc="-165" dirty="0">
                <a:latin typeface="Arial"/>
                <a:cs typeface="Arial"/>
              </a:rPr>
              <a:t>E</a:t>
            </a:r>
            <a:r>
              <a:rPr sz="2400" b="1" spc="-75" dirty="0">
                <a:latin typeface="Arial"/>
                <a:cs typeface="Arial"/>
              </a:rPr>
              <a:t>F</a:t>
            </a:r>
            <a:r>
              <a:rPr sz="2400" b="1" spc="-105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3354"/>
              </a:lnSpc>
              <a:spcBef>
                <a:spcPts val="11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75" dirty="0">
                <a:latin typeface="Arial"/>
                <a:cs typeface="Arial"/>
              </a:rPr>
              <a:t>&lt;</a:t>
            </a:r>
            <a:r>
              <a:rPr sz="2800" b="1" spc="-165" dirty="0">
                <a:latin typeface="Arial"/>
                <a:cs typeface="Arial"/>
              </a:rPr>
              <a:t>B</a:t>
            </a:r>
            <a:r>
              <a:rPr sz="2800" b="1" spc="-180" dirty="0">
                <a:latin typeface="Arial"/>
                <a:cs typeface="Arial"/>
              </a:rPr>
              <a:t>R</a:t>
            </a:r>
            <a:r>
              <a:rPr sz="2800" b="1" spc="95" dirty="0"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2875"/>
              </a:lnSpc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5" dirty="0">
                <a:latin typeface="맑은 고딕"/>
                <a:cs typeface="맑은 고딕"/>
              </a:rPr>
              <a:t>줄</a:t>
            </a:r>
            <a:r>
              <a:rPr sz="2400" b="1" spc="-12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바</a:t>
            </a:r>
            <a:r>
              <a:rPr sz="2400" b="1" spc="-40" dirty="0">
                <a:latin typeface="맑은 고딕"/>
                <a:cs typeface="맑은 고딕"/>
              </a:rPr>
              <a:t>꾸</a:t>
            </a:r>
            <a:r>
              <a:rPr sz="2400" b="1" spc="-55" dirty="0">
                <a:latin typeface="맑은 고딕"/>
                <a:cs typeface="맑은 고딕"/>
              </a:rPr>
              <a:t>기</a:t>
            </a:r>
            <a:r>
              <a:rPr sz="2400" b="1" spc="130" dirty="0">
                <a:latin typeface="Arial"/>
                <a:cs typeface="Arial"/>
              </a:rPr>
              <a:t>,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130" dirty="0">
                <a:latin typeface="Arial"/>
                <a:cs typeface="Arial"/>
              </a:rPr>
              <a:t>E</a:t>
            </a:r>
            <a:r>
              <a:rPr sz="2400" b="1" spc="-90" dirty="0">
                <a:latin typeface="Arial"/>
                <a:cs typeface="Arial"/>
              </a:rPr>
              <a:t>n</a:t>
            </a:r>
            <a:r>
              <a:rPr sz="2400" b="1" spc="-6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60" dirty="0">
                <a:latin typeface="Arial"/>
                <a:cs typeface="Arial"/>
              </a:rPr>
              <a:t>r</a:t>
            </a:r>
            <a:r>
              <a:rPr sz="2400" b="1" spc="-55" dirty="0">
                <a:latin typeface="맑은 고딕"/>
                <a:cs typeface="맑은 고딕"/>
              </a:rPr>
              <a:t>키</a:t>
            </a:r>
            <a:r>
              <a:rPr sz="2400" b="1" dirty="0">
                <a:latin typeface="맑은 고딕"/>
                <a:cs typeface="맑은 고딕"/>
              </a:rPr>
              <a:t>와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같</a:t>
            </a:r>
            <a:r>
              <a:rPr sz="2400" b="1" dirty="0">
                <a:latin typeface="맑은 고딕"/>
                <a:cs typeface="맑은 고딕"/>
              </a:rPr>
              <a:t>은</a:t>
            </a:r>
            <a:r>
              <a:rPr sz="2400" b="1" spc="-13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역할</a:t>
            </a:r>
            <a:endParaRPr sz="2400">
              <a:latin typeface="맑은 고딕"/>
              <a:cs typeface="맑은 고딕"/>
            </a:endParaRPr>
          </a:p>
          <a:p>
            <a:pPr marL="469900">
              <a:lnSpc>
                <a:spcPts val="2820"/>
              </a:lnSpc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여</a:t>
            </a:r>
            <a:r>
              <a:rPr sz="2400" b="1" dirty="0">
                <a:latin typeface="맑은 고딕"/>
                <a:cs typeface="맑은 고딕"/>
              </a:rPr>
              <a:t>러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번</a:t>
            </a:r>
            <a:r>
              <a:rPr sz="2400" b="1" spc="-105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인식</a:t>
            </a:r>
            <a:endParaRPr sz="2400">
              <a:latin typeface="맑은 고딕"/>
              <a:cs typeface="맑은 고딕"/>
            </a:endParaRPr>
          </a:p>
          <a:p>
            <a:pPr marL="355600" indent="-342900">
              <a:lnSpc>
                <a:spcPts val="33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75" dirty="0">
                <a:latin typeface="Arial"/>
                <a:cs typeface="Arial"/>
              </a:rPr>
              <a:t>&lt;</a:t>
            </a:r>
            <a:r>
              <a:rPr sz="2800" b="1" spc="-110" dirty="0">
                <a:latin typeface="Arial"/>
                <a:cs typeface="Arial"/>
              </a:rPr>
              <a:t>P</a:t>
            </a:r>
            <a:r>
              <a:rPr sz="2800" b="1" spc="-180" dirty="0">
                <a:latin typeface="Arial"/>
                <a:cs typeface="Arial"/>
              </a:rPr>
              <a:t>R</a:t>
            </a:r>
            <a:r>
              <a:rPr sz="2800" b="1" spc="-155" dirty="0">
                <a:latin typeface="Arial"/>
                <a:cs typeface="Arial"/>
              </a:rPr>
              <a:t>E</a:t>
            </a:r>
            <a:r>
              <a:rPr sz="2800" b="1" spc="65" dirty="0">
                <a:latin typeface="Arial"/>
                <a:cs typeface="Arial"/>
              </a:rPr>
              <a:t>&gt;</a:t>
            </a:r>
            <a:r>
              <a:rPr sz="2800" b="1" spc="-30" dirty="0">
                <a:latin typeface="Arial"/>
                <a:cs typeface="Arial"/>
              </a:rPr>
              <a:t>…</a:t>
            </a:r>
            <a:r>
              <a:rPr sz="2800" b="1" spc="75" dirty="0">
                <a:latin typeface="Arial"/>
                <a:cs typeface="Arial"/>
              </a:rPr>
              <a:t>&lt;</a:t>
            </a:r>
            <a:r>
              <a:rPr sz="2800" b="1" spc="365" dirty="0">
                <a:latin typeface="Arial"/>
                <a:cs typeface="Arial"/>
              </a:rPr>
              <a:t>/</a:t>
            </a:r>
            <a:r>
              <a:rPr sz="2800" b="1" spc="-125" dirty="0">
                <a:latin typeface="Arial"/>
                <a:cs typeface="Arial"/>
              </a:rPr>
              <a:t>P</a:t>
            </a:r>
            <a:r>
              <a:rPr sz="2800" b="1" spc="-195" dirty="0">
                <a:latin typeface="Arial"/>
                <a:cs typeface="Arial"/>
              </a:rPr>
              <a:t>R</a:t>
            </a:r>
            <a:r>
              <a:rPr sz="2800" b="1" spc="-155" dirty="0">
                <a:latin typeface="Arial"/>
                <a:cs typeface="Arial"/>
              </a:rPr>
              <a:t>E</a:t>
            </a:r>
            <a:r>
              <a:rPr sz="2800" b="1" spc="95" dirty="0"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2820"/>
              </a:lnSpc>
              <a:spcBef>
                <a:spcPts val="120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30" dirty="0">
                <a:latin typeface="맑은 고딕"/>
                <a:cs typeface="맑은 고딕"/>
              </a:rPr>
              <a:t>문</a:t>
            </a:r>
            <a:r>
              <a:rPr sz="2400" b="1" spc="-55" dirty="0">
                <a:latin typeface="맑은 고딕"/>
                <a:cs typeface="맑은 고딕"/>
              </a:rPr>
              <a:t>자열에</a:t>
            </a:r>
            <a:r>
              <a:rPr sz="2400" b="1" dirty="0">
                <a:latin typeface="맑은 고딕"/>
                <a:cs typeface="맑은 고딕"/>
              </a:rPr>
              <a:t>서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공백</a:t>
            </a:r>
            <a:r>
              <a:rPr sz="2400" b="1" spc="-50" dirty="0">
                <a:latin typeface="맑은 고딕"/>
                <a:cs typeface="맑은 고딕"/>
              </a:rPr>
              <a:t>이</a:t>
            </a:r>
            <a:r>
              <a:rPr sz="2400" b="1" dirty="0">
                <a:latin typeface="맑은 고딕"/>
                <a:cs typeface="맑은 고딕"/>
              </a:rPr>
              <a:t>나</a:t>
            </a:r>
            <a:r>
              <a:rPr sz="2400" b="1" spc="-14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줄</a:t>
            </a:r>
            <a:r>
              <a:rPr sz="2400" b="1" spc="-12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바</a:t>
            </a:r>
            <a:r>
              <a:rPr sz="2400" b="1" spc="-40" dirty="0">
                <a:latin typeface="맑은 고딕"/>
                <a:cs typeface="맑은 고딕"/>
              </a:rPr>
              <a:t>꿈</a:t>
            </a:r>
            <a:r>
              <a:rPr sz="2400" b="1" dirty="0">
                <a:latin typeface="맑은 고딕"/>
                <a:cs typeface="맑은 고딕"/>
              </a:rPr>
              <a:t>을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30" dirty="0">
                <a:latin typeface="맑은 고딕"/>
                <a:cs typeface="맑은 고딕"/>
              </a:rPr>
              <a:t>인식</a:t>
            </a:r>
            <a:endParaRPr sz="2400">
              <a:latin typeface="맑은 고딕"/>
              <a:cs typeface="맑은 고딕"/>
            </a:endParaRPr>
          </a:p>
          <a:p>
            <a:pPr marL="355600" indent="-342900">
              <a:lnSpc>
                <a:spcPts val="33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75" dirty="0">
                <a:latin typeface="Arial"/>
                <a:cs typeface="Arial"/>
              </a:rPr>
              <a:t>&lt;</a:t>
            </a:r>
            <a:r>
              <a:rPr sz="2800" b="1" spc="1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20" dirty="0">
                <a:latin typeface="Arial"/>
                <a:cs typeface="Arial"/>
              </a:rPr>
              <a:t>n</a:t>
            </a:r>
            <a:r>
              <a:rPr sz="2800" b="1" spc="-7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85" dirty="0">
                <a:latin typeface="Arial"/>
                <a:cs typeface="Arial"/>
              </a:rPr>
              <a:t>r</a:t>
            </a:r>
            <a:r>
              <a:rPr sz="2800" b="1" spc="95" dirty="0">
                <a:latin typeface="Arial"/>
                <a:cs typeface="Arial"/>
              </a:rPr>
              <a:t>&gt;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…</a:t>
            </a:r>
            <a:r>
              <a:rPr sz="2800" b="1" spc="145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&lt;</a:t>
            </a:r>
            <a:r>
              <a:rPr sz="2800" b="1" spc="365" dirty="0">
                <a:latin typeface="Arial"/>
                <a:cs typeface="Arial"/>
              </a:rPr>
              <a:t>/</a:t>
            </a:r>
            <a:r>
              <a:rPr sz="2800" b="1" spc="1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20" dirty="0">
                <a:latin typeface="Arial"/>
                <a:cs typeface="Arial"/>
              </a:rPr>
              <a:t>n</a:t>
            </a:r>
            <a:r>
              <a:rPr sz="2800" b="1" spc="-70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e</a:t>
            </a:r>
            <a:r>
              <a:rPr sz="2800" b="1" spc="-185" dirty="0">
                <a:latin typeface="Arial"/>
                <a:cs typeface="Arial"/>
              </a:rPr>
              <a:t>r</a:t>
            </a:r>
            <a:r>
              <a:rPr sz="2800" b="1" spc="95" dirty="0"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2840"/>
              </a:lnSpc>
              <a:spcBef>
                <a:spcPts val="120"/>
              </a:spcBef>
              <a:tabLst>
                <a:tab pos="756285" algn="l"/>
              </a:tabLst>
            </a:pPr>
            <a:r>
              <a:rPr sz="1300" spc="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맑은 고딕"/>
                <a:cs typeface="맑은 고딕"/>
              </a:rPr>
              <a:t>문</a:t>
            </a:r>
            <a:r>
              <a:rPr sz="2400" b="1" spc="-50" dirty="0">
                <a:latin typeface="맑은 고딕"/>
                <a:cs typeface="맑은 고딕"/>
              </a:rPr>
              <a:t>장</a:t>
            </a:r>
            <a:r>
              <a:rPr sz="2400" b="1" dirty="0">
                <a:latin typeface="맑은 고딕"/>
                <a:cs typeface="맑은 고딕"/>
              </a:rPr>
              <a:t>을</a:t>
            </a:r>
            <a:r>
              <a:rPr sz="2400" b="1" spc="-14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화</a:t>
            </a:r>
            <a:r>
              <a:rPr sz="2400" b="1" spc="-40" dirty="0">
                <a:latin typeface="맑은 고딕"/>
                <a:cs typeface="맑은 고딕"/>
              </a:rPr>
              <a:t>면</a:t>
            </a:r>
            <a:r>
              <a:rPr sz="2400" b="1" dirty="0">
                <a:latin typeface="맑은 고딕"/>
                <a:cs typeface="맑은 고딕"/>
              </a:rPr>
              <a:t>의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중</a:t>
            </a:r>
            <a:r>
              <a:rPr sz="2400" b="1" spc="-40" dirty="0">
                <a:latin typeface="맑은 고딕"/>
                <a:cs typeface="맑은 고딕"/>
              </a:rPr>
              <a:t>앙</a:t>
            </a:r>
            <a:r>
              <a:rPr sz="2400" b="1" dirty="0">
                <a:latin typeface="맑은 고딕"/>
                <a:cs typeface="맑은 고딕"/>
              </a:rPr>
              <a:t>에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정</a:t>
            </a:r>
            <a:r>
              <a:rPr sz="2400" b="1" spc="-40" dirty="0">
                <a:latin typeface="맑은 고딕"/>
                <a:cs typeface="맑은 고딕"/>
              </a:rPr>
              <a:t>렬</a:t>
            </a:r>
            <a:r>
              <a:rPr sz="2400" b="1" spc="-50" dirty="0">
                <a:latin typeface="맑은 고딕"/>
                <a:cs typeface="맑은 고딕"/>
              </a:rPr>
              <a:t>하</a:t>
            </a:r>
            <a:r>
              <a:rPr sz="2400" b="1" dirty="0">
                <a:latin typeface="맑은 고딕"/>
                <a:cs typeface="맑은 고딕"/>
              </a:rPr>
              <a:t>여</a:t>
            </a:r>
            <a:r>
              <a:rPr sz="2400" b="1" spc="-150" dirty="0">
                <a:latin typeface="맑은 고딕"/>
                <a:cs typeface="맑은 고딕"/>
              </a:rPr>
              <a:t> </a:t>
            </a:r>
            <a:r>
              <a:rPr sz="2400" b="1" spc="-25" dirty="0">
                <a:latin typeface="맑은 고딕"/>
                <a:cs typeface="맑은 고딕"/>
              </a:rPr>
              <a:t>나</a:t>
            </a:r>
            <a:r>
              <a:rPr sz="2400" b="1" spc="-40" dirty="0">
                <a:latin typeface="맑은 고딕"/>
                <a:cs typeface="맑은 고딕"/>
              </a:rPr>
              <a:t>타</a:t>
            </a:r>
            <a:r>
              <a:rPr sz="2400" b="1" dirty="0">
                <a:latin typeface="맑은 고딕"/>
                <a:cs typeface="맑은 고딕"/>
              </a:rPr>
              <a:t>냄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4524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0"/>
              </a:lnSpc>
            </a:pPr>
            <a:r>
              <a:rPr sz="3600" dirty="0">
                <a:solidFill>
                  <a:srgbClr val="333399"/>
                </a:solidFill>
                <a:latin typeface="바탕"/>
                <a:cs typeface="바탕"/>
              </a:rPr>
              <a:t>실습</a:t>
            </a:r>
            <a:endParaRPr sz="36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32" y="836675"/>
            <a:ext cx="7391400" cy="449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6956" y="4770501"/>
            <a:ext cx="561975" cy="56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32" y="836675"/>
            <a:ext cx="7391400" cy="4495800"/>
          </a:xfrm>
          <a:custGeom>
            <a:avLst/>
            <a:gdLst/>
            <a:ahLst/>
            <a:cxnLst/>
            <a:rect l="l" t="t" r="r" b="b"/>
            <a:pathLst>
              <a:path w="7391400" h="4495800">
                <a:moveTo>
                  <a:pt x="6829425" y="4495800"/>
                </a:moveTo>
                <a:lnTo>
                  <a:pt x="6941820" y="4046220"/>
                </a:lnTo>
                <a:lnTo>
                  <a:pt x="7391400" y="3933825"/>
                </a:lnTo>
                <a:lnTo>
                  <a:pt x="6829425" y="4495800"/>
                </a:lnTo>
                <a:lnTo>
                  <a:pt x="0" y="4495800"/>
                </a:lnTo>
                <a:lnTo>
                  <a:pt x="0" y="0"/>
                </a:lnTo>
                <a:lnTo>
                  <a:pt x="7391400" y="0"/>
                </a:lnTo>
                <a:lnTo>
                  <a:pt x="7391400" y="3933825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967" y="962334"/>
            <a:ext cx="10928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&lt;H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967" y="1358574"/>
            <a:ext cx="3250565" cy="146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OD</a:t>
            </a:r>
            <a:r>
              <a:rPr sz="2000" b="1" spc="10" dirty="0">
                <a:solidFill>
                  <a:srgbClr val="1509FC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1. </a:t>
            </a:r>
            <a:r>
              <a:rPr sz="2000" b="1" spc="-5" dirty="0">
                <a:solidFill>
                  <a:srgbClr val="1509F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은</a:t>
            </a:r>
            <a:endParaRPr sz="2000">
              <a:latin typeface="맑은 고딕"/>
              <a:cs typeface="맑은 고딕"/>
            </a:endParaRPr>
          </a:p>
          <a:p>
            <a:pPr marR="1957070" algn="ctr">
              <a:lnSpc>
                <a:spcPct val="100000"/>
              </a:lnSpc>
              <a:spcBef>
                <a:spcPts val="720"/>
              </a:spcBef>
            </a:pP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재미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있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다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2.  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의</a:t>
            </a:r>
            <a:r>
              <a:rPr sz="2000" b="1" spc="-260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태그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를</a:t>
            </a:r>
            <a:r>
              <a:rPr sz="2000" b="1" spc="-285" dirty="0">
                <a:solidFill>
                  <a:srgbClr val="1509FC"/>
                </a:solidFill>
                <a:latin typeface="맑은 고딕"/>
                <a:cs typeface="맑은 고딕"/>
              </a:rPr>
              <a:t> </a:t>
            </a: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익혀</a:t>
            </a:r>
            <a:r>
              <a:rPr sz="2000" b="1" spc="-40" dirty="0">
                <a:solidFill>
                  <a:srgbClr val="1509FC"/>
                </a:solidFill>
                <a:latin typeface="맑은 고딕"/>
                <a:cs typeface="맑은 고딕"/>
              </a:rPr>
              <a:t>보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967" y="4119215"/>
            <a:ext cx="1376045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5.  HTML</a:t>
            </a:r>
            <a:r>
              <a:rPr sz="2000" b="1" dirty="0">
                <a:solidFill>
                  <a:srgbClr val="1509FC"/>
                </a:solidFill>
                <a:latin typeface="맑은 고딕"/>
                <a:cs typeface="맑은 고딕"/>
              </a:rPr>
              <a:t>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BODY&gt;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&lt;</a:t>
            </a:r>
            <a:r>
              <a:rPr sz="2000" b="1" spc="-10" dirty="0">
                <a:solidFill>
                  <a:srgbClr val="1509FC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7932" y="4119215"/>
            <a:ext cx="65595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1509FC"/>
                </a:solidFill>
                <a:latin typeface="맑은 고딕"/>
                <a:cs typeface="맑은 고딕"/>
              </a:rPr>
              <a:t>뭘까</a:t>
            </a:r>
            <a:r>
              <a:rPr sz="2000" b="1" dirty="0">
                <a:solidFill>
                  <a:srgbClr val="1509FC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6500" y="4652771"/>
            <a:ext cx="6667500" cy="2205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3742" y="3275935"/>
          <a:ext cx="5020359" cy="79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1509FC"/>
                          </a:solidFill>
                          <a:latin typeface="Times New Roman"/>
                          <a:cs typeface="Times New Roman"/>
                        </a:rPr>
                        <a:t>3.  HTML</a:t>
                      </a:r>
                      <a:r>
                        <a:rPr sz="2000" b="1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은</a:t>
                      </a:r>
                      <a:r>
                        <a:rPr sz="2000" b="1" spc="-260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작성</a:t>
                      </a:r>
                      <a:r>
                        <a:rPr sz="2000" b="1" spc="-40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하</a:t>
                      </a:r>
                      <a:r>
                        <a:rPr sz="2000" b="1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기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2000" b="1" spc="-25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쉽다</a:t>
                      </a:r>
                      <a:r>
                        <a:rPr sz="2000" b="1" dirty="0">
                          <a:solidFill>
                            <a:srgbClr val="1509FC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53060" algn="l"/>
                        </a:tabLst>
                      </a:pPr>
                      <a:r>
                        <a:rPr sz="2000" b="1" dirty="0">
                          <a:solidFill>
                            <a:srgbClr val="1509FC"/>
                          </a:solidFill>
                          <a:latin typeface="Times New Roman"/>
                          <a:cs typeface="Times New Roman"/>
                        </a:rPr>
                        <a:t>4.	</a:t>
                      </a:r>
                      <a:r>
                        <a:rPr sz="2000" b="1" spc="-25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열</a:t>
                      </a:r>
                      <a:r>
                        <a:rPr sz="2000" b="1" spc="-40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심</a:t>
                      </a:r>
                      <a:r>
                        <a:rPr sz="2000" b="1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히</a:t>
                      </a:r>
                      <a:r>
                        <a:rPr sz="2000" b="1" spc="-270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공</a:t>
                      </a:r>
                      <a:r>
                        <a:rPr sz="2000" b="1" spc="-40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부해</a:t>
                      </a:r>
                      <a:r>
                        <a:rPr sz="2000" b="1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서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2000" b="1" spc="-25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홈</a:t>
                      </a:r>
                      <a:r>
                        <a:rPr sz="2000" b="1" spc="-35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페이지</a:t>
                      </a:r>
                      <a:r>
                        <a:rPr sz="2000" b="1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를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000" b="1" spc="-25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만</a:t>
                      </a:r>
                      <a:r>
                        <a:rPr sz="2000" b="1" spc="-40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들</a:t>
                      </a:r>
                      <a:r>
                        <a:rPr sz="2000" b="1" spc="-35" dirty="0">
                          <a:solidFill>
                            <a:srgbClr val="1509FC"/>
                          </a:solidFill>
                          <a:latin typeface="맑은 고딕"/>
                          <a:cs typeface="맑은 고딕"/>
                        </a:rPr>
                        <a:t>자</a:t>
                      </a:r>
                      <a:r>
                        <a:rPr sz="2000" b="1" dirty="0">
                          <a:solidFill>
                            <a:srgbClr val="1509FC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1611</Words>
  <Application>Microsoft Office PowerPoint</Application>
  <PresentationFormat>화면 슬라이드 쇼(4:3)</PresentationFormat>
  <Paragraphs>483</Paragraphs>
  <Slides>47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HY견고딕</vt:lpstr>
      <vt:lpstr>Yu Gothic UI</vt:lpstr>
      <vt:lpstr>굴림</vt:lpstr>
      <vt:lpstr>맑은 고딕</vt:lpstr>
      <vt:lpstr>바탕</vt:lpstr>
      <vt:lpstr>함초롬바탕</vt:lpstr>
      <vt:lpstr>Arial</vt:lpstr>
      <vt:lpstr>Calibri</vt:lpstr>
      <vt:lpstr>Times New Roman</vt:lpstr>
      <vt:lpstr>Wingdings</vt:lpstr>
      <vt:lpstr>Office Theme</vt:lpstr>
      <vt:lpstr>PowerPoint 프레젠테이션</vt:lpstr>
      <vt:lpstr>HTML 개념</vt:lpstr>
      <vt:lpstr>웹 에디터와 웹 브라우저</vt:lpstr>
      <vt:lpstr>HTML 기본구조</vt:lpstr>
      <vt:lpstr>메모장 실행 과정</vt:lpstr>
      <vt:lpstr>메모장 실행 과정3</vt:lpstr>
      <vt:lpstr>주석 태그</vt:lpstr>
      <vt:lpstr>문단 태그</vt:lpstr>
      <vt:lpstr>PowerPoint 프레젠테이션</vt:lpstr>
      <vt:lpstr>PowerPoint 프레젠테이션</vt:lpstr>
      <vt:lpstr>PowerPoint 프레젠테이션</vt:lpstr>
      <vt:lpstr>&lt;H숫자&gt;실습</vt:lpstr>
      <vt:lpstr>PowerPoint 프레젠테이션</vt:lpstr>
      <vt:lpstr>글자 모양 바꾸기</vt:lpstr>
      <vt:lpstr>&lt;FONT 속성=“값” …&gt;</vt:lpstr>
      <vt:lpstr>FONT color 속성 실습</vt:lpstr>
      <vt:lpstr>FONT face 속성 실습</vt:lpstr>
      <vt:lpstr>특수문자</vt:lpstr>
      <vt:lpstr>특수기호</vt:lpstr>
      <vt:lpstr>특수문자, 기호 실습</vt:lpstr>
      <vt:lpstr>특수문자, 기호 실습</vt:lpstr>
      <vt:lpstr>&lt;HR&gt;태그</vt:lpstr>
      <vt:lpstr>&lt;HR&gt;태그 실습</vt:lpstr>
      <vt:lpstr>&lt;A&gt; 태그</vt:lpstr>
      <vt:lpstr>&lt;A&gt; 태그</vt:lpstr>
      <vt:lpstr>하이퍼링크 색 설정</vt:lpstr>
      <vt:lpstr>목록 만들기</vt:lpstr>
      <vt:lpstr>PowerPoint 프레젠테이션</vt:lpstr>
      <vt:lpstr>계층적인 목록 만들기</vt:lpstr>
      <vt:lpstr>문서의 배경 설정</vt:lpstr>
      <vt:lpstr>PowerPoint 프레젠테이션</vt:lpstr>
      <vt:lpstr>PowerPoint 프레젠테이션</vt:lpstr>
      <vt:lpstr>이미지 삽입</vt:lpstr>
      <vt:lpstr>이미지 경로에 따른 호출 방법</vt:lpstr>
      <vt:lpstr>이미지 경로</vt:lpstr>
      <vt:lpstr>이미지(정렬)</vt:lpstr>
      <vt:lpstr>이미지(정렬, 여백, 크기)</vt:lpstr>
      <vt:lpstr>이미지(테두리와 툴팁)</vt:lpstr>
      <vt:lpstr>이미지(사이트 이동)</vt:lpstr>
      <vt:lpstr>&lt;TABLE&gt;태그</vt:lpstr>
      <vt:lpstr>&lt;TABLE&gt;태그</vt:lpstr>
      <vt:lpstr>&lt;TABLE&gt;태그</vt:lpstr>
      <vt:lpstr>&lt;TR&gt;</vt:lpstr>
      <vt:lpstr>&lt;TD&gt;</vt:lpstr>
      <vt:lpstr>TABLE의 응용</vt:lpstr>
      <vt:lpstr>TABLE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T M L</dc:title>
  <dc:creator>Jmulty</dc:creator>
  <cp:lastModifiedBy>Windows 사용자</cp:lastModifiedBy>
  <cp:revision>3</cp:revision>
  <dcterms:created xsi:type="dcterms:W3CDTF">2018-11-13T07:04:13Z</dcterms:created>
  <dcterms:modified xsi:type="dcterms:W3CDTF">2018-11-12T22:44:51Z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2016-02-02T00:00:00Z</vt:filetime>
  </property>
  <property fmtid="{D5CDD505-2E9C-101B-9397-08002B2CF9AE}" pid="3" name="LastSaved">
    <vt:filetime>2018-11-12T00:00:00Z</vt:filetime>
  </property>
</Properties>
</file>