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54" userDrawn="1">
          <p15:clr>
            <a:srgbClr val="A4A3A4"/>
          </p15:clr>
        </p15:guide>
        <p15:guide id="4" orient="horz" pos="2069" userDrawn="1">
          <p15:clr>
            <a:srgbClr val="A4A3A4"/>
          </p15:clr>
        </p15:guide>
        <p15:guide id="5" orient="horz" pos="2273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478" userDrawn="1">
          <p15:clr>
            <a:srgbClr val="A4A3A4"/>
          </p15:clr>
        </p15:guide>
        <p15:guide id="8" orient="horz" pos="3680" userDrawn="1">
          <p15:clr>
            <a:srgbClr val="A4A3A4"/>
          </p15:clr>
        </p15:guide>
        <p15:guide id="9" orient="horz" pos="3067" userDrawn="1">
          <p15:clr>
            <a:srgbClr val="A4A3A4"/>
          </p15:clr>
        </p15:guide>
        <p15:guide id="11" orient="horz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15"/>
    <a:srgbClr val="2369FF"/>
    <a:srgbClr val="01C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86" y="78"/>
      </p:cViewPr>
      <p:guideLst>
        <p:guide orient="horz" pos="2160"/>
        <p:guide pos="3840"/>
        <p:guide pos="3454"/>
        <p:guide orient="horz" pos="2069"/>
        <p:guide orient="horz" pos="2273"/>
        <p:guide orient="horz" pos="1865"/>
        <p:guide orient="horz" pos="2478"/>
        <p:guide orient="horz" pos="3680"/>
        <p:guide orient="horz" pos="3067"/>
        <p:guide orient="horz" pos="2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3D9D-640B-D086-CEAF-C010F984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4CCFE-F637-5576-8326-7F8A9890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8CFA3-01C1-B554-F0E6-1A0FCD5C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E5585-7462-265E-B992-F8F4FDB8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A8C6D-ADFF-E895-2E23-8ECCBD09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7E0B1-5765-BB87-E454-5318503E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66AE8-A6DE-A9C5-99FE-19CCA83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04A41-44F7-AC77-58EE-2D9B768C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31E99-355C-0E6E-9313-DA0E1304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6666-9730-903B-F266-80F9409D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0FCFC-FBE1-044D-AF08-BA770613F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FA69D-B8A1-7E06-A175-D324D8C1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F9F71-AD75-D8B4-052D-87B7560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DBD52-3243-687F-EF2C-E495C4E8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72DC8-A6BA-86BB-B8A3-093F9A90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F7BC7-C640-D351-F739-00929E4A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3F975-53A7-ED7E-03CA-BC9B7465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15FA7-5E68-77EE-A4E7-C893007D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8291F-BAB0-5319-43BD-3E867054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07ED-98B9-884A-4B13-8C6C900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7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F3285-5A48-CCBC-B23D-3798BF77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5BA1C-8462-5C29-599D-15EE169F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55A20-B579-C78F-898A-7FB57DF3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ACD1-3698-07BB-78B8-9683F0CA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DA033-E6CC-26F8-13B9-70610B1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6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26D0B-F396-76A1-415D-5C1B7895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E24CC-C6C0-D12B-95E5-DB6F692E2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E7F50-AE54-13AB-50B4-3CF76BEF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C651E-37A8-28EB-4AC7-0C7C9DC3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564A8-2F8E-C57E-2719-31601B08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1FB6E-9BC5-06C8-144E-4BA63492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4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1410C-4F32-D696-8BD1-C1F3430A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AB85A-DE55-F3A9-435C-A9D94012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36DD8-5559-4AA3-4C37-6ABACC77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F2B473-2085-33FA-3052-ECC64B35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E202C-FA89-5DE5-5A79-234599A5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AD998D-9DB1-7F7F-751E-73337CB2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604B7A-7DEC-6769-E75E-C1325AFD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307E70-7314-2A90-BE29-6DD168E2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665B-A8B7-B1E8-90D7-4708434A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0F9AC8-FCC1-35B0-99BA-0F51874D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19AAB5-1490-DD74-3370-C0D2A62F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94073A-81F5-DB11-6729-4830499F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C492E9-6527-3AC8-6C1D-80672833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AA74C-3B4D-C586-7929-80C021C7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FF1368-C00B-52DE-FD88-70938F1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6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3C7AB-76B5-D14E-4F22-1645B56B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C27E5-E790-1B34-7325-28C988DB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A3716-5AF7-999B-A9BF-8C1FF19C2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84921-4CAD-4A81-CEE2-6F10176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D05BF-ABB1-6881-2C2B-0E63E845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7D63-D451-DC9D-72B7-039AD86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F297F-8E52-B585-C135-7B329DA3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9078EC-9F5E-AC16-2155-DEBBB56C1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B8D9A-9EE2-0896-5491-3C8C0F55A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C3FF9-E256-013F-4CF5-D5FC36BC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DFA4A-B974-CD66-E53B-05B93DEE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E92EE-3FCA-F03B-8FBA-4AAB78BA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0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1E165A-094B-296B-D810-30E11A2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7949C-D0E4-A843-7EA0-D8D19916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25D5C-3F8E-F388-EDD1-32A4C9C9E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92C1-ED91-4DBC-96EC-E432AE413B4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A8A66-D5C5-1260-0C53-E4EC5B8A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9A7FD-2367-B6F6-F460-34B2FCD1D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3758-19B4-4374-97E2-157265BD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82B7A4-5ECE-4434-E473-79B6B6BD6F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5911"/>
            <a:ext cx="12191999" cy="81286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9B40BA-033A-443C-A0AA-AD92462F498B}"/>
              </a:ext>
            </a:extLst>
          </p:cNvPr>
          <p:cNvSpPr/>
          <p:nvPr/>
        </p:nvSpPr>
        <p:spPr>
          <a:xfrm>
            <a:off x="2196444" y="1150070"/>
            <a:ext cx="1404594" cy="678730"/>
          </a:xfrm>
          <a:prstGeom prst="rect">
            <a:avLst/>
          </a:prstGeom>
          <a:solidFill>
            <a:srgbClr val="01C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오픈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SW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B57ED3-BAC2-DF36-778B-F85796126214}"/>
              </a:ext>
            </a:extLst>
          </p:cNvPr>
          <p:cNvSpPr/>
          <p:nvPr/>
        </p:nvSpPr>
        <p:spPr>
          <a:xfrm>
            <a:off x="2306039" y="1168923"/>
            <a:ext cx="1505914" cy="678730"/>
          </a:xfrm>
          <a:prstGeom prst="rect">
            <a:avLst/>
          </a:prstGeom>
          <a:solidFill>
            <a:srgbClr val="01C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오픈</a:t>
            </a:r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SW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E2A78D-F91E-5FA8-6054-455F5E642F84}"/>
              </a:ext>
            </a:extLst>
          </p:cNvPr>
          <p:cNvSpPr/>
          <p:nvPr/>
        </p:nvSpPr>
        <p:spPr>
          <a:xfrm>
            <a:off x="5195352" y="1168923"/>
            <a:ext cx="1801296" cy="678730"/>
          </a:xfrm>
          <a:prstGeom prst="rect">
            <a:avLst/>
          </a:prstGeom>
          <a:solidFill>
            <a:srgbClr val="236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Standard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D0BCD-1FF4-080A-5D60-57170F2E0C61}"/>
              </a:ext>
            </a:extLst>
          </p:cNvPr>
          <p:cNvSpPr/>
          <p:nvPr/>
        </p:nvSpPr>
        <p:spPr>
          <a:xfrm>
            <a:off x="8408921" y="1159495"/>
            <a:ext cx="1505914" cy="678730"/>
          </a:xfrm>
          <a:prstGeom prst="rect">
            <a:avLst/>
          </a:prstGeom>
          <a:solidFill>
            <a:srgbClr val="FF6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PRO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9B5B6-859A-F5E0-A10F-FC398B620298}"/>
              </a:ext>
            </a:extLst>
          </p:cNvPr>
          <p:cNvSpPr/>
          <p:nvPr/>
        </p:nvSpPr>
        <p:spPr>
          <a:xfrm>
            <a:off x="1800520" y="5175315"/>
            <a:ext cx="2488676" cy="67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무료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5C7E2-147C-8F14-0F16-1A0493536412}"/>
              </a:ext>
            </a:extLst>
          </p:cNvPr>
          <p:cNvSpPr/>
          <p:nvPr/>
        </p:nvSpPr>
        <p:spPr>
          <a:xfrm>
            <a:off x="4851661" y="5175315"/>
            <a:ext cx="2488676" cy="67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1000</a:t>
            </a:r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만원 </a:t>
            </a:r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건당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A6F3D1-D8F5-45F1-B295-767E3B4A6472}"/>
              </a:ext>
            </a:extLst>
          </p:cNvPr>
          <p:cNvSpPr/>
          <p:nvPr/>
        </p:nvSpPr>
        <p:spPr>
          <a:xfrm>
            <a:off x="7902802" y="5175315"/>
            <a:ext cx="2488676" cy="67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1500</a:t>
            </a:r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만원 </a:t>
            </a:r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건당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A931B7-4032-F8ED-54C3-01EA7407C5C8}"/>
              </a:ext>
            </a:extLst>
          </p:cNvPr>
          <p:cNvSpPr/>
          <p:nvPr/>
        </p:nvSpPr>
        <p:spPr>
          <a:xfrm>
            <a:off x="2402701" y="2630076"/>
            <a:ext cx="1567114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위치 시각화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E2DD11-07E1-2185-F4A4-79D2196522BA}"/>
              </a:ext>
            </a:extLst>
          </p:cNvPr>
          <p:cNvSpPr/>
          <p:nvPr/>
        </p:nvSpPr>
        <p:spPr>
          <a:xfrm>
            <a:off x="2394405" y="3273457"/>
            <a:ext cx="1791095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배후지 맞춤 데이터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749160-99EB-D5E6-E843-EA2D60BF2978}"/>
              </a:ext>
            </a:extLst>
          </p:cNvPr>
          <p:cNvSpPr/>
          <p:nvPr/>
        </p:nvSpPr>
        <p:spPr>
          <a:xfrm>
            <a:off x="2416272" y="3928620"/>
            <a:ext cx="1872924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리포트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4ED595-0DCD-701E-70D6-7F347D3BE3CC}"/>
              </a:ext>
            </a:extLst>
          </p:cNvPr>
          <p:cNvSpPr/>
          <p:nvPr/>
        </p:nvSpPr>
        <p:spPr>
          <a:xfrm>
            <a:off x="1800520" y="4421171"/>
            <a:ext cx="2384981" cy="471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D1921A-0C09-F425-61D7-05339D970CBC}"/>
              </a:ext>
            </a:extLst>
          </p:cNvPr>
          <p:cNvSpPr/>
          <p:nvPr/>
        </p:nvSpPr>
        <p:spPr>
          <a:xfrm>
            <a:off x="5387854" y="2630749"/>
            <a:ext cx="1567114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위치 시각화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D2EBF9-0EB2-E67A-C90F-DF5EB55018C3}"/>
              </a:ext>
            </a:extLst>
          </p:cNvPr>
          <p:cNvSpPr/>
          <p:nvPr/>
        </p:nvSpPr>
        <p:spPr>
          <a:xfrm>
            <a:off x="5387854" y="3260697"/>
            <a:ext cx="1952483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배후지 맞춤형 데이터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D1FD64-7814-E35E-3A15-115FF9ECA95A}"/>
              </a:ext>
            </a:extLst>
          </p:cNvPr>
          <p:cNvSpPr/>
          <p:nvPr/>
        </p:nvSpPr>
        <p:spPr>
          <a:xfrm>
            <a:off x="5387854" y="3909769"/>
            <a:ext cx="1872924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리포트 제공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D7F36-5891-99A1-6934-46D8ECE5CDDD}"/>
              </a:ext>
            </a:extLst>
          </p:cNvPr>
          <p:cNvSpPr/>
          <p:nvPr/>
        </p:nvSpPr>
        <p:spPr>
          <a:xfrm>
            <a:off x="5369969" y="4495407"/>
            <a:ext cx="1952483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 순위 입지 분석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355B75-2C89-31FC-806A-772D9CA81EFB}"/>
              </a:ext>
            </a:extLst>
          </p:cNvPr>
          <p:cNvSpPr/>
          <p:nvPr/>
        </p:nvSpPr>
        <p:spPr>
          <a:xfrm>
            <a:off x="8413066" y="2630075"/>
            <a:ext cx="1567114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위치 시각화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B9ACE6-8018-2271-77E5-F4CACDD9ECDC}"/>
              </a:ext>
            </a:extLst>
          </p:cNvPr>
          <p:cNvSpPr/>
          <p:nvPr/>
        </p:nvSpPr>
        <p:spPr>
          <a:xfrm>
            <a:off x="8401503" y="3258417"/>
            <a:ext cx="1970119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배후지 맞춤형 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B45C1F-C8A6-81C5-97BA-9D73093CA493}"/>
              </a:ext>
            </a:extLst>
          </p:cNvPr>
          <p:cNvSpPr/>
          <p:nvPr/>
        </p:nvSpPr>
        <p:spPr>
          <a:xfrm>
            <a:off x="8408921" y="3842472"/>
            <a:ext cx="1872924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리포트 제공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0E08A9-1059-94FB-CD27-7F3B4419DEC4}"/>
              </a:ext>
            </a:extLst>
          </p:cNvPr>
          <p:cNvSpPr/>
          <p:nvPr/>
        </p:nvSpPr>
        <p:spPr>
          <a:xfrm>
            <a:off x="8395001" y="4480007"/>
            <a:ext cx="1872924" cy="3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 순위 입지 분석</a:t>
            </a:r>
          </a:p>
        </p:txBody>
      </p:sp>
    </p:spTree>
    <p:extLst>
      <p:ext uri="{BB962C8B-B14F-4D97-AF65-F5344CB8AC3E}">
        <p14:creationId xmlns:p14="http://schemas.microsoft.com/office/powerpoint/2010/main" val="227062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나눔스퀘어OTF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1</cp:revision>
  <dcterms:created xsi:type="dcterms:W3CDTF">2022-06-30T09:22:03Z</dcterms:created>
  <dcterms:modified xsi:type="dcterms:W3CDTF">2022-06-30T09:46:53Z</dcterms:modified>
</cp:coreProperties>
</file>