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1A5-1392-4F0A-A75A-DDCE390BC8E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A84A-B687-4D81-8324-B5575B672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0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1A5-1392-4F0A-A75A-DDCE390BC8E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A84A-B687-4D81-8324-B5575B672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1A5-1392-4F0A-A75A-DDCE390BC8E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A84A-B687-4D81-8324-B5575B672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1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1A5-1392-4F0A-A75A-DDCE390BC8E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A84A-B687-4D81-8324-B5575B672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3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1A5-1392-4F0A-A75A-DDCE390BC8E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A84A-B687-4D81-8324-B5575B672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66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1A5-1392-4F0A-A75A-DDCE390BC8E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A84A-B687-4D81-8324-B5575B672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1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1A5-1392-4F0A-A75A-DDCE390BC8E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A84A-B687-4D81-8324-B5575B672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1A5-1392-4F0A-A75A-DDCE390BC8E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A84A-B687-4D81-8324-B5575B672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5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1A5-1392-4F0A-A75A-DDCE390BC8E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A84A-B687-4D81-8324-B5575B672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5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1A5-1392-4F0A-A75A-DDCE390BC8E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A84A-B687-4D81-8324-B5575B672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5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1A5-1392-4F0A-A75A-DDCE390BC8E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A84A-B687-4D81-8324-B5575B672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7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1A5-1392-4F0A-A75A-DDCE390BC8E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A84A-B687-4D81-8324-B5575B672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1A5-1392-4F0A-A75A-DDCE390BC8E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A84A-B687-4D81-8324-B5575B672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aeRo\DEDA\프레임워크\Untitled 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81" y="334893"/>
            <a:ext cx="6237877" cy="617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235387"/>
            <a:ext cx="122413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smtClean="0">
                <a:solidFill>
                  <a:schemeClr val="bg1"/>
                </a:solidFill>
                <a:latin typeface="210 다락방 L" panose="02020603020101020101" pitchFamily="18" charset="-127"/>
                <a:ea typeface="210 다락방 L" panose="02020603020101020101" pitchFamily="18" charset="-127"/>
              </a:rPr>
              <a:t>친환경 자동차 시장 분석</a:t>
            </a:r>
            <a:endParaRPr lang="en-US" altLang="ko-KR" sz="500" smtClean="0">
              <a:solidFill>
                <a:schemeClr val="bg1"/>
              </a:solidFill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5229200"/>
            <a:ext cx="11521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민감도 분석을 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통한 모델 검증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각 변수들이 충전소입지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에 미치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는 영향 정도를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파악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pic>
        <p:nvPicPr>
          <p:cNvPr id="1029" name="Picture 5" descr="C:\DaeRo\DEDA\프레임워크\2202250_account_avatar_human_man_profile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265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3923928" y="347524"/>
            <a:ext cx="2088232" cy="285795"/>
          </a:xfrm>
          <a:prstGeom prst="roundRect">
            <a:avLst>
              <a:gd name="adj" fmla="val 2932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충전소를 어디에 지어야 효율적일까</a:t>
            </a:r>
            <a:r>
              <a:rPr lang="en-US" altLang="ko-KR" sz="900" smtClean="0"/>
              <a:t>?</a:t>
            </a:r>
            <a:endParaRPr lang="ko-KR" alt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547664" y="1556792"/>
            <a:ext cx="10801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배후지 선정 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주차장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, LPG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충전소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, </a:t>
            </a:r>
          </a:p>
          <a:p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고속도로 휴게소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등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1556792"/>
            <a:ext cx="12961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고려사항을 네가지 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상위 요인으로 </a:t>
            </a:r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분류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  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사회적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요인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  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경제적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요인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  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환경적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요</a:t>
            </a:r>
            <a:r>
              <a:rPr lang="ko-KR" altLang="en-US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인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  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기술적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요</a:t>
            </a:r>
            <a:r>
              <a:rPr lang="ko-KR" altLang="en-US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인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112" y="1556792"/>
            <a:ext cx="11521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경제적 </a:t>
            </a:r>
            <a:r>
              <a:rPr lang="ko-KR" altLang="en-US" sz="900">
                <a:latin typeface="210 다락방 L" panose="02020603020101020101" pitchFamily="18" charset="-127"/>
                <a:ea typeface="210 다락방 L" panose="02020603020101020101" pitchFamily="18" charset="-127"/>
              </a:rPr>
              <a:t>요인의</a:t>
            </a:r>
            <a:endParaRPr lang="en-US" altLang="ko-KR" sz="9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pPr algn="ctr"/>
            <a:r>
              <a:rPr lang="ko-KR" altLang="en-US" sz="900">
                <a:latin typeface="210 다락방 L" panose="02020603020101020101" pitchFamily="18" charset="-127"/>
                <a:ea typeface="210 다락방 L" panose="02020603020101020101" pitchFamily="18" charset="-127"/>
              </a:rPr>
              <a:t>하위 변수 </a:t>
            </a:r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결정 </a:t>
            </a:r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충전소 설치 비용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,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유지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보수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비용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,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기대수익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,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연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료 운송비 </a:t>
            </a:r>
            <a:endParaRPr lang="ko-KR" altLang="en-US" sz="7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53906" y="1556792"/>
            <a:ext cx="10842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사회적 요인의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하위 변수 결정 </a:t>
            </a:r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차량 유동량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,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인구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밀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집도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,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교통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편의성</a:t>
            </a:r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등</a:t>
            </a:r>
            <a:endParaRPr lang="ko-KR" altLang="en-US" sz="7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5656" y="3501008"/>
            <a:ext cx="11521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결합 확률을 통해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상위 요인 확률 도출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하위변수들의 확률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을 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결합하여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,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상위</a:t>
            </a:r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요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인의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</a:p>
          <a:p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확률 도출</a:t>
            </a:r>
            <a:endParaRPr lang="ko-KR" altLang="en-US" sz="7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79812" y="3501008"/>
            <a:ext cx="11881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하위변수들의 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확률 도출 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정규분포화를 통해 하위 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변수</a:t>
            </a:r>
            <a:r>
              <a:rPr lang="ko-KR" altLang="en-US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를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평가하고</a:t>
            </a:r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확률화</a:t>
            </a:r>
            <a:endParaRPr lang="ko-KR" altLang="en-US" sz="7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0256" y="3501008"/>
            <a:ext cx="11658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기술적 </a:t>
            </a:r>
            <a:r>
              <a:rPr lang="ko-KR" altLang="en-US" sz="900">
                <a:latin typeface="210 다락방 L" panose="02020603020101020101" pitchFamily="18" charset="-127"/>
                <a:ea typeface="210 다락방 L" panose="02020603020101020101" pitchFamily="18" charset="-127"/>
              </a:rPr>
              <a:t>요인의</a:t>
            </a:r>
            <a:endParaRPr lang="en-US" altLang="ko-KR" sz="9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pPr algn="ctr"/>
            <a:r>
              <a:rPr lang="ko-KR" altLang="en-US" sz="900">
                <a:latin typeface="210 다락방 L" panose="02020603020101020101" pitchFamily="18" charset="-127"/>
                <a:ea typeface="210 다락방 L" panose="02020603020101020101" pitchFamily="18" charset="-127"/>
              </a:rPr>
              <a:t>하위 변수 </a:t>
            </a:r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결정 </a:t>
            </a:r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충전 시간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,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복합 충전소 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여부 등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2120" y="3501008"/>
            <a:ext cx="1080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환경적 </a:t>
            </a:r>
            <a:r>
              <a:rPr lang="ko-KR" altLang="en-US" sz="900">
                <a:latin typeface="210 다락방 L" panose="02020603020101020101" pitchFamily="18" charset="-127"/>
                <a:ea typeface="210 다락방 L" panose="02020603020101020101" pitchFamily="18" charset="-127"/>
              </a:rPr>
              <a:t>요인의</a:t>
            </a:r>
            <a:endParaRPr lang="en-US" altLang="ko-KR" sz="9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pPr algn="ctr"/>
            <a:r>
              <a:rPr lang="ko-KR" altLang="en-US" sz="900">
                <a:latin typeface="210 다락방 L" panose="02020603020101020101" pitchFamily="18" charset="-127"/>
                <a:ea typeface="210 다락방 L" panose="02020603020101020101" pitchFamily="18" charset="-127"/>
              </a:rPr>
              <a:t>하위 변수 </a:t>
            </a:r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결정 </a:t>
            </a:r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SO</a:t>
            </a:r>
            <a:r>
              <a:rPr lang="en-US" altLang="ko-KR" sz="5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2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, CO</a:t>
            </a:r>
            <a:r>
              <a:rPr lang="en-US" altLang="ko-KR" sz="5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2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,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주차공간 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구획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수 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7744" y="332656"/>
            <a:ext cx="122413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친환경 자동차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충전 인프라 </a:t>
            </a:r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최적입지 제공 요청</a:t>
            </a:r>
            <a:endParaRPr lang="en-US" altLang="ko-KR" sz="9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2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4128" y="6222504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선정 입지의 활용</a:t>
            </a:r>
            <a:endParaRPr lang="ko-KR" altLang="en-US" sz="9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3328" y="5229200"/>
            <a:ext cx="12241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그래프를 통한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시각화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</a:t>
            </a:r>
            <a:r>
              <a:rPr lang="ko-KR" altLang="en-US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입지를 </a:t>
            </a:r>
            <a:r>
              <a:rPr lang="ko-KR" altLang="en-US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결정하는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요인들의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확률을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그래프로 시각화</a:t>
            </a:r>
            <a:endParaRPr lang="ko-KR" altLang="en-US" sz="7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3968" y="5229200"/>
            <a:ext cx="122413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입지 결과 시각화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대시보드를 통해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지역별로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 입지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상황을 한눈에 파악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항목을 선택하여 접근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가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능하도록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설계</a:t>
            </a:r>
            <a:endParaRPr lang="ko-KR" altLang="en-US" sz="7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6792" y="5229200"/>
            <a:ext cx="10191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최적 입지 선정</a:t>
            </a:r>
            <a:endParaRPr lang="en-US" altLang="ko-KR" sz="9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endParaRPr lang="en-US" altLang="ko-KR" sz="2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en-US" altLang="ko-KR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· 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입지가 합리적이라고 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  <a:p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  판단</a:t>
            </a:r>
            <a:r>
              <a:rPr lang="ko-KR" altLang="en-US" sz="700" smtClean="0">
                <a:latin typeface="210 다락방 L" panose="02020603020101020101" pitchFamily="18" charset="-127"/>
                <a:ea typeface="210 다락방 L" panose="02020603020101020101" pitchFamily="18" charset="-127"/>
              </a:rPr>
              <a:t>되는 경우</a:t>
            </a:r>
            <a:endParaRPr lang="en-US" altLang="ko-KR" sz="700" smtClean="0">
              <a:latin typeface="210 다락방 L" panose="02020603020101020101" pitchFamily="18" charset="-127"/>
              <a:ea typeface="210 다락방 L" panose="02020603020101020101" pitchFamily="18" charset="-127"/>
            </a:endParaRPr>
          </a:p>
        </p:txBody>
      </p:sp>
      <p:pic>
        <p:nvPicPr>
          <p:cNvPr id="30" name="Picture 5" descr="C:\DaeRo\DEDA\프레임워크\2202250_account_avatar_human_man_profile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28" y="614587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2915816" y="6167541"/>
            <a:ext cx="2389976" cy="285795"/>
          </a:xfrm>
          <a:prstGeom prst="roundRect">
            <a:avLst>
              <a:gd name="adj" fmla="val 2932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여기에 충전소를 설치하는게 가장 좋구나</a:t>
            </a:r>
            <a:r>
              <a:rPr lang="en-US" altLang="ko-KR" sz="900" smtClean="0"/>
              <a:t>!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713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212</Words>
  <Application>Microsoft Office PowerPoint</Application>
  <PresentationFormat>화면 슬라이드 쇼(4:3)</PresentationFormat>
  <Paragraphs>95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21</cp:revision>
  <dcterms:created xsi:type="dcterms:W3CDTF">2022-05-30T02:09:27Z</dcterms:created>
  <dcterms:modified xsi:type="dcterms:W3CDTF">2022-06-28T16:46:56Z</dcterms:modified>
</cp:coreProperties>
</file>