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B47A-F869-9261-09D1-02F87B99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08182-05E2-884F-DFAC-A7C23071A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FB886-3BA6-11DD-B4FA-0A5ECE26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DDD47-3235-4DAB-DAB3-D0DFC62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9BDDC-18A4-8F20-6799-E0F45BA7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EE4E-9266-6430-BC05-DB73F2B7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33B56-638E-DEFB-3B17-703FECBD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DCF4-9F80-48E2-70E3-8552AAA9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A799E-9B18-D627-51EE-F20C8201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39D33-BA37-8E3D-A26C-59072EED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6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065E3-7474-E4A0-55AA-AA9C4A22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DBA52-D3A3-7012-A1DC-7DBC85CA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7E61-0C7E-9059-8678-8C8B61BC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1CB54-8C74-AAB9-D1EC-365C3093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0CEC5-DE69-B09A-0D3C-75243D3C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6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32D39-85B4-A677-D176-C33B371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46ED5-CBF4-3863-425E-13A8DE60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4E0E8-8F29-B7D5-19E3-E45E070C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0D3ED-5426-8ABF-5AE7-42FCF286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7FB39-291E-9C14-2157-6955447D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FB49-4D1D-FDEE-70EA-62100862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4332A-0B7E-C2CA-8701-0A4D6CB2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EA8DC-2CA7-4F7D-5E18-8CDB14FC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9409B-0468-E786-81C8-F618C1E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1A7F4-D661-BAEB-200D-B00CDFC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3DF2-D1F5-C7B4-2ECE-45CB83A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1825-9140-C078-AA75-8111F4C58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25EF6-8C04-7793-E147-3F61CC1A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8862C-461E-420F-2C34-4D4A28A4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10B1E-D39C-887E-61CC-DE987845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8A032-1A0A-2E0B-6168-F7033668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1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3A846-2B80-B326-7D9B-B7EA04F3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1B852-807A-33E1-84BB-F5F8C0EF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8B3F6-D352-023A-8945-E10381F0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5C63F3-A185-6A55-4264-6D950915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F0B68-FD64-84BB-4965-D45BF65BD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5EC9F7-E085-7840-B8DA-05EA0FF2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3B642-9AF9-A1FB-CE1C-77B06604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2E011-BB6A-18A1-C2B1-987C4DB2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0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B20D5-DD87-6D36-11DB-55EAD668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8B8CDF-B35C-B2AC-C567-711FA99F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F576A9-DB46-EA7B-9943-82B308AA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1C30F-6501-9794-B10C-DE17C8D8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9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0701A-3C9A-7B8F-2A27-DA713C46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53C97-6168-4A8E-7044-3CC35E5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D00B6-A2E7-E346-E50C-6E002894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2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D4155-14E5-CCC4-EB04-1D0E5815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E2AC6-7A01-60F6-2E6C-234199B6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10F6B-FF60-2634-5DEB-94EEA6A7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5C045-7FD5-3775-B8FC-3EE9DBCB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8AA9C-E67E-36E6-9BB4-A6960F6A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72D53-F096-4991-019A-87DE733B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82E0-5ADE-64E6-A0A6-DC64EB19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4F4D6-9D2D-06B4-1A7A-C8419627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EE837-EE12-92BF-EA99-08C62058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46BB7-8EEF-0872-4351-94841BB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FE51A-F28C-7DFB-681E-CCF99D18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1F13C2-443C-EA6F-6260-9536D96C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7B54A-6F60-0109-B289-93927381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21FA-925E-B13B-9793-54F4C39F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E7EB8-32F1-064F-910B-77CDBBBA2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AE7E-4385-456C-A7AA-7CD399E0EC47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CF76-EB78-8DB9-850C-EE4CD475D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6223-2377-3783-C177-B5FD11A6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6CDB-3791-4440-81B7-DCA73A82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2EB0C-A761-7954-3285-B2CCAD9B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21982"/>
              </p:ext>
            </p:extLst>
          </p:nvPr>
        </p:nvGraphicFramePr>
        <p:xfrm>
          <a:off x="-1419225" y="127007"/>
          <a:ext cx="14820909" cy="813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2918797530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1313082319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2359606795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2946212220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557220861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3648921398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3742862729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1197197490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46901924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3196271498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2072140590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938339597"/>
                    </a:ext>
                  </a:extLst>
                </a:gridCol>
                <a:gridCol w="910432">
                  <a:extLst>
                    <a:ext uri="{9D8B030D-6E8A-4147-A177-3AD203B41FA5}">
                      <a16:colId xmlns:a16="http://schemas.microsoft.com/office/drawing/2014/main" val="260989548"/>
                    </a:ext>
                  </a:extLst>
                </a:gridCol>
              </a:tblGrid>
              <a:tr h="129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주요 과업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302"/>
                  </a:ext>
                </a:extLst>
              </a:tr>
              <a:tr h="2350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98136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시장분석 및 아이디어 도출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1520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HV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관련 인프라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64830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EV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관련 인프라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6391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EV, HV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충전소 시장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82673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●관련 연구 조사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66779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충전소 입지 분석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3587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충전소 중요 요인 연구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99123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●문헌 조사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13629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충전소 종류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14864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EV/HV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차이 및 제원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12392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관련 규제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2872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변수 설정 및 데이터 수집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62140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경제적 변수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45698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변수에 해당하는 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20606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기반 기술 개발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23753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필요 라이브러리 수집 및 적용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(Python, AI/ML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라이브러리 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6274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pgmpy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활용한 확률 산출 알고리즘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72505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Networkx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및 확률 값을 이용 네트워크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2773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핵심 기술 개발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3420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EV/HV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입지 선정 확률 시각화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07911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각 변수의 확률 수치 시각화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51030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확률에 따른 입지 결과 제시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02083"/>
                  </a:ext>
                </a:extLst>
              </a:tr>
              <a:tr h="23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Prototype Web App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개발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0688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</a:rPr>
                        <a:t>●발표자료 및 시연 준비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3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5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DengXian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최진영</cp:lastModifiedBy>
  <cp:revision>1</cp:revision>
  <dcterms:created xsi:type="dcterms:W3CDTF">2022-07-01T13:37:14Z</dcterms:created>
  <dcterms:modified xsi:type="dcterms:W3CDTF">2022-07-01T14:11:23Z</dcterms:modified>
</cp:coreProperties>
</file>