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105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0FA"/>
    <a:srgbClr val="71D358"/>
    <a:srgbClr val="12B0FB"/>
    <a:srgbClr val="0B93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2" y="78"/>
      </p:cViewPr>
      <p:guideLst>
        <p:guide pos="3840"/>
        <p:guide pos="105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BD9E-DC71-28EB-D6C8-B3AE8DA1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9482F-F31A-D1F2-C7C0-8A90FC19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CF131-7277-7318-EBC3-57F9B185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97A70-6359-72D4-41A3-B58A42C1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7BD61-068B-56F2-031E-E0334776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6DB77-4681-B7C5-12FA-D7405673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2A623-A263-A3FD-952B-D953D057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93E57-C744-7120-782C-8FC86F8F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40363-7F9B-C66F-8706-172CF9FF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94109-6EA5-3DD4-E83A-055F2A30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FD046-3BA1-22D0-568E-CFB181144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CB1B9-3BBE-4A1C-5AF5-AE481A86A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C04DC-4916-B71D-7DB1-40D3208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ECE8-95C4-E6D0-83C8-3955C2AD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CF2C1-4264-479B-4B2E-5335E0F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3EFC9-E6C3-18E0-B8A0-88888775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62A84-9D7B-5C7A-A63D-2995E8ED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B6E4E-1CE6-9F42-4AE5-4262A993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5F3A7-6BFA-CCEC-1678-628DE90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6F782-798C-DC79-5A00-CE13FDF7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2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AE6DE-FDD4-4BAB-8F15-92BC9A75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8EAC1-9864-C88E-33E1-3D6CE4C0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8C23C-CDDF-D04B-A92E-C719E242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D6DC6-8FB6-41FF-BA0C-5FEDFF8A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27F02-F4B9-4C90-BB51-BDFE31C1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A3684-22C9-EE7C-E6EF-79C13C0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2BEAC-B0D3-555C-2248-BAE1F9E1D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73B6D-2C95-2A49-559D-C4A4F858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3271F-E597-A21E-DEE1-C8E0FDCF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723E5-A1C8-2064-8AF3-49FE1D2C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85B4B-C82D-CA84-6397-9D63BC7A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9A9DF-148D-35E7-299F-85FF7722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D6180-517E-9874-14DA-C41E6F41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75258-EB19-8A4A-75CB-3F9BC2A6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3AF1E2-D5F3-3FD8-2DC5-0662DDE24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712CB-DFFA-5A15-2AD3-1F876CB1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839545-29A3-9F2E-84D1-D81365F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D85B5-EFD0-E35A-DC8B-8CED7EF5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43188-8E87-AAF1-EA67-E570367A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9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E9980-714C-93F3-EC42-BE6D382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28D06-BF36-B0BA-4F55-589B674B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6D154-E82D-9C79-9C65-043662D8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8BD5F0-96EB-F232-6CF0-ED1C730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6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ED6CF-E448-36C5-E3CB-B085997F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6A9B0-CD8B-0755-AAC0-6BFEAF34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48FF9-3259-FFB1-0555-E12B6A78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0FB-93BE-E5BA-31D7-085BBEFF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42710-DF41-5815-88A4-0FA57BB3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E4ED4-967F-48C9-23A0-FD701934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81E54-CE9D-9BF8-F693-7438A818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FDEF6-E322-5FFC-7E77-872FDA34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F7C68-EFE6-4ECB-043E-30AA59A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4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D2875-3B51-B8F1-90CC-4348B549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91ED38-0ED5-4AA4-2507-C3F811C61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0C5A6-0CA9-8707-D2C7-D71C28A9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9025C-CECF-C71D-73AB-C32368F7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0B2A7-CC59-72CC-2F8C-E2C455B2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F1109-8A7D-D074-09DB-86AE63BE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CBCE6-4E87-E25A-82FF-A73CDDE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0FE9C-FDAB-6704-CF11-505AD849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81038-5124-E2E1-31A6-5483B526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6843-CC8A-42A7-BC11-9E8C2784CC5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36BA4-C5E4-885E-4D73-907142C1B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39305-5019-C38F-9662-04B71235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44CCA-6269-4A0E-BAE6-65FE309E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9ED46E-6314-5956-BE5B-909905913021}"/>
              </a:ext>
            </a:extLst>
          </p:cNvPr>
          <p:cNvGrpSpPr/>
          <p:nvPr/>
        </p:nvGrpSpPr>
        <p:grpSpPr>
          <a:xfrm>
            <a:off x="2329195" y="997117"/>
            <a:ext cx="5595605" cy="1290294"/>
            <a:chOff x="2329195" y="997117"/>
            <a:chExt cx="5595605" cy="12902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A6C79B-3FEA-A077-5D94-28F872F93F9B}"/>
                </a:ext>
              </a:extLst>
            </p:cNvPr>
            <p:cNvSpPr/>
            <p:nvPr/>
          </p:nvSpPr>
          <p:spPr>
            <a:xfrm>
              <a:off x="2369187" y="1058194"/>
              <a:ext cx="5555613" cy="12292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106ACF-5F87-4546-5B80-F557C479903A}"/>
                </a:ext>
              </a:extLst>
            </p:cNvPr>
            <p:cNvSpPr/>
            <p:nvPr/>
          </p:nvSpPr>
          <p:spPr>
            <a:xfrm>
              <a:off x="2329195" y="997117"/>
              <a:ext cx="5464410" cy="11378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588811-4C9F-CE0E-FEAC-430ACD3BC2C8}"/>
                </a:ext>
              </a:extLst>
            </p:cNvPr>
            <p:cNvSpPr/>
            <p:nvPr/>
          </p:nvSpPr>
          <p:spPr>
            <a:xfrm>
              <a:off x="3157150" y="1005392"/>
              <a:ext cx="4505272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Franklin Gothic Heavy" panose="020B0903020102020204" pitchFamily="34" charset="0"/>
                </a:rPr>
                <a:t>CHAR</a:t>
              </a:r>
              <a:r>
                <a:rPr lang="en-US" altLang="ko-KR" sz="6000" b="1" i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Franklin Gothic Heavy" panose="020B0903020102020204" pitchFamily="34" charset="0"/>
                </a:rPr>
                <a:t>LO-</a:t>
              </a:r>
              <a:r>
                <a:rPr lang="en-US" altLang="ko-KR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Franklin Gothic Heavy" panose="020B0903020102020204" pitchFamily="34" charset="0"/>
                </a:rPr>
                <a:t>WA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B00F3-5D0C-0775-BC0D-F297E1F7CF51}"/>
              </a:ext>
            </a:extLst>
          </p:cNvPr>
          <p:cNvSpPr/>
          <p:nvPr/>
        </p:nvSpPr>
        <p:spPr>
          <a:xfrm>
            <a:off x="4969686" y="3467735"/>
            <a:ext cx="450527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Heavy" panose="020B0903020102020204" pitchFamily="34" charset="0"/>
              </a:rPr>
              <a:t>CHAR</a:t>
            </a:r>
            <a:r>
              <a:rPr lang="en-US" altLang="ko-KR" sz="6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Heavy" panose="020B0903020102020204" pitchFamily="34" charset="0"/>
              </a:rPr>
              <a:t>LO-</a:t>
            </a: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Heavy" panose="020B0903020102020204" pitchFamily="34" charset="0"/>
              </a:rPr>
              <a:t>WA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FDBF8E-1011-E034-B54F-9EEB3EEF091A}"/>
              </a:ext>
            </a:extLst>
          </p:cNvPr>
          <p:cNvSpPr/>
          <p:nvPr/>
        </p:nvSpPr>
        <p:spPr>
          <a:xfrm>
            <a:off x="4850435" y="3075320"/>
            <a:ext cx="281198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  <a:alpha val="66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-----------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5F7E15-07FE-B0F7-D038-2AF233A07686}"/>
              </a:ext>
            </a:extLst>
          </p:cNvPr>
          <p:cNvSpPr/>
          <p:nvPr/>
        </p:nvSpPr>
        <p:spPr>
          <a:xfrm>
            <a:off x="6915603" y="4090983"/>
            <a:ext cx="281198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  <a:alpha val="66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-----------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760ADC-F2A4-7FD3-36C8-BB35349885A2}"/>
              </a:ext>
            </a:extLst>
          </p:cNvPr>
          <p:cNvSpPr/>
          <p:nvPr/>
        </p:nvSpPr>
        <p:spPr>
          <a:xfrm>
            <a:off x="345163" y="4158854"/>
            <a:ext cx="450527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Heavy" panose="020B0903020102020204" pitchFamily="34" charset="0"/>
              </a:rPr>
              <a:t>CHAR</a:t>
            </a:r>
            <a:r>
              <a:rPr lang="en-US" altLang="ko-KR" sz="6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Heavy" panose="020B0903020102020204" pitchFamily="34" charset="0"/>
              </a:rPr>
              <a:t>LO-</a:t>
            </a: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Heavy" panose="020B0903020102020204" pitchFamily="34" charset="0"/>
              </a:rPr>
              <a:t>WA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05D7F6B-21AE-8C14-E42D-A8F46F0E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94" y="1041644"/>
            <a:ext cx="966192" cy="10156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182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17DE73-543F-211C-E018-CD80845509E9}"/>
              </a:ext>
            </a:extLst>
          </p:cNvPr>
          <p:cNvSpPr/>
          <p:nvPr/>
        </p:nvSpPr>
        <p:spPr>
          <a:xfrm>
            <a:off x="8272039" y="913394"/>
            <a:ext cx="2704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녹색충전</a:t>
            </a:r>
            <a:endParaRPr lang="en-US" altLang="ko-KR" sz="5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13C87-6E8D-B359-E0B5-8CC012B2CB9A}"/>
              </a:ext>
            </a:extLst>
          </p:cNvPr>
          <p:cNvSpPr/>
          <p:nvPr/>
        </p:nvSpPr>
        <p:spPr>
          <a:xfrm>
            <a:off x="7741677" y="1920505"/>
            <a:ext cx="3964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에코충전부지</a:t>
            </a:r>
            <a:endParaRPr lang="en-US" altLang="ko-KR" sz="5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163E-D1DF-DEB7-C645-77F9FBA0AEA6}"/>
              </a:ext>
            </a:extLst>
          </p:cNvPr>
          <p:cNvSpPr/>
          <p:nvPr/>
        </p:nvSpPr>
        <p:spPr>
          <a:xfrm>
            <a:off x="87842" y="4417133"/>
            <a:ext cx="39565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에코충전소</a:t>
            </a:r>
            <a:endParaRPr lang="en-US" altLang="ko-KR" sz="5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여기어때</a:t>
            </a:r>
            <a:r>
              <a:rPr lang="en-US" altLang="ko-K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FFB21-4EFE-7D4D-AF2C-292DA30CC397}"/>
              </a:ext>
            </a:extLst>
          </p:cNvPr>
          <p:cNvSpPr/>
          <p:nvPr/>
        </p:nvSpPr>
        <p:spPr>
          <a:xfrm>
            <a:off x="1433769" y="787678"/>
            <a:ext cx="4168129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어때</a:t>
            </a:r>
            <a:r>
              <a:rPr lang="en-US" altLang="ko-KR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r>
              <a:rPr lang="en-US" altLang="ko-K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r"/>
            <a:r>
              <a:rPr lang="en-US" altLang="ko-K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6000" b="1" dirty="0">
                <a:ln w="0"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그린</a:t>
            </a:r>
            <a:r>
              <a:rPr lang="ko-KR" altLang="en-US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</a:t>
            </a:r>
            <a:endParaRPr lang="en-US" altLang="ko-KR" sz="5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C074D1-B04A-7D91-171A-E572F40E6CA9}"/>
              </a:ext>
            </a:extLst>
          </p:cNvPr>
          <p:cNvSpPr/>
          <p:nvPr/>
        </p:nvSpPr>
        <p:spPr>
          <a:xfrm>
            <a:off x="6330802" y="4097947"/>
            <a:ext cx="4645824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</a:t>
            </a:r>
            <a:r>
              <a:rPr lang="en-US" altLang="ko-K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ln w="0"/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about</a:t>
            </a:r>
            <a:r>
              <a:rPr lang="en-US" altLang="ko-K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r"/>
            <a:r>
              <a:rPr lang="en-US" altLang="ko-K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6000" b="1" dirty="0">
                <a:ln w="0"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그린</a:t>
            </a:r>
            <a:r>
              <a:rPr lang="ko-KR" altLang="en-US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</a:t>
            </a:r>
            <a:r>
              <a:rPr lang="en-US" altLang="ko-K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9A15F6-841A-3D96-30D9-37C13550E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13" y="1264762"/>
            <a:ext cx="1301365" cy="15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0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7B46CD-CDE7-799F-04A2-70456AB1F7BC}"/>
              </a:ext>
            </a:extLst>
          </p:cNvPr>
          <p:cNvSpPr/>
          <p:nvPr/>
        </p:nvSpPr>
        <p:spPr>
          <a:xfrm>
            <a:off x="129843" y="214997"/>
            <a:ext cx="5723882" cy="176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6ABB6A-987F-38EB-F83A-821E05DCB6AF}"/>
              </a:ext>
            </a:extLst>
          </p:cNvPr>
          <p:cNvGrpSpPr/>
          <p:nvPr/>
        </p:nvGrpSpPr>
        <p:grpSpPr>
          <a:xfrm>
            <a:off x="6726194" y="3282807"/>
            <a:ext cx="5110696" cy="1577341"/>
            <a:chOff x="6956422" y="3784415"/>
            <a:chExt cx="5110696" cy="15773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31598E-6940-5C15-3E8A-D843D86A13CC}"/>
                </a:ext>
              </a:extLst>
            </p:cNvPr>
            <p:cNvSpPr/>
            <p:nvPr/>
          </p:nvSpPr>
          <p:spPr>
            <a:xfrm>
              <a:off x="7042985" y="3838262"/>
              <a:ext cx="5024133" cy="15234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E8EAA6-76B0-9AF3-0903-9BD8264B4C20}"/>
                </a:ext>
              </a:extLst>
            </p:cNvPr>
            <p:cNvSpPr/>
            <p:nvPr/>
          </p:nvSpPr>
          <p:spPr>
            <a:xfrm>
              <a:off x="6956422" y="3784415"/>
              <a:ext cx="5024133" cy="14527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E05F86-BA3C-CF2E-DC45-D6718389B18D}"/>
              </a:ext>
            </a:extLst>
          </p:cNvPr>
          <p:cNvGrpSpPr/>
          <p:nvPr/>
        </p:nvGrpSpPr>
        <p:grpSpPr>
          <a:xfrm>
            <a:off x="355112" y="3282807"/>
            <a:ext cx="5110696" cy="1577341"/>
            <a:chOff x="6956422" y="3784415"/>
            <a:chExt cx="5110696" cy="15773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D8D5E0-5DA3-6289-3BB6-B1C58E4BFD5C}"/>
                </a:ext>
              </a:extLst>
            </p:cNvPr>
            <p:cNvSpPr/>
            <p:nvPr/>
          </p:nvSpPr>
          <p:spPr>
            <a:xfrm>
              <a:off x="7042985" y="3838262"/>
              <a:ext cx="5024133" cy="15234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9ECF7A-2A5C-9DF3-F62A-ECE2F1FCFD1D}"/>
                </a:ext>
              </a:extLst>
            </p:cNvPr>
            <p:cNvSpPr/>
            <p:nvPr/>
          </p:nvSpPr>
          <p:spPr>
            <a:xfrm>
              <a:off x="6956422" y="3784415"/>
              <a:ext cx="5024133" cy="14527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B243D9-4444-323A-1CFB-B38EB27D4FB9}"/>
              </a:ext>
            </a:extLst>
          </p:cNvPr>
          <p:cNvSpPr/>
          <p:nvPr/>
        </p:nvSpPr>
        <p:spPr>
          <a:xfrm>
            <a:off x="6308688" y="271496"/>
            <a:ext cx="5024133" cy="15234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4B3AA-762E-AB84-6F54-DD50664042AA}"/>
              </a:ext>
            </a:extLst>
          </p:cNvPr>
          <p:cNvSpPr/>
          <p:nvPr/>
        </p:nvSpPr>
        <p:spPr>
          <a:xfrm>
            <a:off x="6222125" y="243692"/>
            <a:ext cx="5197257" cy="1523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1D358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그린</a:t>
            </a:r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12B0FB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차징솔루션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12B0FB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>
                <a:ln w="0"/>
                <a:solidFill>
                  <a:srgbClr val="71D3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입지 분석 서비스</a:t>
            </a:r>
            <a:endParaRPr lang="en-US" altLang="ko-KR" sz="2800" dirty="0">
              <a:ln w="0"/>
              <a:solidFill>
                <a:srgbClr val="71D35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BD49E-7961-D347-6DDD-F9281F29895C}"/>
              </a:ext>
            </a:extLst>
          </p:cNvPr>
          <p:cNvSpPr/>
          <p:nvPr/>
        </p:nvSpPr>
        <p:spPr>
          <a:xfrm>
            <a:off x="6613110" y="3247432"/>
            <a:ext cx="5197257" cy="1523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그린</a:t>
            </a:r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차징솔루션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입지 분석 서비스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B85387E-5CD5-5EF3-C984-9ADA8FC4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2" y="486294"/>
            <a:ext cx="1645940" cy="14890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E89E1C-20C7-3C6E-9742-A80371C570D5}"/>
              </a:ext>
            </a:extLst>
          </p:cNvPr>
          <p:cNvSpPr/>
          <p:nvPr/>
        </p:nvSpPr>
        <p:spPr>
          <a:xfrm>
            <a:off x="268549" y="3212058"/>
            <a:ext cx="5024132" cy="1523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500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그린 </a:t>
            </a:r>
            <a:r>
              <a:rPr lang="ko-KR" altLang="en-US" sz="5400" dirty="0" err="1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차징솔루션</a:t>
            </a:r>
            <a:endParaRPr lang="en-US" altLang="ko-KR" sz="54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입지 분석 서비스</a:t>
            </a:r>
            <a:endParaRPr lang="en-US" altLang="ko-KR" sz="28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7CD6AA3-1629-3D0C-FD8F-32A85851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5" y="2301580"/>
            <a:ext cx="989316" cy="9158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CEB04B9-89B2-6430-6E38-B793C15776D5}"/>
              </a:ext>
            </a:extLst>
          </p:cNvPr>
          <p:cNvSpPr/>
          <p:nvPr/>
        </p:nvSpPr>
        <p:spPr>
          <a:xfrm>
            <a:off x="129844" y="243692"/>
            <a:ext cx="5723881" cy="15234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500" dirty="0">
                <a:solidFill>
                  <a:srgbClr val="71D3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그린</a:t>
            </a:r>
            <a:r>
              <a:rPr lang="ko-KR" altLang="en-US" sz="6500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 err="1">
                <a:solidFill>
                  <a:srgbClr val="12B0F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차징솔루션</a:t>
            </a:r>
            <a:endParaRPr lang="en-US" altLang="ko-KR" sz="5400" dirty="0">
              <a:solidFill>
                <a:srgbClr val="12B0F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71D3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입지 분석 서비스</a:t>
            </a:r>
            <a:endParaRPr lang="en-US" altLang="ko-KR" sz="2800" dirty="0">
              <a:solidFill>
                <a:srgbClr val="71D3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4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A9C987-6E36-6066-42E8-CABE900895EF}"/>
              </a:ext>
            </a:extLst>
          </p:cNvPr>
          <p:cNvSpPr/>
          <p:nvPr/>
        </p:nvSpPr>
        <p:spPr>
          <a:xfrm>
            <a:off x="3802698" y="2190149"/>
            <a:ext cx="544798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600" dirty="0">
                <a:solidFill>
                  <a:srgbClr val="71D35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ko-KR" altLang="en-US" sz="66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6000" dirty="0" err="1">
                <a:solidFill>
                  <a:srgbClr val="12B0F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차징플레이스</a:t>
            </a:r>
            <a:endParaRPr lang="en-US" altLang="ko-KR" sz="3200" dirty="0">
              <a:solidFill>
                <a:srgbClr val="71D35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57B5948-1366-B505-621A-C16066D87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0" t="17886" r="28796" b="16800"/>
          <a:stretch/>
        </p:blipFill>
        <p:spPr>
          <a:xfrm rot="16645746" flipV="1">
            <a:off x="4850349" y="2122812"/>
            <a:ext cx="87011" cy="14143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B6C41B-254E-47BB-B3F9-7CF5D8D8D361}"/>
              </a:ext>
            </a:extLst>
          </p:cNvPr>
          <p:cNvGrpSpPr/>
          <p:nvPr/>
        </p:nvGrpSpPr>
        <p:grpSpPr>
          <a:xfrm>
            <a:off x="3741738" y="1349710"/>
            <a:ext cx="1517625" cy="1170454"/>
            <a:chOff x="1213214" y="1038560"/>
            <a:chExt cx="1479162" cy="11704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523D5B-E075-9F97-752D-9987F16A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214" y="1038560"/>
              <a:ext cx="1226775" cy="11704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33E649B-1B04-BEFD-E5D5-138B0806E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0" t="17886" r="28796" b="16800"/>
            <a:stretch/>
          </p:blipFill>
          <p:spPr>
            <a:xfrm rot="14964218" flipV="1">
              <a:off x="2434477" y="1874844"/>
              <a:ext cx="80906" cy="13151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89F574E-AEC2-A0A1-38ED-777A855A6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0" t="17886" r="28796" b="16800"/>
            <a:stretch/>
          </p:blipFill>
          <p:spPr>
            <a:xfrm rot="16902243" flipV="1">
              <a:off x="2578315" y="1794987"/>
              <a:ext cx="86888" cy="141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97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39E364-47F2-F78C-A6FE-72C70CBC6E6C}"/>
              </a:ext>
            </a:extLst>
          </p:cNvPr>
          <p:cNvSpPr/>
          <p:nvPr/>
        </p:nvSpPr>
        <p:spPr>
          <a:xfrm>
            <a:off x="6552190" y="1682405"/>
            <a:ext cx="5181600" cy="1097280"/>
          </a:xfrm>
          <a:prstGeom prst="roundRect">
            <a:avLst>
              <a:gd name="adj" fmla="val 2474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C1655-3799-F98D-B739-D17505950694}"/>
              </a:ext>
            </a:extLst>
          </p:cNvPr>
          <p:cNvSpPr txBox="1"/>
          <p:nvPr/>
        </p:nvSpPr>
        <p:spPr>
          <a:xfrm>
            <a:off x="6658870" y="1915574"/>
            <a:ext cx="5074920" cy="63094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확률 네트워크 보기→</a:t>
            </a:r>
          </a:p>
        </p:txBody>
      </p:sp>
    </p:spTree>
    <p:extLst>
      <p:ext uri="{BB962C8B-B14F-4D97-AF65-F5344CB8AC3E}">
        <p14:creationId xmlns:p14="http://schemas.microsoft.com/office/powerpoint/2010/main" val="129408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80F043-C964-581D-0FAB-1A8DF4CC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95" y="721157"/>
            <a:ext cx="1301365" cy="1507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B2D7F0-06D6-A0D0-3042-7C099CB7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04" y="890404"/>
            <a:ext cx="1291985" cy="1168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C8586A-276A-267A-504B-71C519083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005012"/>
            <a:ext cx="30765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20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47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Bold</vt:lpstr>
      <vt:lpstr>나눔스퀘어 ExtraBold</vt:lpstr>
      <vt:lpstr>맑은 고딕</vt:lpstr>
      <vt:lpstr>배달의민족 주아</vt:lpstr>
      <vt:lpstr>Arial</vt:lpstr>
      <vt:lpstr>Franklin Gothic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아영</dc:creator>
  <cp:lastModifiedBy>박 정현</cp:lastModifiedBy>
  <cp:revision>8</cp:revision>
  <dcterms:created xsi:type="dcterms:W3CDTF">2022-06-28T18:21:02Z</dcterms:created>
  <dcterms:modified xsi:type="dcterms:W3CDTF">2022-07-07T10:32:58Z</dcterms:modified>
</cp:coreProperties>
</file>