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8D65762-CCEB-4D7D-9BD6-0E094A1BEBA1}">
  <a:tblStyle styleId="{68D65762-CCEB-4D7D-9BD6-0E094A1BEB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{68D65762-CCEB-4D7D-9BD6-0E094A1BEBA1}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{68D65762-CCEB-4D7D-9BD6-0E094A1BEBA1}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{68D65762-CCEB-4D7D-9BD6-0E094A1BEBA1}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{68D65762-CCEB-4D7D-9BD6-0E094A1BEBA1}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{68D65762-CCEB-4D7D-9BD6-0E094A1BEBA1}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{68D65762-CCEB-4D7D-9BD6-0E094A1BEBA1}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{68D65762-CCEB-4D7D-9BD6-0E094A1BEBA1}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{68D65762-CCEB-4D7D-9BD6-0E094A1BEBA1}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{68D65762-CCEB-4D7D-9BD6-0E094A1BEBA1}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