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Overpas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Overpass-bold.fntdata"/><Relationship Id="rId12" Type="http://schemas.openxmlformats.org/officeDocument/2006/relationships/slide" Target="slides/slide8.xml"/><Relationship Id="rId56" Type="http://schemas.openxmlformats.org/officeDocument/2006/relationships/font" Target="fonts/Overpass-regular.fntdata"/><Relationship Id="rId15" Type="http://schemas.openxmlformats.org/officeDocument/2006/relationships/slide" Target="slides/slide11.xml"/><Relationship Id="rId59" Type="http://schemas.openxmlformats.org/officeDocument/2006/relationships/font" Target="fonts/Overpass-boldItalic.fntdata"/><Relationship Id="rId14" Type="http://schemas.openxmlformats.org/officeDocument/2006/relationships/slide" Target="slides/slide10.xml"/><Relationship Id="rId58" Type="http://schemas.openxmlformats.org/officeDocument/2006/relationships/font" Target="fonts/Overpas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1" name="Google Shape;37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