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2E58EF-7B20-400E-8886-CADE4077C7E6}">
  <a:tblStyle styleId="{C82E58EF-7B20-400E-8886-CADE4077C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{C82E58EF-7B20-400E-8886-CADE4077C7E6}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