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Montserra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Montserrat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italic.fntdata"/><Relationship Id="rId102" Type="http://schemas.openxmlformats.org/officeDocument/2006/relationships/font" Target="fonts/Montserrat-bold.fntdata"/><Relationship Id="rId101" Type="http://schemas.openxmlformats.org/officeDocument/2006/relationships/font" Target="fonts/Montserrat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flipH="1" rot="5400000">
            <a:off x="1520350" y="2683150"/>
            <a:ext cx="798600" cy="8553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flipH="1" rot="-5400000">
            <a:off x="3996875" y="1991200"/>
            <a:ext cx="1286100" cy="2726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fmla="val 4587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flipH="1" rot="-5400000">
            <a:off x="5256425" y="25186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8" name="Google Shape;3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6" name="Google Shape;3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4" name="Google Shape;3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Player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8" name="Google Shape;4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</a:t>
            </a:r>
            <a:r>
              <a:rPr b="1" lang="en" sz="2100"/>
              <a:t>A</a:t>
            </a:r>
            <a:endParaRPr b="1"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flipH="1" rot="-5400000">
            <a:off x="2183981" y="1574220"/>
            <a:ext cx="1408800" cy="2216400"/>
          </a:xfrm>
          <a:prstGeom prst="curvedConnector4">
            <a:avLst>
              <a:gd fmla="val -708" name="adj1"/>
              <a:gd fmla="val 918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85" name="Google Shape;48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21" name="Google Shape;5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flipH="1" rot="5400000">
            <a:off x="2722381" y="3282770"/>
            <a:ext cx="184500" cy="2061600"/>
          </a:xfrm>
          <a:prstGeom prst="curvedConnector3">
            <a:avLst>
              <a:gd fmla="val -1782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flipH="1" rot="5400000">
            <a:off x="2701231" y="3303870"/>
            <a:ext cx="250800" cy="2085900"/>
          </a:xfrm>
          <a:prstGeom prst="curvedConnector4">
            <a:avLst>
              <a:gd fmla="val -164147" name="adj1"/>
              <a:gd fmla="val 88846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62" name="Google Shape;56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75" name="Google Shape;57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b="1" lang="en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fmla="val 18750" name="adj"/>
            </a:avLst>
          </a:prstGeom>
          <a:solidFill>
            <a:srgbClr val="FF2C2C">
              <a:alpha val="404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620" name="Google Shape;62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7" name="Google Shape;67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5" name="Google Shape;70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4" name="Google Shape;72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5" name="Google Shape;72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2" name="Google Shape;76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3" name="Google Shape;76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fmla="val 30886" name="adj1"/>
              <a:gd fmla="val 4954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2" name="Google Shape;78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3" name="Google Shape;80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5" name="Google Shape;82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6" name="Google Shape;82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fmla="val 36825" name="adj1"/>
              <a:gd fmla="val 6428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5" name="Google Shape;84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7" name="Google Shape;84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8" name="Google Shape;84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6" name="Google Shape;86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2" name="Google Shape;91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4" name="Google Shape;91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5" name="Google Shape;91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1" name="Google Shape;96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2" name="Google Shape;96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982" name="Google Shape;98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990" name="Google Shape;99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1" name="Google Shape;99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6" name="Google Shape;100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7" name="Google Shape;100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4" name="Google Shape;101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5" name="Google Shape;101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8" name="Google Shape;104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9" name="Google Shape;104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8" name="Google Shape;105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9" name="Google Shape;105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flipH="1" rot="5400000">
            <a:off x="3316225" y="2882875"/>
            <a:ext cx="3351300" cy="295500"/>
          </a:xfrm>
          <a:prstGeom prst="curvedConnector5">
            <a:avLst>
              <a:gd fmla="val -7105" name="adj1"/>
              <a:gd fmla="val -1034374" name="adj2"/>
              <a:gd fmla="val 112840" name="adj3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9" name="Google Shape;114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0" name="Google Shape;115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7" name="Google Shape;124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8" name="Google Shape;124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1" name="Google Shape;127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2" name="Google Shape;127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5" name="Google Shape;129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6" name="Google Shape;129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2" name="Google Shape;1322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3" name="Google Shape;1323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9" name="Google Shape;137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0" name="Google Shape;138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