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9B1F25-D267-48E3-B100-503BABE7FFE8}">
  <a:tblStyle styleId="{9A9B1F25-D267-48E3-B100-503BABE7FF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{9A9B1F25-D267-48E3-B100-503BABE7FFE8}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