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"BatLit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https://linker.bio,https://softwareheritage.org\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2024-10-29T17:40:47Z</dcterms:created>
  <dcterms:modified xsi:type="dcterms:W3CDTF">2024-10-29T17:40:47Z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