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inker.bio/hash://sha256/f849c870565f608899f183ca261365dce9c9f1c5441b1c779e0db49df9c2a19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1.xml" /><Relationship Id="rId3" Type="http://schemas.openxmlformats.org/officeDocument/2006/relationships/slide" Target="slide1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1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Mobilizing Bat1K through versioned, machine readable and automatically generated data publications.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Jorrit Poelen (UC Santa Barbara, Ronin Institute, GloBI)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2024-10-27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Take Aways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track, version and package original data</a:t>
            </a:r>
          </a:p>
          <a:p>
            <a:pPr lvl="0"/>
            <a:r>
              <a:rPr/>
              <a:t>implement automated data review workflow</a:t>
            </a:r>
          </a:p>
          <a:p>
            <a:pPr lvl="0"/>
            <a:r>
              <a:rPr/>
              <a:t>implement automated data product workflow</a:t>
            </a:r>
          </a:p>
        </p:txBody>
      </p:sp>
      <p:pic>
        <p:nvPicPr>
          <p:cNvPr descr="img/datare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92100"/>
            <a:ext cx="5105400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Geiselman, Cullen K. &amp; Sarah Younger. 2020. Bat Eco-Interactions Database. www.batbase.org https://github.com/globalbioticinteractions/batbase/archive/9c65cfeee1a054f9db8cd8bf6892017fd1b3c840.zip 2024-10-25T22:39:59.352Z 6755e9ff065849a8a7472858e98b62458fab93e4c20006f823e844a3ee77f5f2 see also https://depot.globalbioticinteractions.org/reviews/globalbioticinteractions/batbase/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https://github.com/globalbioticinteractions/nomer</a:t>
            </a:r>
          </a:p>
          <a:p>
            <a:pPr lvl="0" indent="0" marL="0">
              <a:buNone/>
            </a:pPr>
            <a:r>
              <a:rPr sz="1800"/>
              <a:t>2. Elliott M.J., Poelen, J.H. &amp; Fortes, J.A.B. (2023) Signing data citations enables data verification and citation persistence. </a:t>
            </a:r>
            <a:r>
              <a:rPr sz="1800" i="1"/>
              <a:t>Sci Data</a:t>
            </a:r>
            <a:r>
              <a:rPr sz="1800"/>
              <a:t>. https://doi.org/10.1038/s41597-023-02230-y </a:t>
            </a:r>
            <a:r>
              <a:rPr sz="1800">
                <a:hlinkClick r:id="rId2"/>
              </a:rPr>
              <a:t>hash://sha256/f849c870565f608899f183ca261365dce9c9f1c5441b1c779e0db49df9c2a19d</a:t>
            </a:r>
          </a:p>
          <a:p>
            <a:pPr lvl="0" indent="0" marL="0">
              <a:buNone/>
            </a:pPr>
            <a:r>
              <a:rPr sz="1800"/>
              <a:t>3. Poelen, J. H. (ed . ) . (2024). Nomer Corpus of Taxonomic Resources hash://sha256/b60c0d25a16ae77b24305782017b1a270b79b5d1746f832650f2027ba536e276 hash://md5/17f1363a277ee0e4ecaf1b91c665e47e (0.27) [Data set]. Zenodo. https://doi.org/10.5281/zenodo.12695629</a:t>
            </a:r>
          </a:p>
          <a:p>
            <a:pPr lvl="0" indent="0" marL="0">
              <a:buNone/>
            </a:pPr>
            <a:r>
              <a:rPr sz="1800"/>
              <a:t>4. Geiselman, Cullen K. &amp; Sarah Younger. 2020. Bat Eco-Interactions Database. www.batbase.org https://github.com/globalbioticinteractions/batbase/archive/9c65cfeee1a054f9db8cd8bf6892017fd1b3c840.zip 2024-10-25T22:39:59.352Z 6755e9ff065849a8a7472858e98b62458fab93e4c20006f823e844a3ee77f5f2 see also https://depot.globalbioticinteractions.org/reviews/globalbioticinteractions/batbase/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Guiding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to keep track of Bat1k data corpus?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cite specific versions of the Bat1k data corpora?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share specific versions of the Bat1k data corpora?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Reuse, reuse, reuse.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Darwin Core Archive -&gt; GBIF, GloBI</a:t>
            </a:r>
          </a:p>
          <a:p>
            <a:pPr lvl="0"/>
            <a:r>
              <a:rPr/>
              <a:t>Taxonomic Alignement Tools 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-&gt; align with specific versions MDD, NCBI Taxonomy</a:t>
            </a:r>
          </a:p>
          <a:p>
            <a:pPr lvl="0"/>
            <a:r>
              <a:rPr/>
              <a:t>Signed Data Citations 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NASBR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Jorrit -&gt; Ariandna -&gt; Sonja -&gt; Meike -&gt; Bat1k data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Google Sheet</a:t>
            </a:r>
          </a:p>
        </p:txBody>
      </p:sp>
      <p:pic>
        <p:nvPicPr>
          <p:cNvPr descr="./img/google-shee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38300" y="1193800"/>
            <a:ext cx="5880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Best103assembly_metadata_phase1_v1.2 accessed at https://docs.google.com/spreadsheets/d/1kDVtj_D71oGMz8vH_sLA4AMp8AxmMA7YWqBowOI2PFM/edit?gid=0#gid=0 on 2024-10-27.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Google Sheet -&gt; Versioned, Machine Readable Data Package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preston track\
 --message "BatLit genome index"\
https://docs.google.com/spreadsheets/d/1kDVtj_D71oGMz8vH_sLA4AMp8AxmMA7YWqBowOI2PFM/edit?gid=0#gid=0\
 | sha256sum</a:t>
            </a:r>
          </a:p>
        </p:txBody>
      </p:sp>
      <p:pic>
        <p:nvPicPr>
          <p:cNvPr descr="img/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signature of data1k data package: hash://sha256/710cccc378e6d41e7d2e214bcaf08af76886d9df6e389dc0177c1460fb5c3999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Automated Taxonomic Alignment bat1k</a:t>
            </a:r>
          </a:p>
          <a:p>
            <a:pPr lvl="0" indent="0" marL="0">
              <a:buNone/>
            </a:pPr>
            <a:r>
              <a:rPr/>
              <a:t>Using Nomer </a:t>
            </a:r>
            <a:r>
              <a:rPr baseline="30000">
                <a:hlinkClick r:id="rId2" action="ppaction://hlinksldjump"/>
              </a:rPr>
              <a:t>3</a:t>
            </a:r>
          </a:p>
          <a:p>
            <a:pPr lvl="0" indent="0">
              <a:buNone/>
            </a:pPr>
            <a:r>
              <a:rPr>
                <a:latin typeface="Courier"/>
              </a:rPr>
              <a:t>preston cat\
 hash://sha256/710cccc378e6d41e7d2e214bcaf08af76886d9df6e389dc0177c1460fb5c3999\
 | grep hasVersion\
 | grep tsv\
 | preston cat\
 | tail -n+2\
 | tee bat1k.tsv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Taxonomic Alignement through Nomer - Find (mis-)Alignments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cat bat1k.tsv\
 | nomer append\
 --properties $(echo 'nomer.schema.input=[{"column":0,"type":"externalId"},{"column": 1,"type":"name"}]')\
 | grep NONE\
 | cut -f2</a:t>
            </a:r>
          </a:p>
          <a:p>
            <a:pPr lvl="0" indent="0">
              <a:buNone/>
            </a:pPr>
            <a:r>
              <a:rPr>
                <a:latin typeface="Courier"/>
              </a:rPr>
              <a:t>Lasiurus ega
Hipposideros swinhoii  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Versioned Bat1K -&gt; DwC-A - Add meta.xml and eml.xml to describe schema according to Darwin Core Archive to enable:</a:t>
            </a:r>
          </a:p>
          <a:p>
            <a:pPr lvl="1"/>
            <a:r>
              <a:rPr/>
              <a:t>Indexing by GBIF as bat occurrences through vouchered specimen/genome</a:t>
            </a:r>
          </a:p>
          <a:p>
            <a:pPr lvl="1"/>
            <a:r>
              <a:rPr/>
              <a:t>Indexing by GloBI as bat&lt;&gt;human interactions evidenced by vouchered specimen/genomes to enable automated data reviews </a:t>
            </a:r>
            <a:r>
              <a:rPr baseline="30000">
                <a:hlinkClick r:id="rId2" action="ppaction://hlinksldjump"/>
              </a:rPr>
              <a:t>4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Mobilizing Bat1K through versioned, machine readable and automatically generated data publications.</dc:title>
  <dc:creator>Jorrit Poelen (UC Santa Barbara, Ronin Institute, GloBI)</dc:creator>
  <cp:keywords/>
  <dcterms:created xsi:type="dcterms:W3CDTF">2024-10-27T14:07:46Z</dcterms:created>
  <dcterms:modified xsi:type="dcterms:W3CDTF">2024-10-27T14:07:46Z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date">
    <vt:lpwstr>2024-10-27</vt:lpwstr>
  </property>
</Properties>
</file>