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"Bat1K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Bat1K data package: hash://sha256/710cccc378e6d41e7d2e214bcaf08af76886d9df6e389dc0177c1460fb5c3999 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https://linker.bio,https://softwareheritage.org\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Alignment through Nomer: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2024-10-29T23:22:06Z</dcterms:created>
  <dcterms:modified xsi:type="dcterms:W3CDTF">2024-10-29T23:22:06Z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