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Relationship Id="rId3" Type="http://schemas.openxmlformats.org/officeDocument/2006/relationships/slide" Target="slide1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through versioned, machine readable and automatically generated data publications.</a:t>
            </a: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Alignement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"Bat1K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data1k data package: hash://sha256/710cccc378e6d41e7d2e214bcaf08af76886d9df6e389dc0177c1460fb5c3999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--remote https://linker.bio,https://softwareheritage.org\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Alignement through Nomer -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 mdd\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</dc:title>
  <dc:creator>Jorrit Poelen (UC Santa Barbara, Ronin Institute, GloBI)</dc:creator>
  <cp:keywords/>
  <dcterms:created xsi:type="dcterms:W3CDTF">2024-10-29T19:19:23Z</dcterms:created>
  <dcterms:modified xsi:type="dcterms:W3CDTF">2024-10-29T19:19:23Z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  <property fmtid="{D5CDD505-2E9C-101B-9397-08002B2CF9AE}" pid="4" name="subtitle">
    <vt:lpwstr>through versioned, machine readable and automatically generated data publications.</vt:lpwstr>
  </property>
</Properties>
</file>