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5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5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5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5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Relationship Id="rId3" Type="http://schemas.openxmlformats.org/officeDocument/2006/relationships/hyperlink" Target="https://linker.bio/line:hash://sha256/8ac18eb75ff20d40d1d60bb6ad5a745eb528093d1ffbe373e3847c13146091eb!/L12" TargetMode="External" /><Relationship Id="rId4" Type="http://schemas.openxmlformats.org/officeDocument/2006/relationships/hyperlink" Target="https://linker.bio/line:hash://sha256/8ac18eb75ff20d40d1d60bb6ad5a745eb528093d1ffbe373e3847c13146091eb!/L14" TargetMode="External" /><Relationship Id="rId5" Type="http://schemas.openxmlformats.org/officeDocument/2006/relationships/hyperlink" Target="https://linker.bio/line:hash://sha256/8ac18eb75ff20d40d1d60bb6ad5a745eb528093d1ffbe373e3847c13146091eb!/L16" TargetMode="External" /><Relationship Id="rId6" Type="http://schemas.openxmlformats.org/officeDocument/2006/relationships/hyperlink" Target="https://linker.bio/line:hash://sha256/8ac18eb75ff20d40d1d60bb6ad5a745eb528093d1ffbe373e3847c13146091eb!/L18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Unleashing Ollscoil na Gaillimhe / University of Galway’s Research Data Into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Jorrit Poelen https://jhpoelen.nl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Trying NUI Galway’s Digital Library …</a:t>
            </a:r>
          </a:p>
        </p:txBody>
      </p:sp>
      <p:pic>
        <p:nvPicPr>
          <p:cNvPr descr="img/galway-digital-library-search-2025-03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193800"/>
            <a:ext cx="4991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https://digital.library.universityofgalway.ie search results for “Tim Robinson’s townland index for Connemara and the Aran Islands, Detail, Map of the Aran Islands, Oileáin Árann, Folding Landscapes, 1980.” on 2025-03-02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Trying Zenodo . . .</a:t>
            </a:r>
          </a:p>
        </p:txBody>
      </p:sp>
      <p:pic>
        <p:nvPicPr>
          <p:cNvPr descr="img/zenodo-search-2025-03-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93800"/>
            <a:ext cx="609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Zenodo search for “Tim Robinson’s townland index for Connemara and the Aran Islands, Detail, Map of the Aran Islands, Oileáin Árann, Folding Landscapes, 1980.”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Robinson’s Map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on the internet</a:t>
            </a:r>
          </a:p>
          <a:p>
            <a:pPr lvl="0"/>
            <a:r>
              <a:rPr/>
              <a:t>open a web browser</a:t>
            </a:r>
          </a:p>
          <a:p>
            <a:pPr lvl="0"/>
            <a:r>
              <a:rPr/>
              <a:t>search the internet for keywords</a:t>
            </a:r>
          </a:p>
          <a:p>
            <a:pPr lvl="1"/>
            <a:r>
              <a:rPr/>
              <a:t>and rely on a delicate and complex socio-technical network</a:t>
            </a:r>
          </a:p>
          <a:p>
            <a:pPr lvl="0"/>
            <a:r>
              <a:rPr/>
              <a:t>inspect result pages</a:t>
            </a:r>
          </a:p>
          <a:p>
            <a:pPr lvl="0"/>
            <a:r>
              <a:rPr/>
              <a:t>use mouse to click on a link that looks like Robinson’s map</a:t>
            </a:r>
          </a:p>
          <a:p>
            <a:pPr lvl="0"/>
            <a:r>
              <a:rPr/>
              <a:t>download image and </a:t>
            </a:r>
            <a:r>
              <a:rPr b="1"/>
              <a:t>trust</a:t>
            </a:r>
            <a:r>
              <a:rPr/>
              <a:t> its authenticity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Robinson’s Map 40 Years From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on the internet (</a:t>
            </a:r>
            <a:r>
              <a:rPr b="1" i="1"/>
              <a:t>Still there?</a:t>
            </a:r>
            <a:r>
              <a:rPr/>
              <a:t>)</a:t>
            </a:r>
          </a:p>
          <a:p>
            <a:pPr lvl="0"/>
            <a:r>
              <a:rPr/>
              <a:t>open a web browser (</a:t>
            </a:r>
            <a:r>
              <a:rPr b="1" i="1"/>
              <a:t>Grandma, what is a browser?</a:t>
            </a:r>
            <a:r>
              <a:rPr/>
              <a:t>)</a:t>
            </a:r>
          </a:p>
          <a:p>
            <a:pPr lvl="0"/>
            <a:r>
              <a:rPr/>
              <a:t>search the internet for keywords (</a:t>
            </a:r>
            <a:r>
              <a:rPr b="1" i="1"/>
              <a:t>Internet search? Huh?</a:t>
            </a:r>
            <a:r>
              <a:rPr/>
              <a:t>)</a:t>
            </a:r>
          </a:p>
          <a:p>
            <a:pPr lvl="1"/>
            <a:r>
              <a:rPr/>
              <a:t>and rely on a delicate and complex socio-technical network</a:t>
            </a:r>
          </a:p>
          <a:p>
            <a:pPr lvl="0"/>
            <a:r>
              <a:rPr/>
              <a:t>inspect result pages</a:t>
            </a:r>
          </a:p>
          <a:p>
            <a:pPr lvl="0"/>
            <a:r>
              <a:rPr/>
              <a:t>use mouse to click on a link that looks like Robinson’s map</a:t>
            </a:r>
          </a:p>
          <a:p>
            <a:pPr lvl="0"/>
            <a:r>
              <a:rPr/>
              <a:t>download image and </a:t>
            </a:r>
            <a:r>
              <a:rPr b="1"/>
              <a:t>trust</a:t>
            </a:r>
            <a:r>
              <a:rPr/>
              <a:t> its authenticity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Robinson’s Map 40 Years From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on the internet</a:t>
            </a:r>
          </a:p>
          <a:p>
            <a:pPr lvl="0"/>
            <a:r>
              <a:rPr/>
              <a:t>open a web browser</a:t>
            </a:r>
          </a:p>
          <a:p>
            <a:pPr lvl="0"/>
            <a:r>
              <a:rPr/>
              <a:t>search the internet for keywords</a:t>
            </a:r>
          </a:p>
          <a:p>
            <a:pPr lvl="1"/>
            <a:r>
              <a:rPr b="1"/>
              <a:t>and rely on a delicate and complex socio-technical network</a:t>
            </a:r>
          </a:p>
          <a:p>
            <a:pPr lvl="0"/>
            <a:r>
              <a:rPr/>
              <a:t>inspect result pages</a:t>
            </a:r>
          </a:p>
          <a:p>
            <a:pPr lvl="0"/>
            <a:r>
              <a:rPr/>
              <a:t>use mouse to click on a link that looks like Robinson’s map</a:t>
            </a:r>
          </a:p>
          <a:p>
            <a:pPr lvl="0"/>
            <a:r>
              <a:rPr/>
              <a:t>download image and </a:t>
            </a:r>
            <a:r>
              <a:rPr b="1"/>
              <a:t>trust</a:t>
            </a:r>
            <a:r>
              <a:rPr/>
              <a:t> its authenticity</a:t>
            </a:r>
          </a:p>
          <a:p>
            <a:pPr lvl="0" indent="0" marL="0">
              <a:buNone/>
            </a:pPr>
            <a:r>
              <a:rPr b="1"/>
              <a:t>Likely will not work due to intricate network of dependencies.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Robinson’s 40 Years From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(Crazy?) Proposal</a:t>
            </a:r>
            <a:r>
              <a:rPr/>
              <a:t>: Sign the citation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buNone/>
            </a:pPr>
            <a:r>
              <a:rPr/>
              <a:t>Robinson, T. (1980). Aran Map (Print Version) P120/3/1/1 hash://md5/9027bb8d372e4ffb9fabe74cab6a3434. University of Galway. https://doi.org/10.5281/zenodo.14958167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Retrieve Robinson’s Map 40 Years From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by searching the universe (in, and beyond, the internet) for the content with the unique fingerprint hash://md5/9027bb8d372e4ffb9fabe74cab6a3434 .</a:t>
            </a:r>
          </a:p>
          <a:p>
            <a:pPr lvl="0" indent="0" marL="0">
              <a:buNone/>
            </a:pPr>
            <a:r>
              <a:rPr/>
              <a:t>… in addition to searching by keywords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Zenodo Search, Take 2.</a:t>
            </a:r>
          </a:p>
        </p:txBody>
      </p:sp>
      <p:pic>
        <p:nvPicPr>
          <p:cNvPr descr="img/zenodo-search-take-2-2025-03-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93800"/>
            <a:ext cx="609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Searching Zenodo for “hash://md5/9027bb8d372e4ffb9fabe74cab6a3434” on 2025-03-03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Would </a:t>
            </a:r>
            <a:r>
              <a:rPr i="1"/>
              <a:t>You</a:t>
            </a:r>
            <a:r>
              <a:rPr/>
              <a:t> Carry Robinson’s Maps Into The Future?</a:t>
            </a:r>
          </a:p>
        </p:txBody>
      </p:sp>
      <p:pic>
        <p:nvPicPr>
          <p:cNvPr descr="img/p120_0002_0001_prin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75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 Robinson (), Aran Map, Publisher = “University of Galway”, Asset Id 17071, Archival Record Id P120/3/1/1.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</a:t>
            </a:r>
            <a:r>
              <a:rPr i="1"/>
              <a:t>you</a:t>
            </a:r>
            <a:r>
              <a:rPr/>
              <a:t> cite data?</a:t>
            </a:r>
          </a:p>
          <a:p>
            <a:pPr lvl="0"/>
            <a:r>
              <a:rPr/>
              <a:t>How do you look up cited data </a:t>
            </a:r>
            <a:r>
              <a:rPr i="1"/>
              <a:t>now</a:t>
            </a:r>
            <a:r>
              <a:rPr/>
              <a:t>?</a:t>
            </a:r>
          </a:p>
          <a:p>
            <a:pPr lvl="0"/>
            <a:r>
              <a:rPr/>
              <a:t>How do you look up cited data </a:t>
            </a:r>
            <a:r>
              <a:rPr i="1"/>
              <a:t>40 years from now</a:t>
            </a:r>
            <a:r>
              <a:rPr/>
              <a:t>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you cite </a:t>
            </a:r>
            <a:r>
              <a:rPr i="1"/>
              <a:t>your</a:t>
            </a:r>
            <a:r>
              <a:rPr/>
              <a:t> research data?</a:t>
            </a:r>
          </a:p>
          <a:p>
            <a:pPr lvl="0"/>
            <a:r>
              <a:rPr/>
              <a:t>How do you lookup cited data </a:t>
            </a:r>
            <a:r>
              <a:rPr i="1"/>
              <a:t>now</a:t>
            </a:r>
            <a:r>
              <a:rPr/>
              <a:t>?</a:t>
            </a:r>
          </a:p>
          <a:p>
            <a:pPr lvl="0"/>
            <a:r>
              <a:rPr/>
              <a:t>How do you lookup cited research data </a:t>
            </a:r>
            <a:r>
              <a:rPr i="1"/>
              <a:t>40 years from now</a:t>
            </a:r>
            <a:r>
              <a:rPr/>
              <a:t>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Internet Is Designed For </a:t>
            </a:r>
            <a:r>
              <a:rPr i="1"/>
              <a:t>Exchanging</a:t>
            </a:r>
            <a:r>
              <a:rPr/>
              <a:t>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internet is a powerful tool for exchanging digital information. But the Internet’s contents changes constantly: websites are launched and taken down, webpages change, and content gets archived or lost.</a:t>
            </a:r>
            <a:r>
              <a:rPr sz="2000" baseline="30000">
                <a:hlinkClick r:id="rId2" action="ppaction://hlinksldjump"/>
              </a:rPr>
              <a:t>2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Internet Is </a:t>
            </a:r>
            <a:r>
              <a:rPr i="1"/>
              <a:t>Location-based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By design, a web address, or Uniform Resource Locator (URL), points to a specific internet location from which a resource, like a webpage, can be retrieved. However, a URL does not provide a way to verify that a retrieved webpage was the one we asked for. </a:t>
            </a:r>
            <a:r>
              <a:rPr sz="2000" baseline="30000">
                <a:hlinkClick r:id="rId2" action="ppaction://hlinksldjump"/>
              </a:rPr>
              <a:t>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Content By Their Location Is …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Imagine using a URL-like reference to find a book at a library: instead of locating a book by what it is (e.g., title, author), you refer to a book by its location (e.g., third shelf on the second row next to the window). With this, a book becomes unfindable if moved to another shelf. And, if you do manage to find a book at the referenced location, how would you know you’ve found the book you are looking for? </a:t>
            </a:r>
            <a:r>
              <a:rPr sz="2000" baseline="30000">
                <a:hlinkClick r:id="rId2" action="ppaction://hlinksldjump"/>
              </a:rPr>
              <a:t>4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Content By Their (Summarized) Content Is … What Librarians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Instead of pointing to where books are located, librarians point to them using a bibliographic reference. For practical reasons, only a few identifying clues are included in such a reference (e.g., author, year of publication, title, and publisher). </a:t>
            </a:r>
            <a:r>
              <a:rPr sz="2000" b="1"/>
              <a:t>So, librarians refer to content by what it is, and knowing where it may be located is secondary.</a:t>
            </a:r>
            <a:r>
              <a:rPr sz="2000"/>
              <a:t> </a:t>
            </a:r>
            <a:r>
              <a:rPr sz="2000" baseline="30000">
                <a:hlinkClick r:id="rId2" action="ppaction://hlinksldjump"/>
              </a:rPr>
              <a:t>5</a:t>
            </a:r>
          </a:p>
          <a:p>
            <a:pPr lvl="0" indent="0" marL="0">
              <a:buNone/>
            </a:pPr>
            <a:r>
              <a:rPr/>
              <a:t>A bibliographic citation:</a:t>
            </a:r>
          </a:p>
          <a:p>
            <a:pPr lvl="0" indent="0" marL="0">
              <a:buNone/>
            </a:pPr>
            <a:r>
              <a:rPr/>
              <a:t>Darwin, C. 1859. On the Origin of Species. John Murray.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2. Jorrit Poelen. 2024. Unleashing Digital Knowledge Into The Future. Accessed on 2024-02-06 at https://linker.bio </a:t>
            </a:r>
            <a:r>
              <a:rPr sz="1800">
                <a:hlinkClick r:id="rId3"/>
              </a:rPr>
              <a:t>line:hash://sha256/8ac18eb75ff20d40d1d60bb6ad5a745eb528093d1ffbe373e3847c13146091eb!/L12</a:t>
            </a:r>
          </a:p>
          <a:p>
            <a:pPr lvl="0" indent="0" marL="0">
              <a:buNone/>
            </a:pPr>
            <a:r>
              <a:rPr sz="1800"/>
              <a:t>3. Jorrit Poelen. 2024. Unleashing Digital Knowledge Into The Future. Accessed on 2024-02-06 at https://linker.bio </a:t>
            </a:r>
            <a:r>
              <a:rPr sz="1800">
                <a:hlinkClick r:id="rId4"/>
              </a:rPr>
              <a:t>line:hash://sha256/8ac18eb75ff20d40d1d60bb6ad5a745eb528093d1ffbe373e3847c13146091eb!/L14</a:t>
            </a:r>
          </a:p>
          <a:p>
            <a:pPr lvl="0" indent="0" marL="0">
              <a:buNone/>
            </a:pPr>
            <a:r>
              <a:rPr sz="1800"/>
              <a:t>4. Jorrit Poelen. 2024. Unleashing Digital Knowledge Into The Future. Accessed on 2024-02-06 at https://linker.bio </a:t>
            </a:r>
            <a:r>
              <a:rPr sz="1800">
                <a:hlinkClick r:id="rId5"/>
              </a:rPr>
              <a:t>line:hash://sha256/8ac18eb75ff20d40d1d60bb6ad5a745eb528093d1ffbe373e3847c13146091eb!/L16</a:t>
            </a:r>
          </a:p>
          <a:p>
            <a:pPr lvl="0" indent="0" marL="0">
              <a:buNone/>
            </a:pPr>
            <a:r>
              <a:rPr sz="1800"/>
              <a:t>5. Jorrit Poelen. 2024. Unleashing Digital Knowledge Into The Future. Accessed on 2024-02-06 at https://linker.bio </a:t>
            </a:r>
            <a:r>
              <a:rPr sz="1800">
                <a:hlinkClick r:id="rId6"/>
              </a:rPr>
              <a:t>line:hash://sha256/8ac18eb75ff20d40d1d60bb6ad5a745eb528093d1ffbe373e3847c13146091eb!/L18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Data In the 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While walking the land, I am the pen on the paper; while drawing this map, my pen is myself walking the land. I wanted to short circuit the polarities of objectivity and subjectivity, and try keep faith with reality. – Tim Robinson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There’s a Map on the Internet. . .</a:t>
            </a:r>
          </a:p>
        </p:txBody>
      </p:sp>
      <p:pic>
        <p:nvPicPr>
          <p:cNvPr descr="img/robinson-map-in-context-202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193800"/>
            <a:ext cx="4622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Retrieved from https://drawingmatter.org/folding-landscapes-the-maps-of-tim-robinson/ on 2025-03-02.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There’s a Map on the Internet. . .</a:t>
            </a:r>
          </a:p>
        </p:txBody>
      </p:sp>
      <p:pic>
        <p:nvPicPr>
          <p:cNvPr descr="img/AKYP-975413_Long-text_image1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 Robinson’s townland index for Connemara and the Aran Islands, Detail, Map of the Aran Islands, Oileáin Árann, Folding Landscapes, 1980. Published by NUI Galway’s Digital Collections.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But, Where is the Original?</a:t>
            </a:r>
          </a:p>
        </p:txBody>
      </p:sp>
      <p:pic>
        <p:nvPicPr>
          <p:cNvPr descr="img/google-search-2025-03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193800"/>
            <a:ext cx="4940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Internet search results for “Tim Robinson’s townland index for Connemara and the Aran Islands, Detail, Map of the Aran Islands, Oileáin Árann, Folding Landscapes, 1980.” on 2025-03-02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One?</a:t>
            </a:r>
          </a:p>
        </p:txBody>
      </p:sp>
      <p:pic>
        <p:nvPicPr>
          <p:cNvPr descr="img/galway-digital-library-record-2025-03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193800"/>
            <a:ext cx="4940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webpage at https://digital.library.universityofgalway.ie/p/ms/asset/17071 accessed on 2025-03-02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Preferred Citation</a:t>
            </a:r>
          </a:p>
        </p:txBody>
      </p:sp>
      <p:pic>
        <p:nvPicPr>
          <p:cNvPr descr="img/galway-digital-library-citation-2025-03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193800"/>
            <a:ext cx="4940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Preferred citation - Tim Robinson (), Aran Map, Publisher = “University of Galway”, Asset Id 17071, Archival Record Id P120/3/1/1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. . . Which One are We Citing?</a:t>
            </a:r>
          </a:p>
        </p:txBody>
      </p:sp>
      <p:pic>
        <p:nvPicPr>
          <p:cNvPr descr="img/galway-digital-library-download-2025-03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193800"/>
            <a:ext cx="4940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Variants of Robinson’s Aran Map: Print, Web, Original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Ollscoil na Gaillimhe / University of Galway’s Research Data Into the Future</dc:title>
  <dc:creator>Jorrit Poelen https://jhpoelen.nl</dc:creator>
  <cp:keywords/>
  <dcterms:created xsi:type="dcterms:W3CDTF">2025-03-03T13:20:31Z</dcterms:created>
  <dcterms:modified xsi:type="dcterms:W3CDTF">2025-03-03T13:20:31Z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2025-03-03</vt:lpwstr>
  </property>
</Properties>
</file>