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8" r:id="rId2"/>
  </p:sldMasterIdLst>
  <p:notesMasterIdLst>
    <p:notesMasterId r:id="rId7"/>
  </p:notesMasterIdLst>
  <p:sldIdLst>
    <p:sldId id="430" r:id="rId3"/>
    <p:sldId id="431" r:id="rId4"/>
    <p:sldId id="432" r:id="rId5"/>
    <p:sldId id="433" r:id="rId6"/>
  </p:sldIdLst>
  <p:sldSz cx="20104100" cy="1130935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3893" autoAdjust="0"/>
  </p:normalViewPr>
  <p:slideViewPr>
    <p:cSldViewPr>
      <p:cViewPr>
        <p:scale>
          <a:sx n="50" d="100"/>
          <a:sy n="50" d="100"/>
        </p:scale>
        <p:origin x="494" y="-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12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440" cy="340647"/>
          </a:xfrm>
          <a:prstGeom prst="rect">
            <a:avLst/>
          </a:prstGeom>
        </p:spPr>
        <p:txBody>
          <a:bodyPr vert="horz" lIns="48683" tIns="24341" rIns="48683" bIns="24341" rtlCol="0"/>
          <a:lstStyle>
            <a:lvl1pPr algn="l">
              <a:defRPr sz="6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433" y="0"/>
            <a:ext cx="4302440" cy="340647"/>
          </a:xfrm>
          <a:prstGeom prst="rect">
            <a:avLst/>
          </a:prstGeom>
        </p:spPr>
        <p:txBody>
          <a:bodyPr vert="horz" lIns="48683" tIns="24341" rIns="48683" bIns="24341" rtlCol="0"/>
          <a:lstStyle>
            <a:lvl1pPr algn="r">
              <a:defRPr sz="600"/>
            </a:lvl1pPr>
          </a:lstStyle>
          <a:p>
            <a:fld id="{22DC3BEB-F262-4700-A993-583CC6F5B40D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6700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683" tIns="24341" rIns="48683" bIns="2434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509" y="3270976"/>
            <a:ext cx="7943207" cy="2677467"/>
          </a:xfrm>
          <a:prstGeom prst="rect">
            <a:avLst/>
          </a:prstGeom>
        </p:spPr>
        <p:txBody>
          <a:bodyPr vert="horz" lIns="48683" tIns="24341" rIns="48683" bIns="2434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028"/>
            <a:ext cx="4302440" cy="340647"/>
          </a:xfrm>
          <a:prstGeom prst="rect">
            <a:avLst/>
          </a:prstGeom>
        </p:spPr>
        <p:txBody>
          <a:bodyPr vert="horz" lIns="48683" tIns="24341" rIns="48683" bIns="24341" rtlCol="0" anchor="b"/>
          <a:lstStyle>
            <a:lvl1pPr algn="l">
              <a:defRPr sz="6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433" y="6457028"/>
            <a:ext cx="4302440" cy="340647"/>
          </a:xfrm>
          <a:prstGeom prst="rect">
            <a:avLst/>
          </a:prstGeom>
        </p:spPr>
        <p:txBody>
          <a:bodyPr vert="horz" lIns="48683" tIns="24341" rIns="48683" bIns="24341" rtlCol="0" anchor="b"/>
          <a:lstStyle>
            <a:lvl1pPr algn="r">
              <a:defRPr sz="600"/>
            </a:lvl1pPr>
          </a:lstStyle>
          <a:p>
            <a:fld id="{13379DF0-0F44-4DD8-90A6-531FAB004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0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86827">
              <a:defRPr/>
            </a:pPr>
            <a:fld id="{562E0133-5E42-42F8-B4C5-45F97B1239F9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86827">
                <a:defRPr/>
              </a:pPr>
              <a:t>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31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슬라이드 번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205" y="452898"/>
            <a:ext cx="18093690" cy="188489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05205" y="2531515"/>
            <a:ext cx="8882802" cy="1055015"/>
          </a:xfrm>
        </p:spPr>
        <p:txBody>
          <a:bodyPr anchor="b"/>
          <a:lstStyle>
            <a:lvl1pPr marL="0" indent="0">
              <a:buNone/>
              <a:defRPr sz="2968" b="1"/>
            </a:lvl1pPr>
            <a:lvl2pPr marL="565485" indent="0">
              <a:buNone/>
              <a:defRPr sz="2474" b="1"/>
            </a:lvl2pPr>
            <a:lvl3pPr marL="1130969" indent="0">
              <a:buNone/>
              <a:defRPr sz="2226" b="1"/>
            </a:lvl3pPr>
            <a:lvl4pPr marL="1696454" indent="0">
              <a:buNone/>
              <a:defRPr sz="1979" b="1"/>
            </a:lvl4pPr>
            <a:lvl5pPr marL="2261939" indent="0">
              <a:buNone/>
              <a:defRPr sz="1979" b="1"/>
            </a:lvl5pPr>
            <a:lvl6pPr marL="2827423" indent="0">
              <a:buNone/>
              <a:defRPr sz="1979" b="1"/>
            </a:lvl6pPr>
            <a:lvl7pPr marL="3392906" indent="0">
              <a:buNone/>
              <a:defRPr sz="1979" b="1"/>
            </a:lvl7pPr>
            <a:lvl8pPr marL="3958392" indent="0">
              <a:buNone/>
              <a:defRPr sz="1979" b="1"/>
            </a:lvl8pPr>
            <a:lvl9pPr marL="4523875" indent="0">
              <a:buNone/>
              <a:defRPr sz="197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05205" y="3586530"/>
            <a:ext cx="8882802" cy="6515967"/>
          </a:xfrm>
        </p:spPr>
        <p:txBody>
          <a:bodyPr/>
          <a:lstStyle>
            <a:lvl1pPr>
              <a:defRPr sz="2968"/>
            </a:lvl1pPr>
            <a:lvl2pPr>
              <a:defRPr sz="2474"/>
            </a:lvl2pPr>
            <a:lvl3pPr>
              <a:defRPr sz="2226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212607" y="2531515"/>
            <a:ext cx="8886291" cy="1055015"/>
          </a:xfrm>
        </p:spPr>
        <p:txBody>
          <a:bodyPr anchor="b"/>
          <a:lstStyle>
            <a:lvl1pPr marL="0" indent="0">
              <a:buNone/>
              <a:defRPr sz="2968" b="1"/>
            </a:lvl1pPr>
            <a:lvl2pPr marL="565485" indent="0">
              <a:buNone/>
              <a:defRPr sz="2474" b="1"/>
            </a:lvl2pPr>
            <a:lvl3pPr marL="1130969" indent="0">
              <a:buNone/>
              <a:defRPr sz="2226" b="1"/>
            </a:lvl3pPr>
            <a:lvl4pPr marL="1696454" indent="0">
              <a:buNone/>
              <a:defRPr sz="1979" b="1"/>
            </a:lvl4pPr>
            <a:lvl5pPr marL="2261939" indent="0">
              <a:buNone/>
              <a:defRPr sz="1979" b="1"/>
            </a:lvl5pPr>
            <a:lvl6pPr marL="2827423" indent="0">
              <a:buNone/>
              <a:defRPr sz="1979" b="1"/>
            </a:lvl6pPr>
            <a:lvl7pPr marL="3392906" indent="0">
              <a:buNone/>
              <a:defRPr sz="1979" b="1"/>
            </a:lvl7pPr>
            <a:lvl8pPr marL="3958392" indent="0">
              <a:buNone/>
              <a:defRPr sz="1979" b="1"/>
            </a:lvl8pPr>
            <a:lvl9pPr marL="4523875" indent="0">
              <a:buNone/>
              <a:defRPr sz="197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212607" y="3586530"/>
            <a:ext cx="8886291" cy="6515967"/>
          </a:xfrm>
        </p:spPr>
        <p:txBody>
          <a:bodyPr/>
          <a:lstStyle>
            <a:lvl1pPr>
              <a:defRPr sz="2968"/>
            </a:lvl1pPr>
            <a:lvl2pPr>
              <a:defRPr sz="2474"/>
            </a:lvl2pPr>
            <a:lvl3pPr>
              <a:defRPr sz="2226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61BD08-FEFB-C37F-2B68-B730FFCD1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1D4A1C3-ACF7-8600-F101-96C8DC639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E4ACE7E-0EC7-76F4-1F11-CB020150A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C13E1-9F4F-4115-8C32-2A9BAFEE57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61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9CB77F0-A92D-9498-64F6-C584E10B3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CAC11FA-50EB-1545-8C2F-7FC686E25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0A7C4E-6FFF-E46C-DDB8-484523BB18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05276-2BA8-4D9E-A5AD-BC29EF2EF2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38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75CB2E5-6794-BDC1-D1F4-8959397700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54FCE38-5835-6BAE-6D1C-DD283198C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FA45072-3372-86AF-7627-8D4734AB7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7D073-611A-41F5-A593-E4A08E44CB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0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206" y="450281"/>
            <a:ext cx="6614110" cy="1916308"/>
          </a:xfrm>
        </p:spPr>
        <p:txBody>
          <a:bodyPr anchor="b"/>
          <a:lstStyle>
            <a:lvl1pPr algn="l">
              <a:defRPr sz="247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60145" y="450282"/>
            <a:ext cx="11238750" cy="9652217"/>
          </a:xfrm>
        </p:spPr>
        <p:txBody>
          <a:bodyPr/>
          <a:lstStyle>
            <a:lvl1pPr>
              <a:defRPr sz="3958"/>
            </a:lvl1pPr>
            <a:lvl2pPr>
              <a:defRPr sz="3463"/>
            </a:lvl2pPr>
            <a:lvl3pPr>
              <a:defRPr sz="2968"/>
            </a:lvl3pPr>
            <a:lvl4pPr>
              <a:defRPr sz="2474"/>
            </a:lvl4pPr>
            <a:lvl5pPr>
              <a:defRPr sz="2474"/>
            </a:lvl5pPr>
            <a:lvl6pPr>
              <a:defRPr sz="2474"/>
            </a:lvl6pPr>
            <a:lvl7pPr>
              <a:defRPr sz="2474"/>
            </a:lvl7pPr>
            <a:lvl8pPr>
              <a:defRPr sz="2474"/>
            </a:lvl8pPr>
            <a:lvl9pPr>
              <a:defRPr sz="247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5206" y="2366589"/>
            <a:ext cx="6614110" cy="7735910"/>
          </a:xfrm>
        </p:spPr>
        <p:txBody>
          <a:bodyPr/>
          <a:lstStyle>
            <a:lvl1pPr marL="0" indent="0">
              <a:buNone/>
              <a:defRPr sz="1732"/>
            </a:lvl1pPr>
            <a:lvl2pPr marL="565485" indent="0">
              <a:buNone/>
              <a:defRPr sz="1484"/>
            </a:lvl2pPr>
            <a:lvl3pPr marL="1130969" indent="0">
              <a:buNone/>
              <a:defRPr sz="1237"/>
            </a:lvl3pPr>
            <a:lvl4pPr marL="1696454" indent="0">
              <a:buNone/>
              <a:defRPr sz="1113"/>
            </a:lvl4pPr>
            <a:lvl5pPr marL="2261939" indent="0">
              <a:buNone/>
              <a:defRPr sz="1113"/>
            </a:lvl5pPr>
            <a:lvl6pPr marL="2827423" indent="0">
              <a:buNone/>
              <a:defRPr sz="1113"/>
            </a:lvl6pPr>
            <a:lvl7pPr marL="3392906" indent="0">
              <a:buNone/>
              <a:defRPr sz="1113"/>
            </a:lvl7pPr>
            <a:lvl8pPr marL="3958392" indent="0">
              <a:buNone/>
              <a:defRPr sz="1113"/>
            </a:lvl8pPr>
            <a:lvl9pPr marL="4523875" indent="0">
              <a:buNone/>
              <a:defRPr sz="11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614B8CD-FE7C-D521-61E7-2CDCB094E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B672B36-AE61-4B42-9E8C-683A2F18A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D61E21B-2013-B164-0400-A96252F99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7BFED-2CE1-4D05-BBF9-8D97EF7556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83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0544" y="7916547"/>
            <a:ext cx="12062460" cy="934593"/>
          </a:xfrm>
        </p:spPr>
        <p:txBody>
          <a:bodyPr anchor="b"/>
          <a:lstStyle>
            <a:lvl1pPr algn="l">
              <a:defRPr sz="247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3958"/>
            </a:lvl1pPr>
            <a:lvl2pPr marL="565485" indent="0">
              <a:buNone/>
              <a:defRPr sz="3463"/>
            </a:lvl2pPr>
            <a:lvl3pPr marL="1130969" indent="0">
              <a:buNone/>
              <a:defRPr sz="2968"/>
            </a:lvl3pPr>
            <a:lvl4pPr marL="1696454" indent="0">
              <a:buNone/>
              <a:defRPr sz="2474"/>
            </a:lvl4pPr>
            <a:lvl5pPr marL="2261939" indent="0">
              <a:buNone/>
              <a:defRPr sz="2474"/>
            </a:lvl5pPr>
            <a:lvl6pPr marL="2827423" indent="0">
              <a:buNone/>
              <a:defRPr sz="2474"/>
            </a:lvl6pPr>
            <a:lvl7pPr marL="3392906" indent="0">
              <a:buNone/>
              <a:defRPr sz="2474"/>
            </a:lvl7pPr>
            <a:lvl8pPr marL="3958392" indent="0">
              <a:buNone/>
              <a:defRPr sz="2474"/>
            </a:lvl8pPr>
            <a:lvl9pPr marL="4523875" indent="0">
              <a:buNone/>
              <a:defRPr sz="247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40544" y="8851140"/>
            <a:ext cx="12062460" cy="1327277"/>
          </a:xfrm>
        </p:spPr>
        <p:txBody>
          <a:bodyPr/>
          <a:lstStyle>
            <a:lvl1pPr marL="0" indent="0">
              <a:buNone/>
              <a:defRPr sz="1732"/>
            </a:lvl1pPr>
            <a:lvl2pPr marL="565485" indent="0">
              <a:buNone/>
              <a:defRPr sz="1484"/>
            </a:lvl2pPr>
            <a:lvl3pPr marL="1130969" indent="0">
              <a:buNone/>
              <a:defRPr sz="1237"/>
            </a:lvl3pPr>
            <a:lvl4pPr marL="1696454" indent="0">
              <a:buNone/>
              <a:defRPr sz="1113"/>
            </a:lvl4pPr>
            <a:lvl5pPr marL="2261939" indent="0">
              <a:buNone/>
              <a:defRPr sz="1113"/>
            </a:lvl5pPr>
            <a:lvl6pPr marL="2827423" indent="0">
              <a:buNone/>
              <a:defRPr sz="1113"/>
            </a:lvl6pPr>
            <a:lvl7pPr marL="3392906" indent="0">
              <a:buNone/>
              <a:defRPr sz="1113"/>
            </a:lvl7pPr>
            <a:lvl8pPr marL="3958392" indent="0">
              <a:buNone/>
              <a:defRPr sz="1113"/>
            </a:lvl8pPr>
            <a:lvl9pPr marL="4523875" indent="0">
              <a:buNone/>
              <a:defRPr sz="11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21721F6-0951-24A2-98E3-10F8236FE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550B301-32A7-7B35-2A4E-F9E4F69B3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F61FE89-1F05-9B23-1AE5-5B72E70EB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5250B-E189-4C9F-B436-7B17DE8C35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38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2ACE084-01A8-100B-F680-04CFDE214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1B1302B-3AF5-8A49-59DF-5216B36C6A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4A1CD9A-3C40-B169-6C20-3B9AA7DE8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73D6-C140-4468-A938-35C2417551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34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247388" y="376978"/>
            <a:ext cx="4670015" cy="99087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7344" y="376978"/>
            <a:ext cx="13674976" cy="99087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E69F6FA-3595-4BC5-3C9B-C912BC0AEC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72BC92-0C72-8CC2-414D-B8EA01CEB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4F1BEBF-EAA1-1233-DD66-1B849D76E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5E64E-7A0B-4C9F-87EE-EDFD1F4DB0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26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340" y="376981"/>
            <a:ext cx="17622501" cy="12408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493848" y="1973905"/>
            <a:ext cx="8544243" cy="8311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373159" y="1973905"/>
            <a:ext cx="8544243" cy="8311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2059EC-BECE-448D-D873-B39B383CB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88A875C-509E-5E03-442A-201B4FA35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2E5FC5-E7D4-8935-3A4D-E65F25F19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D060B-BAFF-4CC7-9014-F1F2949AF0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105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340" y="376981"/>
            <a:ext cx="17622501" cy="12408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93848" y="1973905"/>
            <a:ext cx="8544243" cy="8311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10373159" y="1973903"/>
            <a:ext cx="8544243" cy="40289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0373159" y="6254176"/>
            <a:ext cx="8544243" cy="40315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0B36DCE-CD1C-7D51-0923-B4991F3AD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62B4483-A415-29FB-B193-45520CCEF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FEA6723-2340-890C-BA51-9FC10AE8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BC02-2928-4B53-B8A8-AD63AA8060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469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340" y="376981"/>
            <a:ext cx="17622501" cy="12408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493848" y="1973905"/>
            <a:ext cx="8544243" cy="8311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10373159" y="1973903"/>
            <a:ext cx="8544243" cy="40289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0373159" y="6254176"/>
            <a:ext cx="8544243" cy="40315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9B8EE5-2EA1-4000-CEEE-E84EAEB98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E62BE05-3ECD-F5F1-C71D-DB4E3FECF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7FF7D57-1AC2-4F72-1F7E-F39B021E3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DE289-99A9-4DFC-AB32-411E62B59C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06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슬라이드 번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237340" y="376981"/>
            <a:ext cx="17622501" cy="12408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93848" y="1973903"/>
            <a:ext cx="8544243" cy="40289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10373159" y="1973903"/>
            <a:ext cx="8544243" cy="40289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493848" y="6254176"/>
            <a:ext cx="8544243" cy="40315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373159" y="6254176"/>
            <a:ext cx="8544243" cy="40315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C39144-20BD-F65E-5514-E62FDBACA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2230E2-D23C-2509-9D0B-9E1789607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E405E92-7CD9-0D80-5994-FBB6E1504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55D97-F646-414A-9B09-A8D560873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0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슬라이드 번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슬라이드 번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슬라이드 번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E8CC08D-7FF6-2F70-05F3-DD50C83531A6}"/>
              </a:ext>
            </a:extLst>
          </p:cNvPr>
          <p:cNvGrpSpPr>
            <a:grpSpLocks/>
          </p:cNvGrpSpPr>
          <p:nvPr/>
        </p:nvGrpSpPr>
        <p:grpSpPr bwMode="auto">
          <a:xfrm>
            <a:off x="0" y="1528858"/>
            <a:ext cx="19769032" cy="7413907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749CF34-C85E-C756-858C-8C797C9AA6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ko-KR" altLang="ko-KR" sz="2968" b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74F4387-3F2E-5A9D-ABD3-FD88890D6765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ko-KR" altLang="ko-KR" sz="2968" b="0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6E69440-8D73-3D0A-80D9-B9C13A1182C9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1984 w 4917"/>
                <a:gd name="T3" fmla="*/ 0 h 1000"/>
                <a:gd name="T4" fmla="*/ 35611 w 4917"/>
                <a:gd name="T5" fmla="*/ 3629 h 1000"/>
                <a:gd name="T6" fmla="*/ 31991 w 4917"/>
                <a:gd name="T7" fmla="*/ 7246 h 1000"/>
                <a:gd name="T8" fmla="*/ 0 w 4917"/>
                <a:gd name="T9" fmla="*/ 7246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226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AA5BF7-92E3-3881-E1C5-3EF2CEC1392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2226"/>
            </a:p>
          </p:txBody>
        </p:sp>
      </p:grpSp>
      <p:sp>
        <p:nvSpPr>
          <p:cNvPr id="9" name="Text Box 12">
            <a:extLst>
              <a:ext uri="{FF2B5EF4-FFF2-40B4-BE49-F238E27FC236}">
                <a16:creationId xmlns:a16="http://schemas.microsoft.com/office/drawing/2014/main" id="{F5A7ADE6-7E81-408A-4A2D-C3B92D2C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3143" y="10555394"/>
            <a:ext cx="3183149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ko-KR" altLang="ko-KR" sz="2968" b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02602" y="2353500"/>
            <a:ext cx="17758622" cy="2654556"/>
          </a:xfrm>
        </p:spPr>
        <p:txBody>
          <a:bodyPr/>
          <a:lstStyle>
            <a:lvl1pPr>
              <a:defRPr sz="47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345478" y="5675618"/>
            <a:ext cx="14575473" cy="276450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BD7CA-459B-784F-F030-2DE5D0706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005205" y="10304074"/>
            <a:ext cx="4690957" cy="77751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80029-0D7E-465F-29F8-AC48A4F31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868901" y="10311930"/>
            <a:ext cx="6366298" cy="75395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B2D9B-B80C-F26C-5339-6B5EEA4AF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4407938" y="10304074"/>
            <a:ext cx="4690957" cy="777519"/>
          </a:xfrm>
        </p:spPr>
        <p:txBody>
          <a:bodyPr/>
          <a:lstStyle>
            <a:lvl1pPr>
              <a:defRPr/>
            </a:lvl1pPr>
          </a:lstStyle>
          <a:p>
            <a:fld id="{EC643157-B32F-466D-9B63-30D47E6D4E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3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303245-B505-7E54-612F-B488155B3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5B30AD4-C75B-D269-D456-641858372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4815A1B-71B0-E4DC-78F0-5640F38D3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3FF8B-D35D-4CED-B234-EDFA591694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23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085" y="7267306"/>
            <a:ext cx="17088485" cy="2246164"/>
          </a:xfrm>
        </p:spPr>
        <p:txBody>
          <a:bodyPr anchor="t"/>
          <a:lstStyle>
            <a:lvl1pPr algn="l">
              <a:defRPr sz="4947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88085" y="4793388"/>
            <a:ext cx="17088485" cy="2473919"/>
          </a:xfrm>
        </p:spPr>
        <p:txBody>
          <a:bodyPr anchor="b"/>
          <a:lstStyle>
            <a:lvl1pPr marL="0" indent="0">
              <a:buNone/>
              <a:defRPr sz="2474"/>
            </a:lvl1pPr>
            <a:lvl2pPr marL="565485" indent="0">
              <a:buNone/>
              <a:defRPr sz="2226"/>
            </a:lvl2pPr>
            <a:lvl3pPr marL="1130969" indent="0">
              <a:buNone/>
              <a:defRPr sz="1979"/>
            </a:lvl3pPr>
            <a:lvl4pPr marL="1696454" indent="0">
              <a:buNone/>
              <a:defRPr sz="1732"/>
            </a:lvl4pPr>
            <a:lvl5pPr marL="2261939" indent="0">
              <a:buNone/>
              <a:defRPr sz="1732"/>
            </a:lvl5pPr>
            <a:lvl6pPr marL="2827423" indent="0">
              <a:buNone/>
              <a:defRPr sz="1732"/>
            </a:lvl6pPr>
            <a:lvl7pPr marL="3392906" indent="0">
              <a:buNone/>
              <a:defRPr sz="1732"/>
            </a:lvl7pPr>
            <a:lvl8pPr marL="3958392" indent="0">
              <a:buNone/>
              <a:defRPr sz="1732"/>
            </a:lvl8pPr>
            <a:lvl9pPr marL="4523875" indent="0">
              <a:buNone/>
              <a:defRPr sz="17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BBA9C53-DD53-8103-F28F-C668A07CA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9B1C6DF-057E-6799-2E0D-CC8861F0D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3CBF07-2D30-3ACB-A28E-EE26F3E63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12A81-5D03-41E6-97C7-D35A3436FC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0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93848" y="1973905"/>
            <a:ext cx="8544243" cy="8311849"/>
          </a:xfrm>
        </p:spPr>
        <p:txBody>
          <a:bodyPr/>
          <a:lstStyle>
            <a:lvl1pPr>
              <a:defRPr sz="3463"/>
            </a:lvl1pPr>
            <a:lvl2pPr>
              <a:defRPr sz="2968"/>
            </a:lvl2pPr>
            <a:lvl3pPr>
              <a:defRPr sz="2474"/>
            </a:lvl3pPr>
            <a:lvl4pPr>
              <a:defRPr sz="2226"/>
            </a:lvl4pPr>
            <a:lvl5pPr>
              <a:defRPr sz="2226"/>
            </a:lvl5pPr>
            <a:lvl6pPr>
              <a:defRPr sz="2226"/>
            </a:lvl6pPr>
            <a:lvl7pPr>
              <a:defRPr sz="2226"/>
            </a:lvl7pPr>
            <a:lvl8pPr>
              <a:defRPr sz="2226"/>
            </a:lvl8pPr>
            <a:lvl9pPr>
              <a:defRPr sz="22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373159" y="1973905"/>
            <a:ext cx="8544243" cy="8311849"/>
          </a:xfrm>
        </p:spPr>
        <p:txBody>
          <a:bodyPr/>
          <a:lstStyle>
            <a:lvl1pPr>
              <a:defRPr sz="3463"/>
            </a:lvl1pPr>
            <a:lvl2pPr>
              <a:defRPr sz="2968"/>
            </a:lvl2pPr>
            <a:lvl3pPr>
              <a:defRPr sz="2474"/>
            </a:lvl3pPr>
            <a:lvl4pPr>
              <a:defRPr sz="2226"/>
            </a:lvl4pPr>
            <a:lvl5pPr>
              <a:defRPr sz="2226"/>
            </a:lvl5pPr>
            <a:lvl6pPr>
              <a:defRPr sz="2226"/>
            </a:lvl6pPr>
            <a:lvl7pPr>
              <a:defRPr sz="2226"/>
            </a:lvl7pPr>
            <a:lvl8pPr>
              <a:defRPr sz="2226"/>
            </a:lvl8pPr>
            <a:lvl9pPr>
              <a:defRPr sz="22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038E93-B7DC-5AD5-FF66-0FBF38C8F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85C1F2A-0D05-772D-3DD3-36FCAFCC9E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A59EB9E-FA07-5261-1E94-C31EF63A1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977FF-F665-47AE-8D6A-8DD00606D9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7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18056264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565" y="4370189"/>
            <a:ext cx="19160968" cy="427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슬라이드 번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99084" cy="24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770C715A-5D65-F6DE-3312-45CD9CAF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30" y="698983"/>
            <a:ext cx="19552633" cy="9704573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ko-KR" sz="2968" b="0"/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45B1BBD1-1F1D-06BE-2F15-F31DC2F2D74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191108"/>
            <a:ext cx="18763827" cy="1664988"/>
          </a:xfrm>
          <a:custGeom>
            <a:avLst/>
            <a:gdLst>
              <a:gd name="T0" fmla="*/ 0 w 8453"/>
              <a:gd name="T1" fmla="*/ 0 h 1000"/>
              <a:gd name="T2" fmla="*/ 2147483646 w 8453"/>
              <a:gd name="T3" fmla="*/ 0 h 1000"/>
              <a:gd name="T4" fmla="*/ 2147483646 w 8453"/>
              <a:gd name="T5" fmla="*/ 2147483646 h 1000"/>
              <a:gd name="T6" fmla="*/ 2147483646 w 8453"/>
              <a:gd name="T7" fmla="*/ 2147483646 h 1000"/>
              <a:gd name="T8" fmla="*/ 0 w 8453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53"/>
              <a:gd name="T16" fmla="*/ 0 h 1000"/>
              <a:gd name="T17" fmla="*/ 4227 w 8453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53" h="1000">
                <a:moveTo>
                  <a:pt x="0" y="0"/>
                </a:moveTo>
                <a:lnTo>
                  <a:pt x="7952" y="0"/>
                </a:lnTo>
                <a:cubicBezTo>
                  <a:pt x="8229" y="0"/>
                  <a:pt x="8453" y="223"/>
                  <a:pt x="8453" y="500"/>
                </a:cubicBezTo>
                <a:cubicBezTo>
                  <a:pt x="8453" y="776"/>
                  <a:pt x="8229" y="999"/>
                  <a:pt x="7953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2226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56F4ED6-2061-72D3-941F-1B5B73A79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35672"/>
            <a:ext cx="1775862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226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C194EA9-12E7-F2AC-8AC1-E77C67A31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7340" y="376981"/>
            <a:ext cx="17622501" cy="1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0581A1-3867-B4C0-3FE6-2874C71F7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93846" y="1973905"/>
            <a:ext cx="17423553" cy="831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F4CACA4-48BE-8911-B191-EFC2B6C3BC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20" y="10482093"/>
            <a:ext cx="4690957" cy="75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484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E3DB3BD-63E2-3677-AE35-B139BCBF7A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68901" y="10482093"/>
            <a:ext cx="6366298" cy="75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484" b="0">
                <a:latin typeface="+mn-ea"/>
              </a:defRPr>
            </a:lvl1pPr>
          </a:lstStyle>
          <a:p>
            <a:pPr>
              <a:defRPr/>
            </a:pPr>
            <a:r>
              <a:rPr lang="ko-KR" altLang="en-US"/>
              <a:t>슬라이드 번</a:t>
            </a:r>
            <a:endParaRPr lang="en-US" altLang="ko-K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766766C3-8906-6AFA-2C9B-82CFE3A96E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701123" y="10523978"/>
            <a:ext cx="4690957" cy="75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84" b="0">
                <a:latin typeface="굴림" panose="020B0600000101010101" pitchFamily="50" charset="-127"/>
              </a:defRPr>
            </a:lvl1pPr>
          </a:lstStyle>
          <a:p>
            <a:fld id="{609C026C-9388-4134-BA40-9275F92D129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D0F13E81-A88D-0B0C-BD17-D7E53B82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3143" y="10555394"/>
            <a:ext cx="3183149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ko-KR" altLang="ko-KR" sz="2968" b="0"/>
          </a:p>
        </p:txBody>
      </p:sp>
    </p:spTree>
    <p:extLst>
      <p:ext uri="{BB962C8B-B14F-4D97-AF65-F5344CB8AC3E}">
        <p14:creationId xmlns:p14="http://schemas.microsoft.com/office/powerpoint/2010/main" val="42554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565485" algn="l" rtl="0" fontAlgn="base" latinLnBrk="1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1130969" algn="l" rtl="0" fontAlgn="base" latinLnBrk="1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696454" algn="l" rtl="0" fontAlgn="base" latinLnBrk="1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2261939" algn="l" rtl="0" fontAlgn="base" latinLnBrk="1">
        <a:spcBef>
          <a:spcPct val="0"/>
        </a:spcBef>
        <a:spcAft>
          <a:spcPct val="0"/>
        </a:spcAft>
        <a:defRPr kumimoji="1" sz="4205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424112" indent="-424112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kumimoji="1" sz="3463" b="1">
          <a:solidFill>
            <a:schemeClr val="tx1"/>
          </a:solidFill>
          <a:latin typeface="+mn-lt"/>
          <a:ea typeface="+mn-ea"/>
          <a:cs typeface="+mn-cs"/>
        </a:defRPr>
      </a:lvl1pPr>
      <a:lvl2pPr marL="918912" indent="-353429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968">
          <a:solidFill>
            <a:schemeClr val="tx1"/>
          </a:solidFill>
          <a:latin typeface="+mn-lt"/>
          <a:ea typeface="+mn-ea"/>
        </a:defRPr>
      </a:lvl2pPr>
      <a:lvl3pPr marL="1413711" indent="-282741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kumimoji="1" sz="2474">
          <a:solidFill>
            <a:schemeClr val="tx1"/>
          </a:solidFill>
          <a:latin typeface="+mn-lt"/>
          <a:ea typeface="+mn-ea"/>
        </a:defRPr>
      </a:lvl3pPr>
      <a:lvl4pPr marL="1979195" indent="-282741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2474">
          <a:solidFill>
            <a:schemeClr val="tx1"/>
          </a:solidFill>
          <a:latin typeface="+mn-lt"/>
          <a:ea typeface="+mn-ea"/>
        </a:defRPr>
      </a:lvl4pPr>
      <a:lvl5pPr marL="2544680" indent="-282741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kumimoji="1" sz="1979">
          <a:solidFill>
            <a:schemeClr val="tx1"/>
          </a:solidFill>
          <a:latin typeface="+mn-lt"/>
          <a:ea typeface="+mn-ea"/>
        </a:defRPr>
      </a:lvl5pPr>
      <a:lvl6pPr marL="3110165" indent="-282741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979">
          <a:solidFill>
            <a:schemeClr val="tx1"/>
          </a:solidFill>
          <a:latin typeface="+mn-lt"/>
          <a:ea typeface="+mn-ea"/>
        </a:defRPr>
      </a:lvl6pPr>
      <a:lvl7pPr marL="3675649" indent="-282741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979">
          <a:solidFill>
            <a:schemeClr val="tx1"/>
          </a:solidFill>
          <a:latin typeface="+mn-lt"/>
          <a:ea typeface="+mn-ea"/>
        </a:defRPr>
      </a:lvl7pPr>
      <a:lvl8pPr marL="4241134" indent="-282741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979">
          <a:solidFill>
            <a:schemeClr val="tx1"/>
          </a:solidFill>
          <a:latin typeface="+mn-lt"/>
          <a:ea typeface="+mn-ea"/>
        </a:defRPr>
      </a:lvl8pPr>
      <a:lvl9pPr marL="4806617" indent="-282741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1pPr>
      <a:lvl2pPr marL="565485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2pPr>
      <a:lvl3pPr marL="1130969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3pPr>
      <a:lvl4pPr marL="1696454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4pPr>
      <a:lvl5pPr marL="2261939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5pPr>
      <a:lvl6pPr marL="2827423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6pPr>
      <a:lvl7pPr marL="3392906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7pPr>
      <a:lvl8pPr marL="3958392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8pPr>
      <a:lvl9pPr marL="4523875" algn="l" defTabSz="1130969" rtl="0" eaLnBrk="1" latinLnBrk="1" hangingPunct="1">
        <a:defRPr sz="22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AAD5927A-C940-2B6D-4660-F14C1740C5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/>
              <a:t>2024-1 </a:t>
            </a:r>
            <a:r>
              <a:rPr lang="ko-KR" altLang="en-US" b="1" dirty="0"/>
              <a:t>논리회로 설계 과제 설명</a:t>
            </a:r>
            <a:endParaRPr lang="en-US" altLang="ko-KR" b="1" dirty="0"/>
          </a:p>
        </p:txBody>
      </p:sp>
      <p:sp>
        <p:nvSpPr>
          <p:cNvPr id="2" name="슬라이드 번호">
            <a:extLst>
              <a:ext uri="{FF2B5EF4-FFF2-40B4-BE49-F238E27FC236}">
                <a16:creationId xmlns:a16="http://schemas.microsoft.com/office/drawing/2014/main" id="{03A56F84-22B8-F22B-201B-A85627CAB942}"/>
              </a:ext>
            </a:extLst>
          </p:cNvPr>
          <p:cNvSpPr txBox="1">
            <a:spLocks/>
          </p:cNvSpPr>
          <p:nvPr/>
        </p:nvSpPr>
        <p:spPr>
          <a:xfrm>
            <a:off x="9768776" y="10598504"/>
            <a:ext cx="566548" cy="4637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 hangingPunct="0"/>
            <a:fld id="{86CB4B4D-7CA3-9044-876B-883B54F8677D}" type="slidenum">
              <a:rPr lang="en-US" altLang="ko-KR" sz="2400" kern="0" smtClean="0">
                <a:solidFill>
                  <a:schemeClr val="tx1">
                    <a:lumMod val="50000"/>
                  </a:schemeClr>
                </a:solidFill>
                <a:latin typeface="Helvetica Neue"/>
                <a:sym typeface="Helvetica Neue"/>
              </a:rPr>
              <a:pPr algn="ctr" latinLnBrk="0" hangingPunct="0"/>
              <a:t>1</a:t>
            </a:fld>
            <a:endParaRPr lang="ko-KR" altLang="en-US" sz="2400" kern="0" dirty="0">
              <a:solidFill>
                <a:schemeClr val="tx1">
                  <a:lumMod val="50000"/>
                </a:schemeClr>
              </a:solidFill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08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">
            <a:extLst>
              <a:ext uri="{FF2B5EF4-FFF2-40B4-BE49-F238E27FC236}">
                <a16:creationId xmlns:a16="http://schemas.microsoft.com/office/drawing/2014/main" id="{570B0785-4186-DEF4-01A7-490BEA62E5EF}"/>
              </a:ext>
            </a:extLst>
          </p:cNvPr>
          <p:cNvSpPr txBox="1">
            <a:spLocks/>
          </p:cNvSpPr>
          <p:nvPr/>
        </p:nvSpPr>
        <p:spPr>
          <a:xfrm>
            <a:off x="9768776" y="10598504"/>
            <a:ext cx="566548" cy="4637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 hangingPunct="0"/>
            <a:fld id="{86CB4B4D-7CA3-9044-876B-883B54F8677D}" type="slidenum">
              <a:rPr lang="en-US" altLang="ko-KR" sz="2400" kern="0" smtClean="0">
                <a:solidFill>
                  <a:schemeClr val="tx1">
                    <a:lumMod val="50000"/>
                  </a:schemeClr>
                </a:solidFill>
                <a:latin typeface="Helvetica Neue"/>
                <a:sym typeface="Helvetica Neue"/>
              </a:rPr>
              <a:pPr algn="ctr" latinLnBrk="0" hangingPunct="0"/>
              <a:t>2</a:t>
            </a:fld>
            <a:endParaRPr lang="ko-KR" altLang="en-US" sz="2400" kern="0" dirty="0">
              <a:solidFill>
                <a:schemeClr val="tx1">
                  <a:lumMod val="50000"/>
                </a:schemeClr>
              </a:solidFill>
              <a:latin typeface="Helvetica Neue"/>
              <a:sym typeface="Helvetica Neu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179734-C96A-4B89-8F1A-4F351C62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132"/>
            <a:ext cx="20104100" cy="1634001"/>
          </a:xfrm>
          <a:prstGeom prst="rect">
            <a:avLst/>
          </a:prstGeom>
        </p:spPr>
      </p:pic>
      <p:sp>
        <p:nvSpPr>
          <p:cNvPr id="4" name="Verilog Modules">
            <a:extLst>
              <a:ext uri="{FF2B5EF4-FFF2-40B4-BE49-F238E27FC236}">
                <a16:creationId xmlns:a16="http://schemas.microsoft.com/office/drawing/2014/main" id="{9C0AA3CD-119E-68B7-99BE-988440B4F287}"/>
              </a:ext>
            </a:extLst>
          </p:cNvPr>
          <p:cNvSpPr txBox="1">
            <a:spLocks/>
          </p:cNvSpPr>
          <p:nvPr/>
        </p:nvSpPr>
        <p:spPr>
          <a:xfrm>
            <a:off x="374650" y="281979"/>
            <a:ext cx="18114632" cy="118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85000" lnSpcReduction="10000"/>
          </a:bodyPr>
          <a:lstStyle>
            <a:lvl1pPr marL="0" marR="0" indent="0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376961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753923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130884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507846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884807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261768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2638730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015691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201041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Parity bit</a:t>
            </a:r>
            <a:r>
              <a:rPr lang="ko-KR" altLang="en-US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가지고 </a:t>
            </a:r>
            <a:r>
              <a:rPr lang="en-US" altLang="ko-KR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ko-KR" altLang="en-US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ko-KR" altLang="en-US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하는 회로설계</a:t>
            </a:r>
            <a:endParaRPr kumimoji="0" lang="en-US" sz="7008" b="1" i="0" u="none" strike="noStrike" kern="0" cap="none" spc="-14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37EC4-1288-4FE7-92D0-CC870712C184}"/>
              </a:ext>
            </a:extLst>
          </p:cNvPr>
          <p:cNvSpPr txBox="1"/>
          <p:nvPr/>
        </p:nvSpPr>
        <p:spPr>
          <a:xfrm>
            <a:off x="527050" y="2301875"/>
            <a:ext cx="1897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u="sng"/>
              <a:t>프로젝트 목적 </a:t>
            </a:r>
            <a:r>
              <a:rPr lang="en-US" altLang="ko-KR" sz="2500" b="1" u="sng"/>
              <a:t>: Even Parity bit</a:t>
            </a:r>
            <a:r>
              <a:rPr lang="ko-KR" altLang="en-US" sz="2500" b="1" u="sng"/>
              <a:t>를 가지고 </a:t>
            </a:r>
            <a:r>
              <a:rPr lang="en-US" altLang="ko-KR" sz="2500" b="1" u="sng"/>
              <a:t>error</a:t>
            </a:r>
            <a:r>
              <a:rPr lang="ko-KR" altLang="en-US" sz="2500" b="1" u="sng"/>
              <a:t>를 </a:t>
            </a:r>
            <a:r>
              <a:rPr lang="en-US" altLang="ko-KR" sz="2500" b="1" u="sng"/>
              <a:t>check</a:t>
            </a:r>
            <a:r>
              <a:rPr lang="ko-KR" altLang="en-US" sz="2500" b="1" u="sng"/>
              <a:t>하는 회로 설계</a:t>
            </a:r>
            <a:r>
              <a:rPr lang="ko-KR" altLang="en-US" sz="2500" b="1"/>
              <a:t> </a:t>
            </a:r>
            <a:r>
              <a:rPr lang="en-US" altLang="ko-KR" sz="2500" b="1"/>
              <a:t>( </a:t>
            </a:r>
            <a:r>
              <a:rPr lang="ko-KR" altLang="en-US" sz="2500" b="1">
                <a:solidFill>
                  <a:srgbClr val="FF0000"/>
                </a:solidFill>
              </a:rPr>
              <a:t>그림의 </a:t>
            </a:r>
            <a:r>
              <a:rPr lang="en-US" altLang="ko-KR" sz="2500" b="1">
                <a:solidFill>
                  <a:srgbClr val="FF0000"/>
                </a:solidFill>
              </a:rPr>
              <a:t>3</a:t>
            </a:r>
            <a:r>
              <a:rPr lang="ko-KR" altLang="en-US" sz="2500" b="1">
                <a:solidFill>
                  <a:srgbClr val="FF0000"/>
                </a:solidFill>
              </a:rPr>
              <a:t>개 모듈 </a:t>
            </a:r>
            <a:r>
              <a:rPr lang="en-US" altLang="ko-KR" sz="2500" b="1">
                <a:solidFill>
                  <a:srgbClr val="FF0000"/>
                </a:solidFill>
              </a:rPr>
              <a:t>+ TEST BENCH </a:t>
            </a:r>
            <a:r>
              <a:rPr lang="ko-KR" altLang="en-US" sz="2500" b="1">
                <a:solidFill>
                  <a:srgbClr val="FF0000"/>
                </a:solidFill>
              </a:rPr>
              <a:t>모듈 제출 </a:t>
            </a:r>
            <a:r>
              <a:rPr lang="en-US" altLang="ko-KR" sz="2500" b="1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FBB15-DF69-42D1-9588-2DC8F9E11BDD}"/>
              </a:ext>
            </a:extLst>
          </p:cNvPr>
          <p:cNvSpPr txBox="1"/>
          <p:nvPr/>
        </p:nvSpPr>
        <p:spPr>
          <a:xfrm>
            <a:off x="696024" y="5998450"/>
            <a:ext cx="19278600" cy="422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/>
              <a:t>각 모듈의 활용 목적 </a:t>
            </a:r>
            <a:r>
              <a:rPr lang="en-US" altLang="ko-KR" sz="2500"/>
              <a:t>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500"/>
              <a:t>Sender</a:t>
            </a:r>
            <a:r>
              <a:rPr lang="ko-KR" altLang="en-US" sz="2500"/>
              <a:t>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INPUT 8-bit </a:t>
            </a:r>
            <a:r>
              <a:rPr lang="ko-KR" altLang="en-US" sz="2500"/>
              <a:t>에 </a:t>
            </a:r>
            <a:r>
              <a:rPr lang="en-US" altLang="ko-KR" sz="2500"/>
              <a:t>Even Parity 1 bit </a:t>
            </a:r>
            <a:r>
              <a:rPr lang="ko-KR" altLang="en-US" sz="2500"/>
              <a:t>를 추가해서 </a:t>
            </a:r>
            <a:r>
              <a:rPr lang="en-US" altLang="ko-KR" sz="2500"/>
              <a:t>OUTPUT </a:t>
            </a:r>
            <a:r>
              <a:rPr lang="ko-KR" altLang="en-US" sz="2500"/>
              <a:t>출력</a:t>
            </a:r>
            <a:endParaRPr lang="en-US" altLang="ko-KR" sz="2500"/>
          </a:p>
          <a:p>
            <a:pPr>
              <a:lnSpc>
                <a:spcPct val="150000"/>
              </a:lnSpc>
            </a:pP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2500"/>
              <a:t>2. Channel : </a:t>
            </a:r>
            <a:r>
              <a:rPr lang="ko-KR" altLang="en-US" sz="2500"/>
              <a:t>특정 </a:t>
            </a:r>
            <a:r>
              <a:rPr lang="en-US" altLang="ko-KR" sz="2500"/>
              <a:t>1 ibt</a:t>
            </a:r>
            <a:r>
              <a:rPr lang="ko-KR" altLang="en-US" sz="2500"/>
              <a:t>에 대한 논리회로 모듈을 자유롭게 설계 </a:t>
            </a:r>
            <a:r>
              <a:rPr lang="en-US" altLang="ko-KR" sz="2500"/>
              <a:t>( ex. x1(t+1) = x3(t)’</a:t>
            </a:r>
            <a:r>
              <a:rPr lang="ko-KR" altLang="ko-KR" sz="2500"/>
              <a:t>·</a:t>
            </a:r>
            <a:r>
              <a:rPr lang="en-US" altLang="ko-KR" sz="2500"/>
              <a:t>x7(t)</a:t>
            </a:r>
            <a:r>
              <a:rPr lang="ko-KR" altLang="ko-KR" sz="2500"/>
              <a:t>·</a:t>
            </a:r>
            <a:r>
              <a:rPr lang="en-US" altLang="ko-KR" sz="2500"/>
              <a:t>x8(t)’, x8(t+1) = (x1(t) + x2(t))’</a:t>
            </a:r>
            <a:r>
              <a:rPr lang="ko-KR" altLang="ko-KR" sz="2500"/>
              <a:t>·</a:t>
            </a:r>
            <a:r>
              <a:rPr lang="en-US" altLang="ko-KR" sz="2500"/>
              <a:t>(x4(t)+x7(t)), …. )</a:t>
            </a:r>
            <a:endParaRPr lang="ko-KR" altLang="ko-KR" sz="2500"/>
          </a:p>
          <a:p>
            <a:pPr>
              <a:lnSpc>
                <a:spcPct val="150000"/>
              </a:lnSpc>
            </a:pPr>
            <a:r>
              <a:rPr lang="ko-KR" altLang="en-US" sz="2500"/>
              <a:t> </a:t>
            </a:r>
            <a:r>
              <a:rPr lang="en-US" altLang="ko-KR" sz="2500"/>
              <a:t>( </a:t>
            </a:r>
            <a:r>
              <a:rPr lang="ko-KR" altLang="en-US" sz="2500" b="1"/>
              <a:t>중요한 것은 </a:t>
            </a:r>
            <a:r>
              <a:rPr lang="en-US" altLang="ko-KR" sz="2500" b="1"/>
              <a:t>Channel OUPUT</a:t>
            </a:r>
            <a:r>
              <a:rPr lang="ko-KR" altLang="en-US" sz="2500" b="1"/>
              <a:t>에 따라 </a:t>
            </a:r>
            <a:r>
              <a:rPr lang="en-US" altLang="ko-KR" sz="2500" b="1"/>
              <a:t>Reciever</a:t>
            </a:r>
            <a:r>
              <a:rPr lang="ko-KR" altLang="en-US" sz="2500" b="1"/>
              <a:t>에서 정확하게 </a:t>
            </a:r>
            <a:r>
              <a:rPr lang="en-US" altLang="ko-KR" sz="2500" b="1"/>
              <a:t>error</a:t>
            </a:r>
            <a:r>
              <a:rPr lang="ko-KR" altLang="en-US" sz="2500" b="1"/>
              <a:t>를 </a:t>
            </a:r>
            <a:r>
              <a:rPr lang="en-US" altLang="ko-KR" sz="2500" b="1"/>
              <a:t>check </a:t>
            </a:r>
            <a:r>
              <a:rPr lang="ko-KR" altLang="en-US" sz="2500" b="1"/>
              <a:t>하는 것 </a:t>
            </a:r>
            <a:r>
              <a:rPr lang="en-US" altLang="ko-KR" sz="2500"/>
              <a:t>)</a:t>
            </a:r>
            <a:r>
              <a:rPr lang="ko-KR" altLang="en-US" sz="2500" b="1"/>
              <a:t> </a:t>
            </a:r>
            <a:endParaRPr lang="en-US" altLang="ko-KR" sz="2500" b="1"/>
          </a:p>
          <a:p>
            <a:pPr>
              <a:lnSpc>
                <a:spcPct val="150000"/>
              </a:lnSpc>
            </a:pP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en-US" altLang="ko-KR" sz="2500"/>
              <a:t>3. Reciever : Even Parity bit</a:t>
            </a:r>
            <a:r>
              <a:rPr lang="ko-KR" altLang="en-US" sz="2500"/>
              <a:t>를 가지고 </a:t>
            </a:r>
            <a:r>
              <a:rPr lang="en-US" altLang="ko-KR" sz="2500"/>
              <a:t>Error</a:t>
            </a:r>
            <a:r>
              <a:rPr lang="ko-KR" altLang="en-US" sz="2500"/>
              <a:t>를 </a:t>
            </a:r>
            <a:r>
              <a:rPr lang="en-US" altLang="ko-KR" sz="2500"/>
              <a:t>check ( Error</a:t>
            </a:r>
            <a:r>
              <a:rPr lang="ko-KR" altLang="en-US" sz="2500"/>
              <a:t>가 발생했다면 </a:t>
            </a:r>
            <a:r>
              <a:rPr lang="en-US" altLang="ko-KR" sz="2500"/>
              <a:t>Reciever OUTPUT</a:t>
            </a:r>
            <a:r>
              <a:rPr lang="ko-KR" altLang="en-US" sz="2500"/>
              <a:t>에서 </a:t>
            </a:r>
            <a:r>
              <a:rPr lang="en-US" altLang="ko-KR" sz="2500"/>
              <a:t>1</a:t>
            </a:r>
            <a:r>
              <a:rPr lang="ko-KR" altLang="en-US" sz="2500"/>
              <a:t>을 출력 </a:t>
            </a:r>
            <a:r>
              <a:rPr lang="en-US" altLang="ko-KR" sz="2500"/>
              <a:t>/ Error</a:t>
            </a:r>
            <a:r>
              <a:rPr lang="ko-KR" altLang="en-US" sz="2500"/>
              <a:t>가 발생하지 않았다면 </a:t>
            </a:r>
            <a:r>
              <a:rPr lang="en-US" altLang="ko-KR" sz="2500"/>
              <a:t>Reciever OUTPUT</a:t>
            </a:r>
            <a:r>
              <a:rPr lang="ko-KR" altLang="en-US" sz="2500"/>
              <a:t>에서 </a:t>
            </a:r>
            <a:r>
              <a:rPr lang="en-US" altLang="ko-KR" sz="2500"/>
              <a:t>0</a:t>
            </a:r>
            <a:r>
              <a:rPr lang="ko-KR" altLang="en-US" sz="2500"/>
              <a:t>을 출력 </a:t>
            </a:r>
            <a:r>
              <a:rPr lang="en-US" altLang="ko-KR" sz="2500"/>
              <a:t>)</a:t>
            </a:r>
          </a:p>
          <a:p>
            <a:pPr>
              <a:lnSpc>
                <a:spcPct val="150000"/>
              </a:lnSpc>
            </a:pPr>
            <a:endParaRPr lang="en-US" altLang="ko-KR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49860B-4037-4118-A037-3AC8FD58FFAB}"/>
              </a:ext>
            </a:extLst>
          </p:cNvPr>
          <p:cNvSpPr/>
          <p:nvPr/>
        </p:nvSpPr>
        <p:spPr>
          <a:xfrm>
            <a:off x="2339708" y="3803616"/>
            <a:ext cx="3777421" cy="175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Sender</a:t>
            </a:r>
            <a:endParaRPr lang="ko-KR" altLang="en-US" sz="4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930BEB-CE6A-403E-B038-CA46CCBE8469}"/>
              </a:ext>
            </a:extLst>
          </p:cNvPr>
          <p:cNvCxnSpPr>
            <a:cxnSpLocks/>
          </p:cNvCxnSpPr>
          <p:nvPr/>
        </p:nvCxnSpPr>
        <p:spPr>
          <a:xfrm flipV="1">
            <a:off x="1257300" y="4676999"/>
            <a:ext cx="935990" cy="12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33F032-FD47-4373-B3C7-E86AB5E4D9E1}"/>
              </a:ext>
            </a:extLst>
          </p:cNvPr>
          <p:cNvSpPr/>
          <p:nvPr/>
        </p:nvSpPr>
        <p:spPr>
          <a:xfrm>
            <a:off x="8938131" y="3803616"/>
            <a:ext cx="3771900" cy="175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Channel</a:t>
            </a:r>
            <a:endParaRPr lang="ko-KR" altLang="en-US" sz="4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CCE6F1-2675-46BF-BB9F-9980E2B6753F}"/>
              </a:ext>
            </a:extLst>
          </p:cNvPr>
          <p:cNvSpPr/>
          <p:nvPr/>
        </p:nvSpPr>
        <p:spPr>
          <a:xfrm>
            <a:off x="13891131" y="3803616"/>
            <a:ext cx="3771900" cy="175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Reciever</a:t>
            </a:r>
            <a:endParaRPr lang="ko-KR" altLang="en-US"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F9434-C577-4CF1-BD8C-ADA55E939B82}"/>
              </a:ext>
            </a:extLst>
          </p:cNvPr>
          <p:cNvSpPr txBox="1"/>
          <p:nvPr/>
        </p:nvSpPr>
        <p:spPr>
          <a:xfrm>
            <a:off x="146715" y="4337016"/>
            <a:ext cx="114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INPUT</a:t>
            </a:r>
            <a:endParaRPr lang="ko-KR" altLang="en-US" sz="2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A5619A-EB68-4160-847A-F22328748274}"/>
              </a:ext>
            </a:extLst>
          </p:cNvPr>
          <p:cNvCxnSpPr>
            <a:cxnSpLocks/>
          </p:cNvCxnSpPr>
          <p:nvPr/>
        </p:nvCxnSpPr>
        <p:spPr>
          <a:xfrm>
            <a:off x="6248336" y="4683196"/>
            <a:ext cx="2520841" cy="16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EFD20F-F844-4F0C-BB2A-006D46938C6A}"/>
              </a:ext>
            </a:extLst>
          </p:cNvPr>
          <p:cNvCxnSpPr>
            <a:cxnSpLocks/>
          </p:cNvCxnSpPr>
          <p:nvPr/>
        </p:nvCxnSpPr>
        <p:spPr>
          <a:xfrm flipV="1">
            <a:off x="12842681" y="4666343"/>
            <a:ext cx="934150" cy="33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D85E2C-CB80-46E5-AEE2-A71FAF06CF8E}"/>
              </a:ext>
            </a:extLst>
          </p:cNvPr>
          <p:cNvSpPr txBox="1"/>
          <p:nvPr/>
        </p:nvSpPr>
        <p:spPr>
          <a:xfrm>
            <a:off x="6065343" y="3111118"/>
            <a:ext cx="2886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8-bit input data</a:t>
            </a:r>
          </a:p>
          <a:p>
            <a:pPr algn="ctr"/>
            <a:r>
              <a:rPr lang="en-US" altLang="ko-KR" sz="2800"/>
              <a:t> +</a:t>
            </a:r>
          </a:p>
          <a:p>
            <a:pPr algn="ctr"/>
            <a:r>
              <a:rPr lang="en-US" altLang="ko-KR" sz="2800"/>
              <a:t> 1-Even Parity bit</a:t>
            </a:r>
            <a:endParaRPr lang="ko-KR" altLang="en-US" sz="28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2A1013-E26C-4AE1-A4D7-9AAD4152ED19}"/>
              </a:ext>
            </a:extLst>
          </p:cNvPr>
          <p:cNvCxnSpPr>
            <a:cxnSpLocks/>
          </p:cNvCxnSpPr>
          <p:nvPr/>
        </p:nvCxnSpPr>
        <p:spPr>
          <a:xfrm flipV="1">
            <a:off x="17793841" y="4676999"/>
            <a:ext cx="935990" cy="12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7E9775-1C0D-42AE-A3BF-6AC276F6FAD2}"/>
              </a:ext>
            </a:extLst>
          </p:cNvPr>
          <p:cNvSpPr txBox="1"/>
          <p:nvPr/>
        </p:nvSpPr>
        <p:spPr>
          <a:xfrm>
            <a:off x="18787745" y="3992509"/>
            <a:ext cx="1517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Error</a:t>
            </a:r>
            <a:r>
              <a:rPr lang="ko-KR" altLang="en-US" sz="2800"/>
              <a:t> </a:t>
            </a:r>
            <a:r>
              <a:rPr lang="en-US" altLang="ko-KR" sz="2800"/>
              <a:t>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040F4-142E-4042-ABF9-B73309173284}"/>
              </a:ext>
            </a:extLst>
          </p:cNvPr>
          <p:cNvSpPr txBox="1"/>
          <p:nvPr/>
        </p:nvSpPr>
        <p:spPr>
          <a:xfrm>
            <a:off x="6248336" y="4946616"/>
            <a:ext cx="215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(</a:t>
            </a:r>
            <a:r>
              <a:rPr lang="en-US" altLang="ko-KR" sz="2800" b="1"/>
              <a:t>9-bit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D540E-F6ED-4EFF-A725-C2EF4B7185E2}"/>
              </a:ext>
            </a:extLst>
          </p:cNvPr>
          <p:cNvSpPr txBox="1"/>
          <p:nvPr/>
        </p:nvSpPr>
        <p:spPr>
          <a:xfrm>
            <a:off x="12223874" y="4946616"/>
            <a:ext cx="215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(</a:t>
            </a:r>
            <a:r>
              <a:rPr lang="en-US" altLang="ko-KR" sz="2800" b="1"/>
              <a:t>9-bit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93150-365D-49D7-B51E-9EB681058776}"/>
              </a:ext>
            </a:extLst>
          </p:cNvPr>
          <p:cNvSpPr txBox="1"/>
          <p:nvPr/>
        </p:nvSpPr>
        <p:spPr>
          <a:xfrm>
            <a:off x="18205450" y="4946616"/>
            <a:ext cx="215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(</a:t>
            </a:r>
            <a:r>
              <a:rPr lang="en-US" altLang="ko-KR" sz="2800" b="1"/>
              <a:t>1-bit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BC939-916A-4021-BDB3-5C9CDF2DE39B}"/>
              </a:ext>
            </a:extLst>
          </p:cNvPr>
          <p:cNvSpPr txBox="1"/>
          <p:nvPr/>
        </p:nvSpPr>
        <p:spPr>
          <a:xfrm>
            <a:off x="-387350" y="4946616"/>
            <a:ext cx="215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(</a:t>
            </a:r>
            <a:r>
              <a:rPr lang="en-US" altLang="ko-KR" sz="2800" b="1"/>
              <a:t>8-bit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4050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">
            <a:extLst>
              <a:ext uri="{FF2B5EF4-FFF2-40B4-BE49-F238E27FC236}">
                <a16:creationId xmlns:a16="http://schemas.microsoft.com/office/drawing/2014/main" id="{298EE5F7-0CDC-69CD-B3C1-EF138DDC585E}"/>
              </a:ext>
            </a:extLst>
          </p:cNvPr>
          <p:cNvSpPr txBox="1">
            <a:spLocks/>
          </p:cNvSpPr>
          <p:nvPr/>
        </p:nvSpPr>
        <p:spPr>
          <a:xfrm>
            <a:off x="9768776" y="10598504"/>
            <a:ext cx="566548" cy="4637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 hangingPunct="0"/>
            <a:fld id="{86CB4B4D-7CA3-9044-876B-883B54F8677D}" type="slidenum">
              <a:rPr lang="en-US" altLang="ko-KR" sz="2400" kern="0" smtClean="0">
                <a:solidFill>
                  <a:schemeClr val="tx1">
                    <a:lumMod val="50000"/>
                  </a:schemeClr>
                </a:solidFill>
                <a:latin typeface="Helvetica Neue"/>
                <a:sym typeface="Helvetica Neue"/>
              </a:rPr>
              <a:pPr algn="ctr" latinLnBrk="0" hangingPunct="0"/>
              <a:t>3</a:t>
            </a:fld>
            <a:endParaRPr lang="ko-KR" altLang="en-US" sz="2400" kern="0" dirty="0">
              <a:solidFill>
                <a:schemeClr val="tx1">
                  <a:lumMod val="50000"/>
                </a:schemeClr>
              </a:solidFill>
              <a:latin typeface="Helvetica Neue"/>
              <a:sym typeface="Helvetica Neue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EC97F5-F728-4AB2-A8D5-53FC5CD6345F}"/>
              </a:ext>
            </a:extLst>
          </p:cNvPr>
          <p:cNvCxnSpPr/>
          <p:nvPr/>
        </p:nvCxnSpPr>
        <p:spPr>
          <a:xfrm>
            <a:off x="12261850" y="2507830"/>
            <a:ext cx="0" cy="7467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D4ECF0-0E13-4286-99BE-9E7716D3F4BE}"/>
              </a:ext>
            </a:extLst>
          </p:cNvPr>
          <p:cNvSpPr txBox="1"/>
          <p:nvPr/>
        </p:nvSpPr>
        <p:spPr>
          <a:xfrm>
            <a:off x="12795250" y="2378075"/>
            <a:ext cx="6781797" cy="435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A,B,C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모듈에 최종 결과 분석의 원활함을 위해 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reset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이나 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done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등의 추가 입력을 추가하는 것은 인정</a:t>
            </a:r>
            <a:endParaRPr lang="en-US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endParaRPr lang="ko-KR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최종 결과는 앞서 구현한 </a:t>
            </a:r>
            <a:r>
              <a:rPr lang="en-US" altLang="ko-KR" kern="100" dirty="0" err="1">
                <a:effectLst/>
                <a:latin typeface="+mj-lt"/>
                <a:cs typeface="Times New Roman" panose="02020603050405020304" pitchFamily="18" charset="0"/>
              </a:rPr>
              <a:t>sub_module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을 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Instantiation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한 후 모두 활용하여 설계하여야 인정</a:t>
            </a:r>
            <a:endParaRPr lang="en-US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endParaRPr lang="ko-KR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모든 코드에 주석을 이용한 간략한 설명 명시 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(Code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설명 등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kern="100" dirty="0" err="1">
                <a:effectLst/>
                <a:latin typeface="+mj-lt"/>
                <a:cs typeface="Times New Roman" panose="02020603050405020304" pitchFamily="18" charset="0"/>
              </a:rPr>
              <a:t>ModelSim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은 한글 지원이 불가해 영문으로 작성</a:t>
            </a:r>
            <a:r>
              <a:rPr lang="en-US" altLang="ko-KR" kern="100" dirty="0"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effectLst/>
                <a:latin typeface="+mj-lt"/>
                <a:cs typeface="Times New Roman" panose="02020603050405020304" pitchFamily="18" charset="0"/>
              </a:rPr>
              <a:t>또는 보고서에서 따로 주석 가능</a:t>
            </a:r>
            <a:endParaRPr lang="en-US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endParaRPr lang="ko-KR" altLang="ko-KR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b="1" kern="100" dirty="0">
                <a:solidFill>
                  <a:srgbClr val="FF0000"/>
                </a:solidFill>
                <a:effectLst/>
                <a:latin typeface="+mj-lt"/>
                <a:cs typeface="Times New Roman" panose="02020603050405020304" pitchFamily="18" charset="0"/>
              </a:rPr>
              <a:t>모든 </a:t>
            </a:r>
            <a:r>
              <a:rPr lang="en-US" altLang="ko-KR" b="1" kern="100" dirty="0">
                <a:solidFill>
                  <a:srgbClr val="FF0000"/>
                </a:solidFill>
                <a:effectLst/>
                <a:latin typeface="+mj-lt"/>
                <a:cs typeface="Times New Roman" panose="02020603050405020304" pitchFamily="18" charset="0"/>
              </a:rPr>
              <a:t>Verilog HDL </a:t>
            </a:r>
            <a:r>
              <a:rPr lang="ko-KR" altLang="ko-KR" b="1" kern="100" dirty="0">
                <a:solidFill>
                  <a:srgbClr val="FF0000"/>
                </a:solidFill>
                <a:effectLst/>
                <a:latin typeface="+mj-lt"/>
                <a:cs typeface="Times New Roman" panose="02020603050405020304" pitchFamily="18" charset="0"/>
              </a:rPr>
              <a:t>파일 중 하나라도 컴파일 에러가 발생하면 실격 처리</a:t>
            </a:r>
            <a:endParaRPr lang="ko-KR" altLang="ko-KR" b="1" kern="100" dirty="0"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439C13-4588-4AB5-AED2-C3387ADE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132"/>
            <a:ext cx="20104100" cy="1634001"/>
          </a:xfrm>
          <a:prstGeom prst="rect">
            <a:avLst/>
          </a:prstGeom>
        </p:spPr>
      </p:pic>
      <p:sp>
        <p:nvSpPr>
          <p:cNvPr id="12" name="Verilog Modules">
            <a:extLst>
              <a:ext uri="{FF2B5EF4-FFF2-40B4-BE49-F238E27FC236}">
                <a16:creationId xmlns:a16="http://schemas.microsoft.com/office/drawing/2014/main" id="{4E9141EA-D7F4-44E5-BC94-69B3CC8299A7}"/>
              </a:ext>
            </a:extLst>
          </p:cNvPr>
          <p:cNvSpPr txBox="1">
            <a:spLocks/>
          </p:cNvSpPr>
          <p:nvPr/>
        </p:nvSpPr>
        <p:spPr>
          <a:xfrm>
            <a:off x="374650" y="281979"/>
            <a:ext cx="18114632" cy="118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376961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753923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130884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507846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884807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261768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2638730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015691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201041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Verilog HDL </a:t>
            </a:r>
            <a:r>
              <a:rPr lang="ko-KR" altLang="en-US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 내용</a:t>
            </a:r>
            <a:endParaRPr kumimoji="0" lang="en-US" sz="7008" b="1" i="0" u="none" strike="noStrike" kern="0" cap="none" spc="-14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44930-9CA1-4E36-873E-FF82284DE0B4}"/>
              </a:ext>
            </a:extLst>
          </p:cNvPr>
          <p:cNvSpPr txBox="1"/>
          <p:nvPr/>
        </p:nvSpPr>
        <p:spPr>
          <a:xfrm>
            <a:off x="1136650" y="2021235"/>
            <a:ext cx="10320686" cy="758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A. Sender </a:t>
            </a:r>
            <a:r>
              <a:rPr lang="ko-KR" altLang="en-US" b="1" dirty="0">
                <a:latin typeface="+mj-lt"/>
              </a:rPr>
              <a:t>모듈 설계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1) </a:t>
            </a:r>
            <a:r>
              <a:rPr lang="en-US" altLang="ko-KR">
                <a:latin typeface="+mj-lt"/>
              </a:rPr>
              <a:t>8-bit </a:t>
            </a:r>
            <a:r>
              <a:rPr lang="en-US" altLang="ko-KR" kern="100">
                <a:latin typeface="+mj-lt"/>
                <a:cs typeface="Times New Roman" panose="02020603050405020304" pitchFamily="18" charset="0"/>
              </a:rPr>
              <a:t>data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으로 받고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8-bit input data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1-Even Parity bit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를 추가하여 </a:t>
            </a:r>
            <a:r>
              <a:rPr lang="en-US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9-bit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output data </a:t>
            </a:r>
          </a:p>
          <a:p>
            <a:pPr>
              <a:lnSpc>
                <a:spcPct val="150000"/>
              </a:lnSpc>
            </a:pPr>
            <a:r>
              <a:rPr lang="en-US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</a:t>
            </a:r>
            <a:r>
              <a:rPr lang="ko-KR" altLang="en-US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r>
              <a:rPr lang="ko-KR" altLang="en-US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모듈</a:t>
            </a:r>
            <a:r>
              <a:rPr lang="ko-KR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sender.v</a:t>
            </a:r>
            <a:r>
              <a:rPr lang="en-US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설계</a:t>
            </a:r>
            <a:endParaRPr lang="en-US" altLang="ko-KR" kern="1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ko-KR" sz="10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B. Channel</a:t>
            </a:r>
            <a:r>
              <a:rPr lang="ko-KR" altLang="en-US" b="1" dirty="0">
                <a:latin typeface="+mj-lt"/>
              </a:rPr>
              <a:t> 모듈 설계</a:t>
            </a:r>
            <a:endParaRPr lang="en-US" altLang="ko-KR" b="1" dirty="0">
              <a:latin typeface="+mj-lt"/>
            </a:endParaRPr>
          </a:p>
          <a:p>
            <a:pPr lvl="0"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+mj-lt"/>
              </a:rPr>
              <a:t>	1</a:t>
            </a:r>
            <a:r>
              <a:rPr lang="en-US" altLang="ko-KR">
                <a:latin typeface="+mj-lt"/>
              </a:rPr>
              <a:t>) Sender </a:t>
            </a:r>
            <a:r>
              <a:rPr lang="ko-KR" altLang="en-US" dirty="0">
                <a:latin typeface="+mj-lt"/>
              </a:rPr>
              <a:t>모듈에서의 </a:t>
            </a:r>
            <a:r>
              <a:rPr lang="en-US" altLang="ko-KR" dirty="0">
                <a:latin typeface="+mj-lt"/>
              </a:rPr>
              <a:t>9-bit output data</a:t>
            </a:r>
            <a:r>
              <a:rPr lang="ko-KR" altLang="en-US" dirty="0" err="1">
                <a:latin typeface="+mj-lt"/>
              </a:rPr>
              <a:t>를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input</a:t>
            </a:r>
            <a:r>
              <a:rPr lang="ko-KR" altLang="en-US" dirty="0" err="1">
                <a:latin typeface="+mj-lt"/>
              </a:rPr>
              <a:t>으로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>
                <a:latin typeface="+mj-lt"/>
              </a:rPr>
              <a:t>받아 특정 </a:t>
            </a:r>
            <a:r>
              <a:rPr lang="en-US" altLang="ko-KR">
                <a:latin typeface="+mj-lt"/>
              </a:rPr>
              <a:t>1 bit</a:t>
            </a:r>
            <a:r>
              <a:rPr lang="ko-KR" altLang="en-US">
                <a:latin typeface="+mj-lt"/>
              </a:rPr>
              <a:t>에 대해 논리회로를    </a:t>
            </a:r>
            <a:endParaRPr lang="en-US" altLang="ko-KR">
              <a:latin typeface="+mj-lt"/>
            </a:endParaRPr>
          </a:p>
          <a:p>
            <a:pPr lvl="0"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>
                <a:latin typeface="+mj-lt"/>
              </a:rPr>
              <a:t>                     </a:t>
            </a:r>
            <a:r>
              <a:rPr lang="ko-KR" altLang="en-US">
                <a:latin typeface="+mj-lt"/>
              </a:rPr>
              <a:t>설계하여 </a:t>
            </a:r>
            <a:r>
              <a:rPr lang="en-US" altLang="ko-KR">
                <a:latin typeface="+mj-lt"/>
              </a:rPr>
              <a:t>9-bit output data</a:t>
            </a:r>
            <a:r>
              <a:rPr lang="ko-KR" altLang="en-US">
                <a:latin typeface="+mj-lt"/>
              </a:rPr>
              <a:t>를 출력하도록 하는 모듈 </a:t>
            </a:r>
            <a:r>
              <a:rPr lang="en-US" altLang="ko-KR">
                <a:latin typeface="+mj-lt"/>
              </a:rPr>
              <a:t>“channel.v” </a:t>
            </a:r>
            <a:r>
              <a:rPr lang="ko-KR" altLang="en-US">
                <a:latin typeface="+mj-lt"/>
              </a:rPr>
              <a:t>설계 </a:t>
            </a:r>
            <a:r>
              <a:rPr lang="en-US" altLang="ko-KR">
                <a:latin typeface="+mj-lt"/>
              </a:rPr>
              <a:t>(</a:t>
            </a:r>
            <a:r>
              <a:rPr lang="ko-KR" altLang="en-US">
                <a:latin typeface="+mj-lt"/>
              </a:rPr>
              <a:t>논리회로는 </a:t>
            </a:r>
            <a:endParaRPr lang="en-US" altLang="ko-KR">
              <a:latin typeface="+mj-lt"/>
            </a:endParaRPr>
          </a:p>
          <a:p>
            <a:pPr lvl="0"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>
                <a:latin typeface="+mj-lt"/>
              </a:rPr>
              <a:t>                     </a:t>
            </a:r>
            <a:r>
              <a:rPr lang="ko-KR" altLang="en-US">
                <a:latin typeface="+mj-lt"/>
              </a:rPr>
              <a:t>자유롭게 설계</a:t>
            </a:r>
            <a:r>
              <a:rPr lang="en-US" altLang="ko-KR">
                <a:latin typeface="+mj-lt"/>
              </a:rPr>
              <a:t>)</a:t>
            </a:r>
          </a:p>
          <a:p>
            <a:pPr lvl="0" algn="just" latinLnBrk="0">
              <a:lnSpc>
                <a:spcPct val="150000"/>
              </a:lnSpc>
              <a:spcAft>
                <a:spcPts val="800"/>
              </a:spcAft>
            </a:pPr>
            <a:endParaRPr lang="en-US" altLang="ko-KR" sz="1000" kern="10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b="1">
                <a:latin typeface="+mj-lt"/>
              </a:rPr>
              <a:t>C. Receiver </a:t>
            </a:r>
            <a:r>
              <a:rPr lang="ko-KR" altLang="en-US" b="1">
                <a:latin typeface="+mj-lt"/>
              </a:rPr>
              <a:t>모듈 설계</a:t>
            </a:r>
            <a:endParaRPr lang="en-US" altLang="ko-KR" b="1">
              <a:latin typeface="+mj-lt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+mj-lt"/>
              </a:rPr>
              <a:t>	1</a:t>
            </a:r>
            <a:r>
              <a:rPr lang="en-US" altLang="ko-KR">
                <a:latin typeface="+mj-lt"/>
              </a:rPr>
              <a:t>) </a:t>
            </a:r>
            <a:r>
              <a:rPr lang="en-US" altLang="ko-KR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Channel </a:t>
            </a:r>
            <a:r>
              <a:rPr lang="ko-KR" altLang="en-US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모듈에서의 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9-bit output data</a:t>
            </a:r>
            <a:r>
              <a:rPr lang="ko-KR" altLang="en-US" kern="100" dirty="0" err="1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en-US" kern="100" err="1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받아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Parity bit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를 통해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error check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	     </a:t>
            </a: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결과를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1-bit data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로 출력하는 모듈 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kern="100" dirty="0" err="1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Receiver.v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설계</a:t>
            </a:r>
            <a:endParaRPr lang="en-US" altLang="ko-KR" kern="10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0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b="1" dirty="0">
                <a:latin typeface="+mj-lt"/>
              </a:rPr>
              <a:t>E. </a:t>
            </a:r>
            <a:r>
              <a:rPr lang="ko-KR" altLang="en-US" b="1" dirty="0">
                <a:latin typeface="+mj-lt"/>
              </a:rPr>
              <a:t>최종 </a:t>
            </a:r>
            <a:r>
              <a:rPr lang="en-US" altLang="ko-KR" b="1" dirty="0">
                <a:latin typeface="+mj-lt"/>
              </a:rPr>
              <a:t>test bench </a:t>
            </a:r>
            <a:r>
              <a:rPr lang="ko-KR" altLang="en-US" b="1" dirty="0">
                <a:latin typeface="+mj-lt"/>
              </a:rPr>
              <a:t>설계</a:t>
            </a:r>
            <a:endParaRPr lang="en-US" altLang="ko-KR" b="1" dirty="0">
              <a:latin typeface="+mj-lt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+mj-lt"/>
              </a:rPr>
              <a:t>	1) </a:t>
            </a:r>
            <a:r>
              <a:rPr lang="en-US" altLang="ko-KR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kern="100" dirty="0" err="1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tb_top.v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강의노트를 참고하여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A,B,C Module</a:t>
            </a:r>
            <a:r>
              <a:rPr lang="ko-KR" altLang="ko-KR" b="1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Instantiation</a:t>
            </a:r>
            <a:r>
              <a:rPr lang="ko-KR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한 후</a:t>
            </a:r>
            <a:r>
              <a:rPr lang="ko-KR" altLang="en-US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kern="1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활용하여 그 초기값을 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sender</a:t>
            </a:r>
            <a:r>
              <a:rPr lang="ko-KR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에 입력하고 해당 초기값에 대한 결과를 바탕으로 </a:t>
            </a:r>
            <a:endParaRPr lang="en-US" altLang="ko-KR" kern="1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Even Parity </a:t>
            </a:r>
            <a:r>
              <a:rPr lang="en-US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error check</a:t>
            </a:r>
            <a:r>
              <a:rPr lang="ko-KR" altLang="en-US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을 확인하는</a:t>
            </a:r>
            <a:r>
              <a:rPr lang="ko-KR" altLang="ko-KR" kern="1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test_</a:t>
            </a:r>
            <a:r>
              <a:rPr lang="en-US" altLang="ko-KR" kern="100" err="1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bench</a:t>
            </a:r>
            <a:r>
              <a:rPr lang="en-US" altLang="ko-KR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설계</a:t>
            </a:r>
            <a:endParaRPr lang="ko-KR" altLang="ko-KR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">
            <a:extLst>
              <a:ext uri="{FF2B5EF4-FFF2-40B4-BE49-F238E27FC236}">
                <a16:creationId xmlns:a16="http://schemas.microsoft.com/office/drawing/2014/main" id="{40945927-B512-FE88-2BBA-E2F553791F67}"/>
              </a:ext>
            </a:extLst>
          </p:cNvPr>
          <p:cNvSpPr txBox="1">
            <a:spLocks/>
          </p:cNvSpPr>
          <p:nvPr/>
        </p:nvSpPr>
        <p:spPr>
          <a:xfrm>
            <a:off x="9768776" y="10598504"/>
            <a:ext cx="566548" cy="4637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 hangingPunct="0"/>
            <a:fld id="{86CB4B4D-7CA3-9044-876B-883B54F8677D}" type="slidenum">
              <a:rPr lang="en-US" altLang="ko-KR" sz="2400" kern="0" smtClean="0">
                <a:solidFill>
                  <a:schemeClr val="tx1">
                    <a:lumMod val="50000"/>
                  </a:schemeClr>
                </a:solidFill>
                <a:latin typeface="Helvetica Neue"/>
                <a:sym typeface="Helvetica Neue"/>
              </a:rPr>
              <a:pPr algn="ctr" latinLnBrk="0" hangingPunct="0"/>
              <a:t>4</a:t>
            </a:fld>
            <a:endParaRPr lang="ko-KR" altLang="en-US" sz="2400" kern="0" dirty="0">
              <a:solidFill>
                <a:schemeClr val="tx1">
                  <a:lumMod val="50000"/>
                </a:schemeClr>
              </a:solidFill>
              <a:latin typeface="Helvetica Neue"/>
              <a:sym typeface="Helvetica Neu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4D74BD-959E-4936-9FA3-08BC19F4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132"/>
            <a:ext cx="20104100" cy="1634001"/>
          </a:xfrm>
          <a:prstGeom prst="rect">
            <a:avLst/>
          </a:prstGeom>
        </p:spPr>
      </p:pic>
      <p:sp>
        <p:nvSpPr>
          <p:cNvPr id="10" name="Verilog Modules">
            <a:extLst>
              <a:ext uri="{FF2B5EF4-FFF2-40B4-BE49-F238E27FC236}">
                <a16:creationId xmlns:a16="http://schemas.microsoft.com/office/drawing/2014/main" id="{FD447CAC-C445-470E-B31C-C3AA42ACBDF0}"/>
              </a:ext>
            </a:extLst>
          </p:cNvPr>
          <p:cNvSpPr txBox="1">
            <a:spLocks/>
          </p:cNvSpPr>
          <p:nvPr/>
        </p:nvSpPr>
        <p:spPr>
          <a:xfrm>
            <a:off x="374650" y="281979"/>
            <a:ext cx="18114632" cy="118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376961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753923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130884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507846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884807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261768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2638730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015691" algn="l" defTabSz="201041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8" b="1" i="0" u="none" strike="noStrike" cap="none" spc="-14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201041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8" b="1" i="0" u="none" strike="noStrike" kern="0" cap="none" spc="-14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보고서 내용 및 제출 시 유의 사항</a:t>
            </a:r>
            <a:endParaRPr kumimoji="0" lang="en-US" sz="7008" b="1" i="0" u="none" strike="noStrike" kern="0" cap="none" spc="-14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D8178-7B6C-49B9-A913-9A162B737561}"/>
              </a:ext>
            </a:extLst>
          </p:cNvPr>
          <p:cNvSpPr txBox="1"/>
          <p:nvPr/>
        </p:nvSpPr>
        <p:spPr>
          <a:xfrm>
            <a:off x="822325" y="2148939"/>
            <a:ext cx="9001125" cy="821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ko-KR" altLang="ko-KR" sz="24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보고서 내용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공학 인증 표지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문제 설명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 page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내로 간략히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자신의 시스템 전체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Schematic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en-US" altLang="ko-KR" sz="16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/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submodule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입출력 과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연결 관계</a:t>
            </a:r>
            <a:r>
              <a:rPr lang="en-US" altLang="ko-KR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 /</a:t>
            </a:r>
            <a:r>
              <a:rPr lang="en-US" alt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A,B,C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설계한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Code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분석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설계 원리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구조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동작 따위 자세히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sub-module(A,B,C)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들의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Simulation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결과 캡쳐와 분석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설계한 최종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Test Bench Code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Simulation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결과 캡쳐와 분석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추가 구현 결과 및 분석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중요</a:t>
            </a:r>
            <a:r>
              <a:rPr lang="en-US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! </a:t>
            </a:r>
            <a:r>
              <a:rPr lang="ko-KR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어떤 모듈을 덜 설계 했고</a:t>
            </a:r>
            <a:r>
              <a:rPr lang="en-US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어떤 모듈을 완벽하게 설계했고</a:t>
            </a:r>
            <a:r>
              <a:rPr lang="en-US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최종 결과 코드가 실행이 가능한지 가능하지 </a:t>
            </a:r>
            <a:r>
              <a:rPr lang="ko-KR" altLang="ko-KR" sz="1600" b="1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않은지</a:t>
            </a:r>
            <a:r>
              <a:rPr lang="en-US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등등 자신의 수행 진행도를 구체적으로 평가</a:t>
            </a:r>
            <a:r>
              <a:rPr lang="en-US" altLang="ko-KR" sz="16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보고서에 코드 첨부 시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가시성을 위해 </a:t>
            </a:r>
            <a:r>
              <a:rPr lang="ko-KR" altLang="ko-KR" sz="1600" b="1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하이라이팅하여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첨부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hilite.me 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접속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‘Source Code’ 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란에 코드 복사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붙여넣기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‘Language’ Verilog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설정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‘Highlight!’ 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하단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‘Preview’ 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란의 </a:t>
            </a:r>
            <a:r>
              <a:rPr lang="ko-KR" alt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하이라이팅된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코드를 복사하여 첨부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	(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다른 사이트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툴 이용 가능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표지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빼고 </a:t>
            </a:r>
            <a:r>
              <a:rPr lang="en-US" altLang="ko-KR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페이지로 작성 </a:t>
            </a:r>
            <a:r>
              <a:rPr lang="en-US" altLang="ko-KR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(5</a:t>
            </a:r>
            <a:r>
              <a:rPr lang="ko-KR" altLang="en-US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페이지를 넘기지 말 것</a:t>
            </a:r>
            <a:r>
              <a:rPr lang="en-US" altLang="ko-KR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Font size</a:t>
            </a:r>
            <a:r>
              <a:rPr lang="ko-KR" altLang="en-US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고정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 분석을 용이하게 하기 위해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Wave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Radix </a:t>
            </a:r>
            <a:r>
              <a:rPr lang="ko-KR" altLang="ko-KR" sz="16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변경 가능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F3E6C1-BE82-4BD8-98DE-EC03D2E3E1C7}"/>
              </a:ext>
            </a:extLst>
          </p:cNvPr>
          <p:cNvCxnSpPr>
            <a:cxnSpLocks/>
          </p:cNvCxnSpPr>
          <p:nvPr/>
        </p:nvCxnSpPr>
        <p:spPr>
          <a:xfrm>
            <a:off x="10204450" y="2491839"/>
            <a:ext cx="0" cy="7467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89D7CB-B86E-4C5A-A3CD-3B6EEDF0913B}"/>
              </a:ext>
            </a:extLst>
          </p:cNvPr>
          <p:cNvSpPr txBox="1"/>
          <p:nvPr/>
        </p:nvSpPr>
        <p:spPr>
          <a:xfrm>
            <a:off x="10823575" y="2148939"/>
            <a:ext cx="8458200" cy="4750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ko-KR" altLang="ko-KR" sz="24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제출 시 유의 사항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제출물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보고서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한글 파일 또는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PDF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Verilog HDL Codes (.v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81000" algn="just" latinLnBrk="0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하나의 압축 파일로 압축</a:t>
            </a:r>
            <a:endParaRPr lang="ko-KR" alt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81000" algn="just" latinLnBrk="0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 이름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“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학번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.zip”	</a:t>
            </a:r>
            <a:r>
              <a:rPr lang="en-US" alt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Ex) “202124109_</a:t>
            </a:r>
            <a:r>
              <a:rPr lang="ko-KR" alt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이용제</a:t>
            </a:r>
            <a:r>
              <a:rPr lang="en-US" alt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ko-KR" alt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오전반</a:t>
            </a:r>
            <a:r>
              <a:rPr lang="en-US" alt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.zip”</a:t>
            </a:r>
            <a:endParaRPr lang="ko-KR" alt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제출 기한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5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1600" b="1" kern="100"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ko-KR" altLang="en-US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금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요일 자정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오후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59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시간이 다 되어 제출하면 인터넷 트래픽이 몰려 업로드 오류가 생길 수 있으니 가능한 일찍 제출하기 바람</a:t>
            </a:r>
            <a:r>
              <a:rPr lang="en-US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정한 시간 뒤에 제출하면 </a:t>
            </a:r>
            <a:r>
              <a:rPr lang="en-US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무조건</a:t>
            </a:r>
            <a:r>
              <a:rPr lang="en-US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 delay </a:t>
            </a:r>
            <a:r>
              <a:rPr lang="ko-KR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감점</a:t>
            </a:r>
            <a:endParaRPr lang="ko-KR" alt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제출 방식 </a:t>
            </a:r>
            <a:r>
              <a:rPr lang="en-US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Bb </a:t>
            </a:r>
            <a:r>
              <a:rPr lang="ko-KR" altLang="ko-KR" sz="16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과제 제출</a:t>
            </a:r>
            <a:endParaRPr lang="ko-KR" alt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"/>
            </a:pPr>
            <a:r>
              <a:rPr lang="ko-KR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불이익을 당하지 않게</a:t>
            </a:r>
            <a:r>
              <a:rPr lang="en-US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제출 전후로 모든 파일 검토 및 확인</a:t>
            </a:r>
            <a:endParaRPr lang="ko-KR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3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타원">
  <a:themeElements>
    <a:clrScheme name="타원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타원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80000"/>
          <a:buFont typeface="Wingdings" pitchFamily="2" charset="2"/>
          <a:buChar char="l"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80000"/>
          <a:buFont typeface="Wingdings" pitchFamily="2" charset="2"/>
          <a:buChar char="l"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타원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타원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타원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타원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762</Words>
  <Application>Microsoft Office PowerPoint</Application>
  <PresentationFormat>사용자 지정</PresentationFormat>
  <Paragraphs>77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Helvetica Neue</vt:lpstr>
      <vt:lpstr>굴림</vt:lpstr>
      <vt:lpstr>맑은 고딕</vt:lpstr>
      <vt:lpstr>Arial</vt:lpstr>
      <vt:lpstr>Calibri</vt:lpstr>
      <vt:lpstr>Times New Roman</vt:lpstr>
      <vt:lpstr>Wingdings</vt:lpstr>
      <vt:lpstr>Office Theme</vt:lpstr>
      <vt:lpstr>1_타원</vt:lpstr>
      <vt:lpstr>2024-1 논리회로 설계 과제 설명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Chap.5_Verilog_part2</dc:title>
  <dc:creator>SoC_Lab</dc:creator>
  <cp:lastModifiedBy>장 기영</cp:lastModifiedBy>
  <cp:revision>30</cp:revision>
  <cp:lastPrinted>2023-10-22T23:45:52Z</cp:lastPrinted>
  <dcterms:created xsi:type="dcterms:W3CDTF">2021-09-23T02:17:12Z</dcterms:created>
  <dcterms:modified xsi:type="dcterms:W3CDTF">2024-04-20T11:34:31Z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2021-03-08T00:00:00Z</vt:filetime>
  </property>
  <property fmtid="{D5CDD505-2E9C-101B-9397-08002B2CF9AE}" pid="3" name="Creator">
    <vt:lpwstr>Keynote</vt:lpwstr>
  </property>
  <property fmtid="{D5CDD505-2E9C-101B-9397-08002B2CF9AE}" pid="4" name="LastSaved">
    <vt:filetime>2021-09-23T00:00:00Z</vt:filetime>
  </property>
</Properties>
</file>