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663"/>
  </p:normalViewPr>
  <p:slideViewPr>
    <p:cSldViewPr snapToGrid="0">
      <p:cViewPr>
        <p:scale>
          <a:sx n="58" d="100"/>
          <a:sy n="58" d="100"/>
        </p:scale>
        <p:origin x="32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44C6D-8123-E845-A434-3CA59DBB7BE0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BC75E-37F0-F143-8148-40CC12F337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0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9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9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8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8" algn="l" defTabSz="9143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BC75E-37F0-F143-8148-40CC12F3371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2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32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12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24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3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48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0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53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4B58-14E8-43A0-B3F5-1BA2AD323CEE}" type="datetimeFigureOut">
              <a:rPr lang="en-SG" smtClean="0"/>
              <a:t>24/11/24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E5A8-A887-4A75-AF5C-DA4B880DA8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84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25C2FB-2440-8591-323B-59EE9B15A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17539"/>
              </p:ext>
            </p:extLst>
          </p:nvPr>
        </p:nvGraphicFramePr>
        <p:xfrm>
          <a:off x="404044" y="448055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3DAD26-F881-3122-B9C1-6B9893DC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44029"/>
              </p:ext>
            </p:extLst>
          </p:nvPr>
        </p:nvGraphicFramePr>
        <p:xfrm>
          <a:off x="404044" y="108321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D18858-6B42-320D-44C0-5B5AE771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88603"/>
              </p:ext>
            </p:extLst>
          </p:nvPr>
        </p:nvGraphicFramePr>
        <p:xfrm>
          <a:off x="-68629" y="448055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ADAAEA-E421-CFF8-8184-ACE3430FF75E}"/>
              </a:ext>
            </a:extLst>
          </p:cNvPr>
          <p:cNvCxnSpPr/>
          <p:nvPr/>
        </p:nvCxnSpPr>
        <p:spPr>
          <a:xfrm flipH="1" flipV="1">
            <a:off x="55123" y="103727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EF2AC-66F7-2432-9029-C340651FC3D5}"/>
              </a:ext>
            </a:extLst>
          </p:cNvPr>
          <p:cNvSpPr txBox="1"/>
          <p:nvPr/>
        </p:nvSpPr>
        <p:spPr>
          <a:xfrm>
            <a:off x="150885" y="0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5A1C2A-C73B-4838-1F21-DF2401C216D6}"/>
              </a:ext>
            </a:extLst>
          </p:cNvPr>
          <p:cNvSpPr txBox="1"/>
          <p:nvPr/>
        </p:nvSpPr>
        <p:spPr>
          <a:xfrm>
            <a:off x="-112039" y="20515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407A3-924C-D5A0-A5A3-E7CA75D6F301}"/>
              </a:ext>
            </a:extLst>
          </p:cNvPr>
          <p:cNvCxnSpPr/>
          <p:nvPr/>
        </p:nvCxnSpPr>
        <p:spPr>
          <a:xfrm flipH="1" flipV="1">
            <a:off x="2882143" y="1058671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C2F5B-4CC2-129E-0E2F-88DF04F29B2D}"/>
              </a:ext>
            </a:extLst>
          </p:cNvPr>
          <p:cNvCxnSpPr/>
          <p:nvPr/>
        </p:nvCxnSpPr>
        <p:spPr>
          <a:xfrm flipH="1" flipV="1">
            <a:off x="3052010" y="1669286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83770-7C79-FED0-95CF-391CE8277EA9}"/>
              </a:ext>
            </a:extLst>
          </p:cNvPr>
          <p:cNvSpPr txBox="1"/>
          <p:nvPr/>
        </p:nvSpPr>
        <p:spPr>
          <a:xfrm>
            <a:off x="2812392" y="150521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F0FC8-CC2F-7C3B-08EB-918DDFA6B9D5}"/>
              </a:ext>
            </a:extLst>
          </p:cNvPr>
          <p:cNvSpPr txBox="1"/>
          <p:nvPr/>
        </p:nvSpPr>
        <p:spPr>
          <a:xfrm>
            <a:off x="2991286" y="211583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2E3FC6-5021-10AA-605B-E8A23DC54B1D}"/>
              </a:ext>
            </a:extLst>
          </p:cNvPr>
          <p:cNvCxnSpPr/>
          <p:nvPr/>
        </p:nvCxnSpPr>
        <p:spPr>
          <a:xfrm flipH="1" flipV="1">
            <a:off x="1014661" y="2924750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780740-F620-07A7-4135-E6BD809DA29B}"/>
              </a:ext>
            </a:extLst>
          </p:cNvPr>
          <p:cNvCxnSpPr/>
          <p:nvPr/>
        </p:nvCxnSpPr>
        <p:spPr>
          <a:xfrm flipH="1" flipV="1">
            <a:off x="1625278" y="3122131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99CDAF-5D73-DF80-ADE0-C80E16D12F7A}"/>
              </a:ext>
            </a:extLst>
          </p:cNvPr>
          <p:cNvSpPr txBox="1"/>
          <p:nvPr/>
        </p:nvSpPr>
        <p:spPr>
          <a:xfrm>
            <a:off x="1475517" y="285054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E1AAE3-D444-E64A-2C32-2B688BBC1D56}"/>
              </a:ext>
            </a:extLst>
          </p:cNvPr>
          <p:cNvSpPr txBox="1"/>
          <p:nvPr/>
        </p:nvSpPr>
        <p:spPr>
          <a:xfrm>
            <a:off x="2086134" y="306882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7A3E4DF-C62A-F267-CE28-74E6953F2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00603"/>
              </p:ext>
            </p:extLst>
          </p:nvPr>
        </p:nvGraphicFramePr>
        <p:xfrm>
          <a:off x="404044" y="3633911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39CF33F-8104-BA47-64F5-EE7C3E363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77828"/>
              </p:ext>
            </p:extLst>
          </p:nvPr>
        </p:nvGraphicFramePr>
        <p:xfrm>
          <a:off x="404044" y="3294177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CFAFD1E-B204-5D54-5D84-01603262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7373"/>
              </p:ext>
            </p:extLst>
          </p:nvPr>
        </p:nvGraphicFramePr>
        <p:xfrm>
          <a:off x="-68629" y="3633911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5AF4C6-A5D1-3710-F71D-250166B0F220}"/>
              </a:ext>
            </a:extLst>
          </p:cNvPr>
          <p:cNvCxnSpPr/>
          <p:nvPr/>
        </p:nvCxnSpPr>
        <p:spPr>
          <a:xfrm flipH="1" flipV="1">
            <a:off x="55123" y="3289584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6A7AF9-421F-EA9C-9163-A4E1AA08EBAE}"/>
              </a:ext>
            </a:extLst>
          </p:cNvPr>
          <p:cNvSpPr txBox="1"/>
          <p:nvPr/>
        </p:nvSpPr>
        <p:spPr>
          <a:xfrm>
            <a:off x="150887" y="318585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8DB9DD-F500-2273-2F4E-F432E7AF9F00}"/>
              </a:ext>
            </a:extLst>
          </p:cNvPr>
          <p:cNvSpPr txBox="1"/>
          <p:nvPr/>
        </p:nvSpPr>
        <p:spPr>
          <a:xfrm>
            <a:off x="-112039" y="339101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A063A2-20B5-FB3F-33B9-2062853860C2}"/>
              </a:ext>
            </a:extLst>
          </p:cNvPr>
          <p:cNvCxnSpPr/>
          <p:nvPr/>
        </p:nvCxnSpPr>
        <p:spPr>
          <a:xfrm flipH="1" flipV="1">
            <a:off x="2882143" y="4244528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93E6A5-E898-509D-F9E3-DF22BDC5B13B}"/>
              </a:ext>
            </a:extLst>
          </p:cNvPr>
          <p:cNvCxnSpPr/>
          <p:nvPr/>
        </p:nvCxnSpPr>
        <p:spPr>
          <a:xfrm flipH="1" flipV="1">
            <a:off x="3052010" y="4855143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9297DB-BF76-145D-3305-305F897A6EFC}"/>
              </a:ext>
            </a:extLst>
          </p:cNvPr>
          <p:cNvSpPr txBox="1"/>
          <p:nvPr/>
        </p:nvSpPr>
        <p:spPr>
          <a:xfrm>
            <a:off x="2812392" y="469107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58C94-2A3D-F508-C615-A52874C09106}"/>
              </a:ext>
            </a:extLst>
          </p:cNvPr>
          <p:cNvSpPr txBox="1"/>
          <p:nvPr/>
        </p:nvSpPr>
        <p:spPr>
          <a:xfrm>
            <a:off x="2991286" y="530169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106698-390C-5A3D-15C8-F9088F8479F2}"/>
              </a:ext>
            </a:extLst>
          </p:cNvPr>
          <p:cNvCxnSpPr/>
          <p:nvPr/>
        </p:nvCxnSpPr>
        <p:spPr>
          <a:xfrm flipH="1" flipV="1">
            <a:off x="1014661" y="611060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F774989-B677-6252-69CE-1BAF2A9E6EAD}"/>
              </a:ext>
            </a:extLst>
          </p:cNvPr>
          <p:cNvCxnSpPr/>
          <p:nvPr/>
        </p:nvCxnSpPr>
        <p:spPr>
          <a:xfrm flipH="1" flipV="1">
            <a:off x="1625278" y="630798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73D4DC-4F88-DC46-0543-687B139A5F6F}"/>
              </a:ext>
            </a:extLst>
          </p:cNvPr>
          <p:cNvSpPr txBox="1"/>
          <p:nvPr/>
        </p:nvSpPr>
        <p:spPr>
          <a:xfrm>
            <a:off x="1475517" y="603640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2B9B58-CAA3-EB60-E8B3-B6EEE9FD2E22}"/>
              </a:ext>
            </a:extLst>
          </p:cNvPr>
          <p:cNvSpPr txBox="1"/>
          <p:nvPr/>
        </p:nvSpPr>
        <p:spPr>
          <a:xfrm>
            <a:off x="2086134" y="625468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B50F563E-0829-494C-A9B9-36EC3D385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6634"/>
              </p:ext>
            </p:extLst>
          </p:nvPr>
        </p:nvGraphicFramePr>
        <p:xfrm>
          <a:off x="404044" y="6755577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A40719EA-EE25-DCC0-B807-690D0ADBF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6993"/>
              </p:ext>
            </p:extLst>
          </p:nvPr>
        </p:nvGraphicFramePr>
        <p:xfrm>
          <a:off x="404044" y="6415843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9F1A9244-0011-3AB3-CD48-9ACAEB70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05922"/>
              </p:ext>
            </p:extLst>
          </p:nvPr>
        </p:nvGraphicFramePr>
        <p:xfrm>
          <a:off x="-68629" y="6755577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8C484F-CDC7-46E1-8CC6-41D3ECCA9DBF}"/>
              </a:ext>
            </a:extLst>
          </p:cNvPr>
          <p:cNvCxnSpPr/>
          <p:nvPr/>
        </p:nvCxnSpPr>
        <p:spPr>
          <a:xfrm flipH="1" flipV="1">
            <a:off x="55123" y="6411250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D7E414F-004B-D0EF-880D-EAB9A0C41EC3}"/>
              </a:ext>
            </a:extLst>
          </p:cNvPr>
          <p:cNvSpPr txBox="1"/>
          <p:nvPr/>
        </p:nvSpPr>
        <p:spPr>
          <a:xfrm>
            <a:off x="150887" y="630752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5DDD813-57BB-EC36-4E9C-D9DD41914193}"/>
              </a:ext>
            </a:extLst>
          </p:cNvPr>
          <p:cNvSpPr txBox="1"/>
          <p:nvPr/>
        </p:nvSpPr>
        <p:spPr>
          <a:xfrm>
            <a:off x="-112039" y="651267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A609FC3-64EF-F622-C93E-0C01555084D6}"/>
              </a:ext>
            </a:extLst>
          </p:cNvPr>
          <p:cNvCxnSpPr/>
          <p:nvPr/>
        </p:nvCxnSpPr>
        <p:spPr>
          <a:xfrm flipH="1" flipV="1">
            <a:off x="2882143" y="7366194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5D12599-7659-1903-468C-6C7403E3BFC1}"/>
              </a:ext>
            </a:extLst>
          </p:cNvPr>
          <p:cNvCxnSpPr/>
          <p:nvPr/>
        </p:nvCxnSpPr>
        <p:spPr>
          <a:xfrm flipH="1" flipV="1">
            <a:off x="3052010" y="7976809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5B82C02-05CF-3CB0-7FE4-C0632D476ABA}"/>
              </a:ext>
            </a:extLst>
          </p:cNvPr>
          <p:cNvSpPr txBox="1"/>
          <p:nvPr/>
        </p:nvSpPr>
        <p:spPr>
          <a:xfrm>
            <a:off x="2812392" y="781274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CDF6B2-5FFE-49B8-B074-85C57FCD341C}"/>
              </a:ext>
            </a:extLst>
          </p:cNvPr>
          <p:cNvSpPr txBox="1"/>
          <p:nvPr/>
        </p:nvSpPr>
        <p:spPr>
          <a:xfrm>
            <a:off x="2991286" y="842335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54AD8C9-CFBA-CE78-6A9A-A965AB2DAA4F}"/>
              </a:ext>
            </a:extLst>
          </p:cNvPr>
          <p:cNvCxnSpPr/>
          <p:nvPr/>
        </p:nvCxnSpPr>
        <p:spPr>
          <a:xfrm flipH="1" flipV="1">
            <a:off x="1014661" y="923227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6B1CE7-0088-9ED1-9806-6C02F5C83D66}"/>
              </a:ext>
            </a:extLst>
          </p:cNvPr>
          <p:cNvCxnSpPr/>
          <p:nvPr/>
        </p:nvCxnSpPr>
        <p:spPr>
          <a:xfrm flipH="1" flipV="1">
            <a:off x="1625278" y="942965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A88D8D0-C02D-CE2C-BEE6-F75E27BF4E78}"/>
              </a:ext>
            </a:extLst>
          </p:cNvPr>
          <p:cNvSpPr txBox="1"/>
          <p:nvPr/>
        </p:nvSpPr>
        <p:spPr>
          <a:xfrm>
            <a:off x="1475517" y="915806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17E0250-3E03-3CF8-83CF-2295C585AB93}"/>
              </a:ext>
            </a:extLst>
          </p:cNvPr>
          <p:cNvSpPr txBox="1"/>
          <p:nvPr/>
        </p:nvSpPr>
        <p:spPr>
          <a:xfrm>
            <a:off x="2086134" y="937634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03" name="Table 3">
            <a:extLst>
              <a:ext uri="{FF2B5EF4-FFF2-40B4-BE49-F238E27FC236}">
                <a16:creationId xmlns:a16="http://schemas.microsoft.com/office/drawing/2014/main" id="{7F27E243-8648-9359-9DD6-378C448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38425"/>
              </p:ext>
            </p:extLst>
          </p:nvPr>
        </p:nvGraphicFramePr>
        <p:xfrm>
          <a:off x="404048" y="9848681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0AE0AF51-3653-9055-675C-B4D3F140F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599694"/>
              </p:ext>
            </p:extLst>
          </p:nvPr>
        </p:nvGraphicFramePr>
        <p:xfrm>
          <a:off x="404048" y="9508947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05" name="Table 6">
            <a:extLst>
              <a:ext uri="{FF2B5EF4-FFF2-40B4-BE49-F238E27FC236}">
                <a16:creationId xmlns:a16="http://schemas.microsoft.com/office/drawing/2014/main" id="{1778F048-3A2D-724E-F453-421FBA3A1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69369"/>
              </p:ext>
            </p:extLst>
          </p:nvPr>
        </p:nvGraphicFramePr>
        <p:xfrm>
          <a:off x="-68625" y="9848681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06" name="Straight Connector 8">
            <a:extLst>
              <a:ext uri="{FF2B5EF4-FFF2-40B4-BE49-F238E27FC236}">
                <a16:creationId xmlns:a16="http://schemas.microsoft.com/office/drawing/2014/main" id="{6ECE6230-BCF7-F034-81A1-3DB1933142B7}"/>
              </a:ext>
            </a:extLst>
          </p:cNvPr>
          <p:cNvCxnSpPr/>
          <p:nvPr/>
        </p:nvCxnSpPr>
        <p:spPr>
          <a:xfrm flipH="1" flipV="1">
            <a:off x="55127" y="9504353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9">
            <a:extLst>
              <a:ext uri="{FF2B5EF4-FFF2-40B4-BE49-F238E27FC236}">
                <a16:creationId xmlns:a16="http://schemas.microsoft.com/office/drawing/2014/main" id="{2253C4CD-BA9D-8AB4-93B7-04AB75CA71D9}"/>
              </a:ext>
            </a:extLst>
          </p:cNvPr>
          <p:cNvSpPr txBox="1"/>
          <p:nvPr/>
        </p:nvSpPr>
        <p:spPr>
          <a:xfrm>
            <a:off x="150889" y="9400626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08" name="TextBox 10">
            <a:extLst>
              <a:ext uri="{FF2B5EF4-FFF2-40B4-BE49-F238E27FC236}">
                <a16:creationId xmlns:a16="http://schemas.microsoft.com/office/drawing/2014/main" id="{16F6790E-B37F-F96A-3744-4BD860A5621C}"/>
              </a:ext>
            </a:extLst>
          </p:cNvPr>
          <p:cNvSpPr txBox="1"/>
          <p:nvPr/>
        </p:nvSpPr>
        <p:spPr>
          <a:xfrm>
            <a:off x="-112035" y="960577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09" name="Straight Connector 11">
            <a:extLst>
              <a:ext uri="{FF2B5EF4-FFF2-40B4-BE49-F238E27FC236}">
                <a16:creationId xmlns:a16="http://schemas.microsoft.com/office/drawing/2014/main" id="{A9F31008-0128-54F6-9A55-5E0572B5F3A0}"/>
              </a:ext>
            </a:extLst>
          </p:cNvPr>
          <p:cNvCxnSpPr/>
          <p:nvPr/>
        </p:nvCxnSpPr>
        <p:spPr>
          <a:xfrm flipH="1" flipV="1">
            <a:off x="2882147" y="10459297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2">
            <a:extLst>
              <a:ext uri="{FF2B5EF4-FFF2-40B4-BE49-F238E27FC236}">
                <a16:creationId xmlns:a16="http://schemas.microsoft.com/office/drawing/2014/main" id="{850F09ED-9378-97A5-A5CE-E37FC83F87F6}"/>
              </a:ext>
            </a:extLst>
          </p:cNvPr>
          <p:cNvCxnSpPr/>
          <p:nvPr/>
        </p:nvCxnSpPr>
        <p:spPr>
          <a:xfrm flipH="1" flipV="1">
            <a:off x="3052014" y="11069912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3">
            <a:extLst>
              <a:ext uri="{FF2B5EF4-FFF2-40B4-BE49-F238E27FC236}">
                <a16:creationId xmlns:a16="http://schemas.microsoft.com/office/drawing/2014/main" id="{A246EEB9-00BF-2AEF-954A-2435BE9449B8}"/>
              </a:ext>
            </a:extLst>
          </p:cNvPr>
          <p:cNvSpPr txBox="1"/>
          <p:nvPr/>
        </p:nvSpPr>
        <p:spPr>
          <a:xfrm>
            <a:off x="2812396" y="109058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12" name="TextBox 14">
            <a:extLst>
              <a:ext uri="{FF2B5EF4-FFF2-40B4-BE49-F238E27FC236}">
                <a16:creationId xmlns:a16="http://schemas.microsoft.com/office/drawing/2014/main" id="{6BF6E86C-8B4B-5024-1209-E4A2AA521C0E}"/>
              </a:ext>
            </a:extLst>
          </p:cNvPr>
          <p:cNvSpPr txBox="1"/>
          <p:nvPr/>
        </p:nvSpPr>
        <p:spPr>
          <a:xfrm>
            <a:off x="2991290" y="1151646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13" name="Straight Connector 15">
            <a:extLst>
              <a:ext uri="{FF2B5EF4-FFF2-40B4-BE49-F238E27FC236}">
                <a16:creationId xmlns:a16="http://schemas.microsoft.com/office/drawing/2014/main" id="{EEC8D642-6877-CEC0-0B38-20AA4A411F74}"/>
              </a:ext>
            </a:extLst>
          </p:cNvPr>
          <p:cNvCxnSpPr/>
          <p:nvPr/>
        </p:nvCxnSpPr>
        <p:spPr>
          <a:xfrm flipH="1" flipV="1">
            <a:off x="1014665" y="1232537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6">
            <a:extLst>
              <a:ext uri="{FF2B5EF4-FFF2-40B4-BE49-F238E27FC236}">
                <a16:creationId xmlns:a16="http://schemas.microsoft.com/office/drawing/2014/main" id="{9DF8D787-C70B-D421-B21F-B049E1087317}"/>
              </a:ext>
            </a:extLst>
          </p:cNvPr>
          <p:cNvCxnSpPr/>
          <p:nvPr/>
        </p:nvCxnSpPr>
        <p:spPr>
          <a:xfrm flipH="1" flipV="1">
            <a:off x="1625282" y="1252275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7">
            <a:extLst>
              <a:ext uri="{FF2B5EF4-FFF2-40B4-BE49-F238E27FC236}">
                <a16:creationId xmlns:a16="http://schemas.microsoft.com/office/drawing/2014/main" id="{7888FD67-4692-ACBD-D8F8-B4845F8D9EE3}"/>
              </a:ext>
            </a:extLst>
          </p:cNvPr>
          <p:cNvSpPr txBox="1"/>
          <p:nvPr/>
        </p:nvSpPr>
        <p:spPr>
          <a:xfrm>
            <a:off x="1475521" y="1225116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16" name="TextBox 18">
            <a:extLst>
              <a:ext uri="{FF2B5EF4-FFF2-40B4-BE49-F238E27FC236}">
                <a16:creationId xmlns:a16="http://schemas.microsoft.com/office/drawing/2014/main" id="{65485A16-44F5-4EC1-2CB6-D0E1FCEB64E7}"/>
              </a:ext>
            </a:extLst>
          </p:cNvPr>
          <p:cNvSpPr txBox="1"/>
          <p:nvPr/>
        </p:nvSpPr>
        <p:spPr>
          <a:xfrm>
            <a:off x="2086138" y="124694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17" name="Table 3">
            <a:extLst>
              <a:ext uri="{FF2B5EF4-FFF2-40B4-BE49-F238E27FC236}">
                <a16:creationId xmlns:a16="http://schemas.microsoft.com/office/drawing/2014/main" id="{A17EBDBD-B2D5-1B49-8AD1-36E81B795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68106"/>
              </p:ext>
            </p:extLst>
          </p:nvPr>
        </p:nvGraphicFramePr>
        <p:xfrm>
          <a:off x="3543009" y="448057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18" name="Table 4">
            <a:extLst>
              <a:ext uri="{FF2B5EF4-FFF2-40B4-BE49-F238E27FC236}">
                <a16:creationId xmlns:a16="http://schemas.microsoft.com/office/drawing/2014/main" id="{07C4C851-8539-1080-922B-E0CBB1F8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42645"/>
              </p:ext>
            </p:extLst>
          </p:nvPr>
        </p:nvGraphicFramePr>
        <p:xfrm>
          <a:off x="3543009" y="108323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19" name="Table 6">
            <a:extLst>
              <a:ext uri="{FF2B5EF4-FFF2-40B4-BE49-F238E27FC236}">
                <a16:creationId xmlns:a16="http://schemas.microsoft.com/office/drawing/2014/main" id="{C91420AA-9A56-F35B-2C1B-D80A31FBA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2011"/>
              </p:ext>
            </p:extLst>
          </p:nvPr>
        </p:nvGraphicFramePr>
        <p:xfrm>
          <a:off x="3070336" y="448057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20" name="Straight Connector 8">
            <a:extLst>
              <a:ext uri="{FF2B5EF4-FFF2-40B4-BE49-F238E27FC236}">
                <a16:creationId xmlns:a16="http://schemas.microsoft.com/office/drawing/2014/main" id="{B473D84D-53E6-A301-B821-7F017F0B1EAA}"/>
              </a:ext>
            </a:extLst>
          </p:cNvPr>
          <p:cNvCxnSpPr/>
          <p:nvPr/>
        </p:nvCxnSpPr>
        <p:spPr>
          <a:xfrm flipH="1" flipV="1">
            <a:off x="3194088" y="103729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9">
            <a:extLst>
              <a:ext uri="{FF2B5EF4-FFF2-40B4-BE49-F238E27FC236}">
                <a16:creationId xmlns:a16="http://schemas.microsoft.com/office/drawing/2014/main" id="{88556E37-3688-A180-1724-0C2B35A4E999}"/>
              </a:ext>
            </a:extLst>
          </p:cNvPr>
          <p:cNvSpPr txBox="1"/>
          <p:nvPr/>
        </p:nvSpPr>
        <p:spPr>
          <a:xfrm>
            <a:off x="3289850" y="2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CF2580C9-56D8-A7E6-BD3F-5F83B758B623}"/>
              </a:ext>
            </a:extLst>
          </p:cNvPr>
          <p:cNvSpPr txBox="1"/>
          <p:nvPr/>
        </p:nvSpPr>
        <p:spPr>
          <a:xfrm>
            <a:off x="3026926" y="20515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23" name="Straight Connector 11">
            <a:extLst>
              <a:ext uri="{FF2B5EF4-FFF2-40B4-BE49-F238E27FC236}">
                <a16:creationId xmlns:a16="http://schemas.microsoft.com/office/drawing/2014/main" id="{7FD9BC30-48C7-3269-A552-8B9269820BB8}"/>
              </a:ext>
            </a:extLst>
          </p:cNvPr>
          <p:cNvCxnSpPr/>
          <p:nvPr/>
        </p:nvCxnSpPr>
        <p:spPr>
          <a:xfrm flipH="1" flipV="1">
            <a:off x="6021108" y="1058673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">
            <a:extLst>
              <a:ext uri="{FF2B5EF4-FFF2-40B4-BE49-F238E27FC236}">
                <a16:creationId xmlns:a16="http://schemas.microsoft.com/office/drawing/2014/main" id="{892202E3-B4A8-23C5-21B3-B2A8D503ECC4}"/>
              </a:ext>
            </a:extLst>
          </p:cNvPr>
          <p:cNvCxnSpPr/>
          <p:nvPr/>
        </p:nvCxnSpPr>
        <p:spPr>
          <a:xfrm flipH="1" flipV="1">
            <a:off x="6190975" y="1669288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3">
            <a:extLst>
              <a:ext uri="{FF2B5EF4-FFF2-40B4-BE49-F238E27FC236}">
                <a16:creationId xmlns:a16="http://schemas.microsoft.com/office/drawing/2014/main" id="{0D4630DC-9C49-4958-82CC-0FBDE45F1CE3}"/>
              </a:ext>
            </a:extLst>
          </p:cNvPr>
          <p:cNvSpPr txBox="1"/>
          <p:nvPr/>
        </p:nvSpPr>
        <p:spPr>
          <a:xfrm>
            <a:off x="5951357" y="150522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C4552A94-3A54-089B-31FD-855C5D37A3D7}"/>
              </a:ext>
            </a:extLst>
          </p:cNvPr>
          <p:cNvSpPr txBox="1"/>
          <p:nvPr/>
        </p:nvSpPr>
        <p:spPr>
          <a:xfrm>
            <a:off x="6130251" y="211583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27" name="Straight Connector 15">
            <a:extLst>
              <a:ext uri="{FF2B5EF4-FFF2-40B4-BE49-F238E27FC236}">
                <a16:creationId xmlns:a16="http://schemas.microsoft.com/office/drawing/2014/main" id="{A5BA381E-2AFE-4FE9-8156-975A71782231}"/>
              </a:ext>
            </a:extLst>
          </p:cNvPr>
          <p:cNvCxnSpPr/>
          <p:nvPr/>
        </p:nvCxnSpPr>
        <p:spPr>
          <a:xfrm flipH="1" flipV="1">
            <a:off x="4153626" y="2924752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6">
            <a:extLst>
              <a:ext uri="{FF2B5EF4-FFF2-40B4-BE49-F238E27FC236}">
                <a16:creationId xmlns:a16="http://schemas.microsoft.com/office/drawing/2014/main" id="{C7A82C8E-B033-0DA0-8816-91952CC095A2}"/>
              </a:ext>
            </a:extLst>
          </p:cNvPr>
          <p:cNvCxnSpPr/>
          <p:nvPr/>
        </p:nvCxnSpPr>
        <p:spPr>
          <a:xfrm flipH="1" flipV="1">
            <a:off x="4764243" y="312213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7">
            <a:extLst>
              <a:ext uri="{FF2B5EF4-FFF2-40B4-BE49-F238E27FC236}">
                <a16:creationId xmlns:a16="http://schemas.microsoft.com/office/drawing/2014/main" id="{8FCF6284-AA58-F17C-B57D-76C5D66A1A5E}"/>
              </a:ext>
            </a:extLst>
          </p:cNvPr>
          <p:cNvSpPr txBox="1"/>
          <p:nvPr/>
        </p:nvSpPr>
        <p:spPr>
          <a:xfrm>
            <a:off x="4614482" y="28505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30" name="TextBox 18">
            <a:extLst>
              <a:ext uri="{FF2B5EF4-FFF2-40B4-BE49-F238E27FC236}">
                <a16:creationId xmlns:a16="http://schemas.microsoft.com/office/drawing/2014/main" id="{50C2441E-BE93-9E4B-FC57-8DF4D28E01E3}"/>
              </a:ext>
            </a:extLst>
          </p:cNvPr>
          <p:cNvSpPr txBox="1"/>
          <p:nvPr/>
        </p:nvSpPr>
        <p:spPr>
          <a:xfrm>
            <a:off x="5225099" y="306882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F3D9A2C6-B022-33C8-3C62-7F0CB4F3B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12131"/>
              </p:ext>
            </p:extLst>
          </p:nvPr>
        </p:nvGraphicFramePr>
        <p:xfrm>
          <a:off x="3543009" y="3633913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60" name="Table 48">
            <a:extLst>
              <a:ext uri="{FF2B5EF4-FFF2-40B4-BE49-F238E27FC236}">
                <a16:creationId xmlns:a16="http://schemas.microsoft.com/office/drawing/2014/main" id="{4F7B4B1F-4891-F83C-F277-D135D648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39285"/>
              </p:ext>
            </p:extLst>
          </p:nvPr>
        </p:nvGraphicFramePr>
        <p:xfrm>
          <a:off x="3543009" y="329417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61" name="Table 49">
            <a:extLst>
              <a:ext uri="{FF2B5EF4-FFF2-40B4-BE49-F238E27FC236}">
                <a16:creationId xmlns:a16="http://schemas.microsoft.com/office/drawing/2014/main" id="{F01D7F6D-EDC3-C66A-C18B-E4544851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53623"/>
              </p:ext>
            </p:extLst>
          </p:nvPr>
        </p:nvGraphicFramePr>
        <p:xfrm>
          <a:off x="3070336" y="3633913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62" name="Straight Connector 50">
            <a:extLst>
              <a:ext uri="{FF2B5EF4-FFF2-40B4-BE49-F238E27FC236}">
                <a16:creationId xmlns:a16="http://schemas.microsoft.com/office/drawing/2014/main" id="{31F1D844-5834-F624-5623-79214ECEE659}"/>
              </a:ext>
            </a:extLst>
          </p:cNvPr>
          <p:cNvCxnSpPr/>
          <p:nvPr/>
        </p:nvCxnSpPr>
        <p:spPr>
          <a:xfrm flipH="1" flipV="1">
            <a:off x="3194088" y="328958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51">
            <a:extLst>
              <a:ext uri="{FF2B5EF4-FFF2-40B4-BE49-F238E27FC236}">
                <a16:creationId xmlns:a16="http://schemas.microsoft.com/office/drawing/2014/main" id="{7AA34D18-B12A-76E2-ED77-0B5293D0078E}"/>
              </a:ext>
            </a:extLst>
          </p:cNvPr>
          <p:cNvSpPr txBox="1"/>
          <p:nvPr/>
        </p:nvSpPr>
        <p:spPr>
          <a:xfrm>
            <a:off x="3289852" y="318585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64" name="TextBox 52">
            <a:extLst>
              <a:ext uri="{FF2B5EF4-FFF2-40B4-BE49-F238E27FC236}">
                <a16:creationId xmlns:a16="http://schemas.microsoft.com/office/drawing/2014/main" id="{8CAC1B3E-ACD2-89DF-52F4-1C631375A80D}"/>
              </a:ext>
            </a:extLst>
          </p:cNvPr>
          <p:cNvSpPr txBox="1"/>
          <p:nvPr/>
        </p:nvSpPr>
        <p:spPr>
          <a:xfrm>
            <a:off x="3026926" y="339101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65" name="Straight Connector 53">
            <a:extLst>
              <a:ext uri="{FF2B5EF4-FFF2-40B4-BE49-F238E27FC236}">
                <a16:creationId xmlns:a16="http://schemas.microsoft.com/office/drawing/2014/main" id="{BF7E2CF9-7670-CD77-DB51-54B5A1C202B4}"/>
              </a:ext>
            </a:extLst>
          </p:cNvPr>
          <p:cNvCxnSpPr/>
          <p:nvPr/>
        </p:nvCxnSpPr>
        <p:spPr>
          <a:xfrm flipH="1" flipV="1">
            <a:off x="6021108" y="4244530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54">
            <a:extLst>
              <a:ext uri="{FF2B5EF4-FFF2-40B4-BE49-F238E27FC236}">
                <a16:creationId xmlns:a16="http://schemas.microsoft.com/office/drawing/2014/main" id="{F37611F9-ACE8-F430-FD2A-D3F89C7E87FD}"/>
              </a:ext>
            </a:extLst>
          </p:cNvPr>
          <p:cNvCxnSpPr/>
          <p:nvPr/>
        </p:nvCxnSpPr>
        <p:spPr>
          <a:xfrm flipH="1" flipV="1">
            <a:off x="6190975" y="4855145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55">
            <a:extLst>
              <a:ext uri="{FF2B5EF4-FFF2-40B4-BE49-F238E27FC236}">
                <a16:creationId xmlns:a16="http://schemas.microsoft.com/office/drawing/2014/main" id="{9F496214-3C75-EAE3-AD08-629CE4D35EF6}"/>
              </a:ext>
            </a:extLst>
          </p:cNvPr>
          <p:cNvSpPr txBox="1"/>
          <p:nvPr/>
        </p:nvSpPr>
        <p:spPr>
          <a:xfrm>
            <a:off x="5951357" y="469107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68" name="TextBox 56">
            <a:extLst>
              <a:ext uri="{FF2B5EF4-FFF2-40B4-BE49-F238E27FC236}">
                <a16:creationId xmlns:a16="http://schemas.microsoft.com/office/drawing/2014/main" id="{CD034ABD-BC9B-101F-9F1B-CC1E78EB647B}"/>
              </a:ext>
            </a:extLst>
          </p:cNvPr>
          <p:cNvSpPr txBox="1"/>
          <p:nvPr/>
        </p:nvSpPr>
        <p:spPr>
          <a:xfrm>
            <a:off x="6130251" y="530169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69" name="Straight Connector 57">
            <a:extLst>
              <a:ext uri="{FF2B5EF4-FFF2-40B4-BE49-F238E27FC236}">
                <a16:creationId xmlns:a16="http://schemas.microsoft.com/office/drawing/2014/main" id="{F1D5F1FA-6ADA-97EE-4D61-8AED20A4B2A3}"/>
              </a:ext>
            </a:extLst>
          </p:cNvPr>
          <p:cNvCxnSpPr/>
          <p:nvPr/>
        </p:nvCxnSpPr>
        <p:spPr>
          <a:xfrm flipH="1" flipV="1">
            <a:off x="4153626" y="6110608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58">
            <a:extLst>
              <a:ext uri="{FF2B5EF4-FFF2-40B4-BE49-F238E27FC236}">
                <a16:creationId xmlns:a16="http://schemas.microsoft.com/office/drawing/2014/main" id="{F1E1BB35-1B00-9B50-79D4-47A0C547FB03}"/>
              </a:ext>
            </a:extLst>
          </p:cNvPr>
          <p:cNvCxnSpPr/>
          <p:nvPr/>
        </p:nvCxnSpPr>
        <p:spPr>
          <a:xfrm flipH="1" flipV="1">
            <a:off x="4764243" y="630798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59">
            <a:extLst>
              <a:ext uri="{FF2B5EF4-FFF2-40B4-BE49-F238E27FC236}">
                <a16:creationId xmlns:a16="http://schemas.microsoft.com/office/drawing/2014/main" id="{05D99C6A-3593-C899-0C33-B3AD00E61F98}"/>
              </a:ext>
            </a:extLst>
          </p:cNvPr>
          <p:cNvSpPr txBox="1"/>
          <p:nvPr/>
        </p:nvSpPr>
        <p:spPr>
          <a:xfrm>
            <a:off x="4614482" y="603640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72" name="TextBox 60">
            <a:extLst>
              <a:ext uri="{FF2B5EF4-FFF2-40B4-BE49-F238E27FC236}">
                <a16:creationId xmlns:a16="http://schemas.microsoft.com/office/drawing/2014/main" id="{E195846D-B5DA-22A1-6329-92F194879B11}"/>
              </a:ext>
            </a:extLst>
          </p:cNvPr>
          <p:cNvSpPr txBox="1"/>
          <p:nvPr/>
        </p:nvSpPr>
        <p:spPr>
          <a:xfrm>
            <a:off x="5225099" y="62546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73" name="Table 131">
            <a:extLst>
              <a:ext uri="{FF2B5EF4-FFF2-40B4-BE49-F238E27FC236}">
                <a16:creationId xmlns:a16="http://schemas.microsoft.com/office/drawing/2014/main" id="{0E92967B-8878-34DA-4973-6E1C763B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5875"/>
              </p:ext>
            </p:extLst>
          </p:nvPr>
        </p:nvGraphicFramePr>
        <p:xfrm>
          <a:off x="3543009" y="6755579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74" name="Table 132">
            <a:extLst>
              <a:ext uri="{FF2B5EF4-FFF2-40B4-BE49-F238E27FC236}">
                <a16:creationId xmlns:a16="http://schemas.microsoft.com/office/drawing/2014/main" id="{DFF07862-2B04-5A31-EB96-19ED8109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333481"/>
              </p:ext>
            </p:extLst>
          </p:nvPr>
        </p:nvGraphicFramePr>
        <p:xfrm>
          <a:off x="3543009" y="6415845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75" name="Table 133">
            <a:extLst>
              <a:ext uri="{FF2B5EF4-FFF2-40B4-BE49-F238E27FC236}">
                <a16:creationId xmlns:a16="http://schemas.microsoft.com/office/drawing/2014/main" id="{B81A7A68-63FF-DF1A-8CDE-661059322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61186"/>
              </p:ext>
            </p:extLst>
          </p:nvPr>
        </p:nvGraphicFramePr>
        <p:xfrm>
          <a:off x="3070336" y="6755579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76" name="Straight Connector 134">
            <a:extLst>
              <a:ext uri="{FF2B5EF4-FFF2-40B4-BE49-F238E27FC236}">
                <a16:creationId xmlns:a16="http://schemas.microsoft.com/office/drawing/2014/main" id="{6A274362-28C6-67A2-2500-AB8D26CE63A7}"/>
              </a:ext>
            </a:extLst>
          </p:cNvPr>
          <p:cNvCxnSpPr/>
          <p:nvPr/>
        </p:nvCxnSpPr>
        <p:spPr>
          <a:xfrm flipH="1" flipV="1">
            <a:off x="3194088" y="6411252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35">
            <a:extLst>
              <a:ext uri="{FF2B5EF4-FFF2-40B4-BE49-F238E27FC236}">
                <a16:creationId xmlns:a16="http://schemas.microsoft.com/office/drawing/2014/main" id="{607B9D66-AA72-729A-E904-1747410A2914}"/>
              </a:ext>
            </a:extLst>
          </p:cNvPr>
          <p:cNvSpPr txBox="1"/>
          <p:nvPr/>
        </p:nvSpPr>
        <p:spPr>
          <a:xfrm>
            <a:off x="3289852" y="630752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78" name="TextBox 136">
            <a:extLst>
              <a:ext uri="{FF2B5EF4-FFF2-40B4-BE49-F238E27FC236}">
                <a16:creationId xmlns:a16="http://schemas.microsoft.com/office/drawing/2014/main" id="{65066752-ECBE-93EB-30BF-312CC2E2082E}"/>
              </a:ext>
            </a:extLst>
          </p:cNvPr>
          <p:cNvSpPr txBox="1"/>
          <p:nvPr/>
        </p:nvSpPr>
        <p:spPr>
          <a:xfrm>
            <a:off x="3026926" y="651267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79" name="Straight Connector 137">
            <a:extLst>
              <a:ext uri="{FF2B5EF4-FFF2-40B4-BE49-F238E27FC236}">
                <a16:creationId xmlns:a16="http://schemas.microsoft.com/office/drawing/2014/main" id="{4BEC4D4B-406F-073D-CB0C-AD984D60496F}"/>
              </a:ext>
            </a:extLst>
          </p:cNvPr>
          <p:cNvCxnSpPr/>
          <p:nvPr/>
        </p:nvCxnSpPr>
        <p:spPr>
          <a:xfrm flipH="1" flipV="1">
            <a:off x="6021108" y="7366196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38">
            <a:extLst>
              <a:ext uri="{FF2B5EF4-FFF2-40B4-BE49-F238E27FC236}">
                <a16:creationId xmlns:a16="http://schemas.microsoft.com/office/drawing/2014/main" id="{9E4F8AD6-01B2-61DB-DB14-28BD2002313A}"/>
              </a:ext>
            </a:extLst>
          </p:cNvPr>
          <p:cNvCxnSpPr/>
          <p:nvPr/>
        </p:nvCxnSpPr>
        <p:spPr>
          <a:xfrm flipH="1" flipV="1">
            <a:off x="6190975" y="7976811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39">
            <a:extLst>
              <a:ext uri="{FF2B5EF4-FFF2-40B4-BE49-F238E27FC236}">
                <a16:creationId xmlns:a16="http://schemas.microsoft.com/office/drawing/2014/main" id="{5F29992E-6E18-5A9A-2D21-78E6685CA824}"/>
              </a:ext>
            </a:extLst>
          </p:cNvPr>
          <p:cNvSpPr txBox="1"/>
          <p:nvPr/>
        </p:nvSpPr>
        <p:spPr>
          <a:xfrm>
            <a:off x="5951357" y="78127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82" name="TextBox 140">
            <a:extLst>
              <a:ext uri="{FF2B5EF4-FFF2-40B4-BE49-F238E27FC236}">
                <a16:creationId xmlns:a16="http://schemas.microsoft.com/office/drawing/2014/main" id="{97DECE25-FB9E-8BD7-6134-0A970212F0F9}"/>
              </a:ext>
            </a:extLst>
          </p:cNvPr>
          <p:cNvSpPr txBox="1"/>
          <p:nvPr/>
        </p:nvSpPr>
        <p:spPr>
          <a:xfrm>
            <a:off x="6130251" y="842335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83" name="Straight Connector 141">
            <a:extLst>
              <a:ext uri="{FF2B5EF4-FFF2-40B4-BE49-F238E27FC236}">
                <a16:creationId xmlns:a16="http://schemas.microsoft.com/office/drawing/2014/main" id="{FB377312-9CEE-38D9-A51F-228AD1381F8A}"/>
              </a:ext>
            </a:extLst>
          </p:cNvPr>
          <p:cNvCxnSpPr/>
          <p:nvPr/>
        </p:nvCxnSpPr>
        <p:spPr>
          <a:xfrm flipH="1" flipV="1">
            <a:off x="4153626" y="92322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42">
            <a:extLst>
              <a:ext uri="{FF2B5EF4-FFF2-40B4-BE49-F238E27FC236}">
                <a16:creationId xmlns:a16="http://schemas.microsoft.com/office/drawing/2014/main" id="{163E55D2-306F-1411-7041-3FBC50D6A8EE}"/>
              </a:ext>
            </a:extLst>
          </p:cNvPr>
          <p:cNvCxnSpPr/>
          <p:nvPr/>
        </p:nvCxnSpPr>
        <p:spPr>
          <a:xfrm flipH="1" flipV="1">
            <a:off x="4764243" y="942965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43">
            <a:extLst>
              <a:ext uri="{FF2B5EF4-FFF2-40B4-BE49-F238E27FC236}">
                <a16:creationId xmlns:a16="http://schemas.microsoft.com/office/drawing/2014/main" id="{B3F0F64D-53C4-A1D4-9048-1316E93CE26A}"/>
              </a:ext>
            </a:extLst>
          </p:cNvPr>
          <p:cNvSpPr txBox="1"/>
          <p:nvPr/>
        </p:nvSpPr>
        <p:spPr>
          <a:xfrm>
            <a:off x="4614482" y="915806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86" name="TextBox 144">
            <a:extLst>
              <a:ext uri="{FF2B5EF4-FFF2-40B4-BE49-F238E27FC236}">
                <a16:creationId xmlns:a16="http://schemas.microsoft.com/office/drawing/2014/main" id="{9F14116E-2601-EDFE-2306-F71704D0939A}"/>
              </a:ext>
            </a:extLst>
          </p:cNvPr>
          <p:cNvSpPr txBox="1"/>
          <p:nvPr/>
        </p:nvSpPr>
        <p:spPr>
          <a:xfrm>
            <a:off x="5225099" y="93763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87" name="Table 3">
            <a:extLst>
              <a:ext uri="{FF2B5EF4-FFF2-40B4-BE49-F238E27FC236}">
                <a16:creationId xmlns:a16="http://schemas.microsoft.com/office/drawing/2014/main" id="{73142AC2-CF2F-0E06-F7C8-7738E7271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14083"/>
              </p:ext>
            </p:extLst>
          </p:nvPr>
        </p:nvGraphicFramePr>
        <p:xfrm>
          <a:off x="3543013" y="9848683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188" name="Table 4">
            <a:extLst>
              <a:ext uri="{FF2B5EF4-FFF2-40B4-BE49-F238E27FC236}">
                <a16:creationId xmlns:a16="http://schemas.microsoft.com/office/drawing/2014/main" id="{A21B1B27-2058-2109-03C2-AB824FB5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59889"/>
              </p:ext>
            </p:extLst>
          </p:nvPr>
        </p:nvGraphicFramePr>
        <p:xfrm>
          <a:off x="3543013" y="950894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89" name="Table 6">
            <a:extLst>
              <a:ext uri="{FF2B5EF4-FFF2-40B4-BE49-F238E27FC236}">
                <a16:creationId xmlns:a16="http://schemas.microsoft.com/office/drawing/2014/main" id="{833327D7-B529-495B-9C78-2096D1F8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556"/>
              </p:ext>
            </p:extLst>
          </p:nvPr>
        </p:nvGraphicFramePr>
        <p:xfrm>
          <a:off x="3070340" y="9848683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190" name="Straight Connector 8">
            <a:extLst>
              <a:ext uri="{FF2B5EF4-FFF2-40B4-BE49-F238E27FC236}">
                <a16:creationId xmlns:a16="http://schemas.microsoft.com/office/drawing/2014/main" id="{321AE87C-618B-43AE-C3CC-C83C15B9D29D}"/>
              </a:ext>
            </a:extLst>
          </p:cNvPr>
          <p:cNvCxnSpPr/>
          <p:nvPr/>
        </p:nvCxnSpPr>
        <p:spPr>
          <a:xfrm flipH="1" flipV="1">
            <a:off x="3194092" y="950435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9">
            <a:extLst>
              <a:ext uri="{FF2B5EF4-FFF2-40B4-BE49-F238E27FC236}">
                <a16:creationId xmlns:a16="http://schemas.microsoft.com/office/drawing/2014/main" id="{6A7BCA6A-CDE4-BB1D-81F8-DBDFFA94C3BE}"/>
              </a:ext>
            </a:extLst>
          </p:cNvPr>
          <p:cNvSpPr txBox="1"/>
          <p:nvPr/>
        </p:nvSpPr>
        <p:spPr>
          <a:xfrm>
            <a:off x="3289854" y="9400628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192" name="TextBox 10">
            <a:extLst>
              <a:ext uri="{FF2B5EF4-FFF2-40B4-BE49-F238E27FC236}">
                <a16:creationId xmlns:a16="http://schemas.microsoft.com/office/drawing/2014/main" id="{24FB2208-5FD7-40E0-FC22-38B5A2BD7F48}"/>
              </a:ext>
            </a:extLst>
          </p:cNvPr>
          <p:cNvSpPr txBox="1"/>
          <p:nvPr/>
        </p:nvSpPr>
        <p:spPr>
          <a:xfrm>
            <a:off x="3026930" y="960578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193" name="Straight Connector 11">
            <a:extLst>
              <a:ext uri="{FF2B5EF4-FFF2-40B4-BE49-F238E27FC236}">
                <a16:creationId xmlns:a16="http://schemas.microsoft.com/office/drawing/2014/main" id="{CD8B4589-78C1-3B4A-2FD9-3784CC781B85}"/>
              </a:ext>
            </a:extLst>
          </p:cNvPr>
          <p:cNvCxnSpPr/>
          <p:nvPr/>
        </p:nvCxnSpPr>
        <p:spPr>
          <a:xfrm flipH="1" flipV="1">
            <a:off x="6021112" y="10459299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2">
            <a:extLst>
              <a:ext uri="{FF2B5EF4-FFF2-40B4-BE49-F238E27FC236}">
                <a16:creationId xmlns:a16="http://schemas.microsoft.com/office/drawing/2014/main" id="{7822D447-121C-E8DA-177E-0FE4FF452685}"/>
              </a:ext>
            </a:extLst>
          </p:cNvPr>
          <p:cNvCxnSpPr/>
          <p:nvPr/>
        </p:nvCxnSpPr>
        <p:spPr>
          <a:xfrm flipH="1" flipV="1">
            <a:off x="6190979" y="11069914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3">
            <a:extLst>
              <a:ext uri="{FF2B5EF4-FFF2-40B4-BE49-F238E27FC236}">
                <a16:creationId xmlns:a16="http://schemas.microsoft.com/office/drawing/2014/main" id="{89B5FD5E-8D98-D23B-7372-59E1441B1480}"/>
              </a:ext>
            </a:extLst>
          </p:cNvPr>
          <p:cNvSpPr txBox="1"/>
          <p:nvPr/>
        </p:nvSpPr>
        <p:spPr>
          <a:xfrm>
            <a:off x="5951361" y="1090584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196" name="TextBox 14">
            <a:extLst>
              <a:ext uri="{FF2B5EF4-FFF2-40B4-BE49-F238E27FC236}">
                <a16:creationId xmlns:a16="http://schemas.microsoft.com/office/drawing/2014/main" id="{5A1B7AA7-75D5-EF1F-9820-62E1E4A1133E}"/>
              </a:ext>
            </a:extLst>
          </p:cNvPr>
          <p:cNvSpPr txBox="1"/>
          <p:nvPr/>
        </p:nvSpPr>
        <p:spPr>
          <a:xfrm>
            <a:off x="6130255" y="1151646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197" name="Straight Connector 15">
            <a:extLst>
              <a:ext uri="{FF2B5EF4-FFF2-40B4-BE49-F238E27FC236}">
                <a16:creationId xmlns:a16="http://schemas.microsoft.com/office/drawing/2014/main" id="{FDC7701E-B3F5-D829-1E45-7D48C2ACD07D}"/>
              </a:ext>
            </a:extLst>
          </p:cNvPr>
          <p:cNvCxnSpPr/>
          <p:nvPr/>
        </p:nvCxnSpPr>
        <p:spPr>
          <a:xfrm flipH="1" flipV="1">
            <a:off x="4153630" y="12325378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6">
            <a:extLst>
              <a:ext uri="{FF2B5EF4-FFF2-40B4-BE49-F238E27FC236}">
                <a16:creationId xmlns:a16="http://schemas.microsoft.com/office/drawing/2014/main" id="{4F0C6DA5-AB1D-B93A-EEC3-2CA8C5C87B6E}"/>
              </a:ext>
            </a:extLst>
          </p:cNvPr>
          <p:cNvCxnSpPr/>
          <p:nvPr/>
        </p:nvCxnSpPr>
        <p:spPr>
          <a:xfrm flipH="1" flipV="1">
            <a:off x="4764247" y="1252275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7">
            <a:extLst>
              <a:ext uri="{FF2B5EF4-FFF2-40B4-BE49-F238E27FC236}">
                <a16:creationId xmlns:a16="http://schemas.microsoft.com/office/drawing/2014/main" id="{F536C736-86AA-0135-0118-07EA0DCF23DC}"/>
              </a:ext>
            </a:extLst>
          </p:cNvPr>
          <p:cNvSpPr txBox="1"/>
          <p:nvPr/>
        </p:nvSpPr>
        <p:spPr>
          <a:xfrm>
            <a:off x="4614486" y="1225117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00" name="TextBox 18">
            <a:extLst>
              <a:ext uri="{FF2B5EF4-FFF2-40B4-BE49-F238E27FC236}">
                <a16:creationId xmlns:a16="http://schemas.microsoft.com/office/drawing/2014/main" id="{CC39BF96-3345-E78F-1015-5A53E6BC28D1}"/>
              </a:ext>
            </a:extLst>
          </p:cNvPr>
          <p:cNvSpPr txBox="1"/>
          <p:nvPr/>
        </p:nvSpPr>
        <p:spPr>
          <a:xfrm>
            <a:off x="5225103" y="1246945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99" name="Table 3">
            <a:extLst>
              <a:ext uri="{FF2B5EF4-FFF2-40B4-BE49-F238E27FC236}">
                <a16:creationId xmlns:a16="http://schemas.microsoft.com/office/drawing/2014/main" id="{BB63FFFF-6BE0-42EF-15AC-B66CA4239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06533"/>
              </p:ext>
            </p:extLst>
          </p:nvPr>
        </p:nvGraphicFramePr>
        <p:xfrm>
          <a:off x="6770595" y="448057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300" name="Table 4">
            <a:extLst>
              <a:ext uri="{FF2B5EF4-FFF2-40B4-BE49-F238E27FC236}">
                <a16:creationId xmlns:a16="http://schemas.microsoft.com/office/drawing/2014/main" id="{1FFA73B3-35E8-A7F0-1972-4F7889163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40488"/>
              </p:ext>
            </p:extLst>
          </p:nvPr>
        </p:nvGraphicFramePr>
        <p:xfrm>
          <a:off x="6770595" y="108323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301" name="Table 6">
            <a:extLst>
              <a:ext uri="{FF2B5EF4-FFF2-40B4-BE49-F238E27FC236}">
                <a16:creationId xmlns:a16="http://schemas.microsoft.com/office/drawing/2014/main" id="{8EED8E00-D79E-0DCA-F74E-8107B9F62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177"/>
              </p:ext>
            </p:extLst>
          </p:nvPr>
        </p:nvGraphicFramePr>
        <p:xfrm>
          <a:off x="6297922" y="448057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302" name="Straight Connector 8">
            <a:extLst>
              <a:ext uri="{FF2B5EF4-FFF2-40B4-BE49-F238E27FC236}">
                <a16:creationId xmlns:a16="http://schemas.microsoft.com/office/drawing/2014/main" id="{25BE1435-27AE-2AF7-7E17-E7DC145D4384}"/>
              </a:ext>
            </a:extLst>
          </p:cNvPr>
          <p:cNvCxnSpPr/>
          <p:nvPr/>
        </p:nvCxnSpPr>
        <p:spPr>
          <a:xfrm flipH="1" flipV="1">
            <a:off x="6421674" y="103729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TextBox 9">
            <a:extLst>
              <a:ext uri="{FF2B5EF4-FFF2-40B4-BE49-F238E27FC236}">
                <a16:creationId xmlns:a16="http://schemas.microsoft.com/office/drawing/2014/main" id="{19E4F2B8-DA24-09E5-04CA-D031337608CF}"/>
              </a:ext>
            </a:extLst>
          </p:cNvPr>
          <p:cNvSpPr txBox="1"/>
          <p:nvPr/>
        </p:nvSpPr>
        <p:spPr>
          <a:xfrm>
            <a:off x="6517436" y="2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304" name="TextBox 10">
            <a:extLst>
              <a:ext uri="{FF2B5EF4-FFF2-40B4-BE49-F238E27FC236}">
                <a16:creationId xmlns:a16="http://schemas.microsoft.com/office/drawing/2014/main" id="{8A928248-71EA-2936-DCD9-A3E28F34DDD7}"/>
              </a:ext>
            </a:extLst>
          </p:cNvPr>
          <p:cNvSpPr txBox="1"/>
          <p:nvPr/>
        </p:nvSpPr>
        <p:spPr>
          <a:xfrm>
            <a:off x="6254512" y="20515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305" name="Straight Connector 11">
            <a:extLst>
              <a:ext uri="{FF2B5EF4-FFF2-40B4-BE49-F238E27FC236}">
                <a16:creationId xmlns:a16="http://schemas.microsoft.com/office/drawing/2014/main" id="{65C4A541-6705-4598-B518-0C10F6C68DAF}"/>
              </a:ext>
            </a:extLst>
          </p:cNvPr>
          <p:cNvCxnSpPr/>
          <p:nvPr/>
        </p:nvCxnSpPr>
        <p:spPr>
          <a:xfrm flipH="1" flipV="1">
            <a:off x="9248694" y="1058673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12">
            <a:extLst>
              <a:ext uri="{FF2B5EF4-FFF2-40B4-BE49-F238E27FC236}">
                <a16:creationId xmlns:a16="http://schemas.microsoft.com/office/drawing/2014/main" id="{AD4498C7-65A9-4C73-8F22-BA0D92EE8669}"/>
              </a:ext>
            </a:extLst>
          </p:cNvPr>
          <p:cNvCxnSpPr/>
          <p:nvPr/>
        </p:nvCxnSpPr>
        <p:spPr>
          <a:xfrm flipH="1" flipV="1">
            <a:off x="9418561" y="1669288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13">
            <a:extLst>
              <a:ext uri="{FF2B5EF4-FFF2-40B4-BE49-F238E27FC236}">
                <a16:creationId xmlns:a16="http://schemas.microsoft.com/office/drawing/2014/main" id="{34F044F6-9BED-3B66-E747-1D4A18CDC059}"/>
              </a:ext>
            </a:extLst>
          </p:cNvPr>
          <p:cNvSpPr txBox="1"/>
          <p:nvPr/>
        </p:nvSpPr>
        <p:spPr>
          <a:xfrm>
            <a:off x="9178943" y="150522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308" name="TextBox 14">
            <a:extLst>
              <a:ext uri="{FF2B5EF4-FFF2-40B4-BE49-F238E27FC236}">
                <a16:creationId xmlns:a16="http://schemas.microsoft.com/office/drawing/2014/main" id="{C3C60DA6-FC2B-CCC4-FA85-A237F4288B72}"/>
              </a:ext>
            </a:extLst>
          </p:cNvPr>
          <p:cNvSpPr txBox="1"/>
          <p:nvPr/>
        </p:nvSpPr>
        <p:spPr>
          <a:xfrm>
            <a:off x="9357837" y="211583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309" name="Straight Connector 15">
            <a:extLst>
              <a:ext uri="{FF2B5EF4-FFF2-40B4-BE49-F238E27FC236}">
                <a16:creationId xmlns:a16="http://schemas.microsoft.com/office/drawing/2014/main" id="{0784C6C3-7664-D723-F0BD-697C45340B23}"/>
              </a:ext>
            </a:extLst>
          </p:cNvPr>
          <p:cNvCxnSpPr/>
          <p:nvPr/>
        </p:nvCxnSpPr>
        <p:spPr>
          <a:xfrm flipH="1" flipV="1">
            <a:off x="7381212" y="2924752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16">
            <a:extLst>
              <a:ext uri="{FF2B5EF4-FFF2-40B4-BE49-F238E27FC236}">
                <a16:creationId xmlns:a16="http://schemas.microsoft.com/office/drawing/2014/main" id="{D5A0BE17-785A-BD60-043C-0D7832E8A689}"/>
              </a:ext>
            </a:extLst>
          </p:cNvPr>
          <p:cNvCxnSpPr/>
          <p:nvPr/>
        </p:nvCxnSpPr>
        <p:spPr>
          <a:xfrm flipH="1" flipV="1">
            <a:off x="7991829" y="312213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TextBox 17">
            <a:extLst>
              <a:ext uri="{FF2B5EF4-FFF2-40B4-BE49-F238E27FC236}">
                <a16:creationId xmlns:a16="http://schemas.microsoft.com/office/drawing/2014/main" id="{4DDE5671-872E-8C5B-2A03-4B4B9BB6E28C}"/>
              </a:ext>
            </a:extLst>
          </p:cNvPr>
          <p:cNvSpPr txBox="1"/>
          <p:nvPr/>
        </p:nvSpPr>
        <p:spPr>
          <a:xfrm>
            <a:off x="7842068" y="28505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12" name="TextBox 18">
            <a:extLst>
              <a:ext uri="{FF2B5EF4-FFF2-40B4-BE49-F238E27FC236}">
                <a16:creationId xmlns:a16="http://schemas.microsoft.com/office/drawing/2014/main" id="{BABD3F53-6535-A508-41E6-2B1D720253FF}"/>
              </a:ext>
            </a:extLst>
          </p:cNvPr>
          <p:cNvSpPr txBox="1"/>
          <p:nvPr/>
        </p:nvSpPr>
        <p:spPr>
          <a:xfrm>
            <a:off x="8452685" y="306882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313" name="Table 47">
            <a:extLst>
              <a:ext uri="{FF2B5EF4-FFF2-40B4-BE49-F238E27FC236}">
                <a16:creationId xmlns:a16="http://schemas.microsoft.com/office/drawing/2014/main" id="{AA3C1026-C28F-B7EE-CF78-C5CE3DA1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5688"/>
              </p:ext>
            </p:extLst>
          </p:nvPr>
        </p:nvGraphicFramePr>
        <p:xfrm>
          <a:off x="6770595" y="3633913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314" name="Table 48">
            <a:extLst>
              <a:ext uri="{FF2B5EF4-FFF2-40B4-BE49-F238E27FC236}">
                <a16:creationId xmlns:a16="http://schemas.microsoft.com/office/drawing/2014/main" id="{75F7460E-F6CE-6E5F-FE0C-30A549F2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3314"/>
              </p:ext>
            </p:extLst>
          </p:nvPr>
        </p:nvGraphicFramePr>
        <p:xfrm>
          <a:off x="6770595" y="329417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315" name="Table 49">
            <a:extLst>
              <a:ext uri="{FF2B5EF4-FFF2-40B4-BE49-F238E27FC236}">
                <a16:creationId xmlns:a16="http://schemas.microsoft.com/office/drawing/2014/main" id="{95B5C17B-7D33-EFC1-B1AD-E1A0F063E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66199"/>
              </p:ext>
            </p:extLst>
          </p:nvPr>
        </p:nvGraphicFramePr>
        <p:xfrm>
          <a:off x="6297922" y="3633913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316" name="Straight Connector 50">
            <a:extLst>
              <a:ext uri="{FF2B5EF4-FFF2-40B4-BE49-F238E27FC236}">
                <a16:creationId xmlns:a16="http://schemas.microsoft.com/office/drawing/2014/main" id="{810467F8-0548-7976-AD7C-D5030571FA75}"/>
              </a:ext>
            </a:extLst>
          </p:cNvPr>
          <p:cNvCxnSpPr/>
          <p:nvPr/>
        </p:nvCxnSpPr>
        <p:spPr>
          <a:xfrm flipH="1" flipV="1">
            <a:off x="6421674" y="328958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TextBox 51">
            <a:extLst>
              <a:ext uri="{FF2B5EF4-FFF2-40B4-BE49-F238E27FC236}">
                <a16:creationId xmlns:a16="http://schemas.microsoft.com/office/drawing/2014/main" id="{693EEEDC-66EA-C229-D03D-E1067137E8D4}"/>
              </a:ext>
            </a:extLst>
          </p:cNvPr>
          <p:cNvSpPr txBox="1"/>
          <p:nvPr/>
        </p:nvSpPr>
        <p:spPr>
          <a:xfrm>
            <a:off x="6517438" y="318585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318" name="TextBox 52">
            <a:extLst>
              <a:ext uri="{FF2B5EF4-FFF2-40B4-BE49-F238E27FC236}">
                <a16:creationId xmlns:a16="http://schemas.microsoft.com/office/drawing/2014/main" id="{D57D8AB6-B01F-9C57-4DB3-9FE8AD98BC92}"/>
              </a:ext>
            </a:extLst>
          </p:cNvPr>
          <p:cNvSpPr txBox="1"/>
          <p:nvPr/>
        </p:nvSpPr>
        <p:spPr>
          <a:xfrm>
            <a:off x="6254512" y="339101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319" name="Straight Connector 53">
            <a:extLst>
              <a:ext uri="{FF2B5EF4-FFF2-40B4-BE49-F238E27FC236}">
                <a16:creationId xmlns:a16="http://schemas.microsoft.com/office/drawing/2014/main" id="{8896F083-85F2-60CE-A255-D9314FB78390}"/>
              </a:ext>
            </a:extLst>
          </p:cNvPr>
          <p:cNvCxnSpPr/>
          <p:nvPr/>
        </p:nvCxnSpPr>
        <p:spPr>
          <a:xfrm flipH="1" flipV="1">
            <a:off x="9248694" y="4244530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54">
            <a:extLst>
              <a:ext uri="{FF2B5EF4-FFF2-40B4-BE49-F238E27FC236}">
                <a16:creationId xmlns:a16="http://schemas.microsoft.com/office/drawing/2014/main" id="{5EB6D63F-3270-E982-64EC-1439939AEEF3}"/>
              </a:ext>
            </a:extLst>
          </p:cNvPr>
          <p:cNvCxnSpPr/>
          <p:nvPr/>
        </p:nvCxnSpPr>
        <p:spPr>
          <a:xfrm flipH="1" flipV="1">
            <a:off x="9418561" y="4855145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55">
            <a:extLst>
              <a:ext uri="{FF2B5EF4-FFF2-40B4-BE49-F238E27FC236}">
                <a16:creationId xmlns:a16="http://schemas.microsoft.com/office/drawing/2014/main" id="{464B5D57-7A14-6D74-D33C-675C07DF1503}"/>
              </a:ext>
            </a:extLst>
          </p:cNvPr>
          <p:cNvSpPr txBox="1"/>
          <p:nvPr/>
        </p:nvSpPr>
        <p:spPr>
          <a:xfrm>
            <a:off x="9178943" y="469107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322" name="TextBox 56">
            <a:extLst>
              <a:ext uri="{FF2B5EF4-FFF2-40B4-BE49-F238E27FC236}">
                <a16:creationId xmlns:a16="http://schemas.microsoft.com/office/drawing/2014/main" id="{8EFBF5C8-485C-0B1A-F69F-CCDB9F4C77FC}"/>
              </a:ext>
            </a:extLst>
          </p:cNvPr>
          <p:cNvSpPr txBox="1"/>
          <p:nvPr/>
        </p:nvSpPr>
        <p:spPr>
          <a:xfrm>
            <a:off x="9357837" y="530169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323" name="Straight Connector 57">
            <a:extLst>
              <a:ext uri="{FF2B5EF4-FFF2-40B4-BE49-F238E27FC236}">
                <a16:creationId xmlns:a16="http://schemas.microsoft.com/office/drawing/2014/main" id="{E08FEC3F-3E20-8B3C-FB25-BA92A4BA7371}"/>
              </a:ext>
            </a:extLst>
          </p:cNvPr>
          <p:cNvCxnSpPr/>
          <p:nvPr/>
        </p:nvCxnSpPr>
        <p:spPr>
          <a:xfrm flipH="1" flipV="1">
            <a:off x="7381212" y="6110608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58">
            <a:extLst>
              <a:ext uri="{FF2B5EF4-FFF2-40B4-BE49-F238E27FC236}">
                <a16:creationId xmlns:a16="http://schemas.microsoft.com/office/drawing/2014/main" id="{8B878EE0-ED5D-57F0-796C-B11C1DEFED61}"/>
              </a:ext>
            </a:extLst>
          </p:cNvPr>
          <p:cNvCxnSpPr/>
          <p:nvPr/>
        </p:nvCxnSpPr>
        <p:spPr>
          <a:xfrm flipH="1" flipV="1">
            <a:off x="7991829" y="630798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59">
            <a:extLst>
              <a:ext uri="{FF2B5EF4-FFF2-40B4-BE49-F238E27FC236}">
                <a16:creationId xmlns:a16="http://schemas.microsoft.com/office/drawing/2014/main" id="{3DE45F97-266C-6FF9-4286-F2CED6A605F9}"/>
              </a:ext>
            </a:extLst>
          </p:cNvPr>
          <p:cNvSpPr txBox="1"/>
          <p:nvPr/>
        </p:nvSpPr>
        <p:spPr>
          <a:xfrm>
            <a:off x="7842068" y="603640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26" name="TextBox 60">
            <a:extLst>
              <a:ext uri="{FF2B5EF4-FFF2-40B4-BE49-F238E27FC236}">
                <a16:creationId xmlns:a16="http://schemas.microsoft.com/office/drawing/2014/main" id="{1D7C6E6B-142A-112B-7E15-A8B5798A9814}"/>
              </a:ext>
            </a:extLst>
          </p:cNvPr>
          <p:cNvSpPr txBox="1"/>
          <p:nvPr/>
        </p:nvSpPr>
        <p:spPr>
          <a:xfrm>
            <a:off x="8452685" y="62546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327" name="Table 131">
            <a:extLst>
              <a:ext uri="{FF2B5EF4-FFF2-40B4-BE49-F238E27FC236}">
                <a16:creationId xmlns:a16="http://schemas.microsoft.com/office/drawing/2014/main" id="{84B7A58B-31DA-6ACB-405C-1DE001163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42321"/>
              </p:ext>
            </p:extLst>
          </p:nvPr>
        </p:nvGraphicFramePr>
        <p:xfrm>
          <a:off x="6770595" y="6755579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328" name="Table 132">
            <a:extLst>
              <a:ext uri="{FF2B5EF4-FFF2-40B4-BE49-F238E27FC236}">
                <a16:creationId xmlns:a16="http://schemas.microsoft.com/office/drawing/2014/main" id="{312844C2-B6DC-9364-906A-91E050CB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43397"/>
              </p:ext>
            </p:extLst>
          </p:nvPr>
        </p:nvGraphicFramePr>
        <p:xfrm>
          <a:off x="6770595" y="6415845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329" name="Table 133">
            <a:extLst>
              <a:ext uri="{FF2B5EF4-FFF2-40B4-BE49-F238E27FC236}">
                <a16:creationId xmlns:a16="http://schemas.microsoft.com/office/drawing/2014/main" id="{B4218331-1C71-7204-BAE1-CB5EB30E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8451"/>
              </p:ext>
            </p:extLst>
          </p:nvPr>
        </p:nvGraphicFramePr>
        <p:xfrm>
          <a:off x="6297922" y="6755579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330" name="Straight Connector 134">
            <a:extLst>
              <a:ext uri="{FF2B5EF4-FFF2-40B4-BE49-F238E27FC236}">
                <a16:creationId xmlns:a16="http://schemas.microsoft.com/office/drawing/2014/main" id="{D7FD9623-E7ED-0651-E80D-C817BDE38C37}"/>
              </a:ext>
            </a:extLst>
          </p:cNvPr>
          <p:cNvCxnSpPr/>
          <p:nvPr/>
        </p:nvCxnSpPr>
        <p:spPr>
          <a:xfrm flipH="1" flipV="1">
            <a:off x="6421674" y="6411252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TextBox 135">
            <a:extLst>
              <a:ext uri="{FF2B5EF4-FFF2-40B4-BE49-F238E27FC236}">
                <a16:creationId xmlns:a16="http://schemas.microsoft.com/office/drawing/2014/main" id="{0B493671-AA52-1EE1-F1B0-2818E6EF1D5D}"/>
              </a:ext>
            </a:extLst>
          </p:cNvPr>
          <p:cNvSpPr txBox="1"/>
          <p:nvPr/>
        </p:nvSpPr>
        <p:spPr>
          <a:xfrm>
            <a:off x="6517438" y="630752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332" name="TextBox 136">
            <a:extLst>
              <a:ext uri="{FF2B5EF4-FFF2-40B4-BE49-F238E27FC236}">
                <a16:creationId xmlns:a16="http://schemas.microsoft.com/office/drawing/2014/main" id="{F6D1E7AF-2131-8349-926C-3F3B8DA60ED8}"/>
              </a:ext>
            </a:extLst>
          </p:cNvPr>
          <p:cNvSpPr txBox="1"/>
          <p:nvPr/>
        </p:nvSpPr>
        <p:spPr>
          <a:xfrm>
            <a:off x="6254512" y="651267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333" name="Straight Connector 137">
            <a:extLst>
              <a:ext uri="{FF2B5EF4-FFF2-40B4-BE49-F238E27FC236}">
                <a16:creationId xmlns:a16="http://schemas.microsoft.com/office/drawing/2014/main" id="{DA6B3EC4-5268-9447-5EB0-B107C0249E7A}"/>
              </a:ext>
            </a:extLst>
          </p:cNvPr>
          <p:cNvCxnSpPr/>
          <p:nvPr/>
        </p:nvCxnSpPr>
        <p:spPr>
          <a:xfrm flipH="1" flipV="1">
            <a:off x="9248694" y="7366196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138">
            <a:extLst>
              <a:ext uri="{FF2B5EF4-FFF2-40B4-BE49-F238E27FC236}">
                <a16:creationId xmlns:a16="http://schemas.microsoft.com/office/drawing/2014/main" id="{00CAF337-1C29-6605-83A2-B6DED85BA27E}"/>
              </a:ext>
            </a:extLst>
          </p:cNvPr>
          <p:cNvCxnSpPr/>
          <p:nvPr/>
        </p:nvCxnSpPr>
        <p:spPr>
          <a:xfrm flipH="1" flipV="1">
            <a:off x="9418561" y="7976811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TextBox 139">
            <a:extLst>
              <a:ext uri="{FF2B5EF4-FFF2-40B4-BE49-F238E27FC236}">
                <a16:creationId xmlns:a16="http://schemas.microsoft.com/office/drawing/2014/main" id="{ED9A3F2A-6F0F-E4BC-CE82-EDA45C10F532}"/>
              </a:ext>
            </a:extLst>
          </p:cNvPr>
          <p:cNvSpPr txBox="1"/>
          <p:nvPr/>
        </p:nvSpPr>
        <p:spPr>
          <a:xfrm>
            <a:off x="9178943" y="78127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336" name="TextBox 140">
            <a:extLst>
              <a:ext uri="{FF2B5EF4-FFF2-40B4-BE49-F238E27FC236}">
                <a16:creationId xmlns:a16="http://schemas.microsoft.com/office/drawing/2014/main" id="{15A97E17-01BD-33F3-54B1-91C8614BB2F1}"/>
              </a:ext>
            </a:extLst>
          </p:cNvPr>
          <p:cNvSpPr txBox="1"/>
          <p:nvPr/>
        </p:nvSpPr>
        <p:spPr>
          <a:xfrm>
            <a:off x="9357837" y="842335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337" name="Straight Connector 141">
            <a:extLst>
              <a:ext uri="{FF2B5EF4-FFF2-40B4-BE49-F238E27FC236}">
                <a16:creationId xmlns:a16="http://schemas.microsoft.com/office/drawing/2014/main" id="{5C132D43-F335-5EA1-A7EC-D5BEFED26E8F}"/>
              </a:ext>
            </a:extLst>
          </p:cNvPr>
          <p:cNvCxnSpPr/>
          <p:nvPr/>
        </p:nvCxnSpPr>
        <p:spPr>
          <a:xfrm flipH="1" flipV="1">
            <a:off x="7381212" y="92322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142">
            <a:extLst>
              <a:ext uri="{FF2B5EF4-FFF2-40B4-BE49-F238E27FC236}">
                <a16:creationId xmlns:a16="http://schemas.microsoft.com/office/drawing/2014/main" id="{CEEA1C46-2E1A-6922-9C3A-A72CAA94468E}"/>
              </a:ext>
            </a:extLst>
          </p:cNvPr>
          <p:cNvCxnSpPr/>
          <p:nvPr/>
        </p:nvCxnSpPr>
        <p:spPr>
          <a:xfrm flipH="1" flipV="1">
            <a:off x="7991829" y="942965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TextBox 143">
            <a:extLst>
              <a:ext uri="{FF2B5EF4-FFF2-40B4-BE49-F238E27FC236}">
                <a16:creationId xmlns:a16="http://schemas.microsoft.com/office/drawing/2014/main" id="{66A9A3A8-D201-9B6A-9F19-313A78AE97FD}"/>
              </a:ext>
            </a:extLst>
          </p:cNvPr>
          <p:cNvSpPr txBox="1"/>
          <p:nvPr/>
        </p:nvSpPr>
        <p:spPr>
          <a:xfrm>
            <a:off x="7842068" y="915806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40" name="TextBox 144">
            <a:extLst>
              <a:ext uri="{FF2B5EF4-FFF2-40B4-BE49-F238E27FC236}">
                <a16:creationId xmlns:a16="http://schemas.microsoft.com/office/drawing/2014/main" id="{5AA5751F-8566-F585-EF03-0777005F255E}"/>
              </a:ext>
            </a:extLst>
          </p:cNvPr>
          <p:cNvSpPr txBox="1"/>
          <p:nvPr/>
        </p:nvSpPr>
        <p:spPr>
          <a:xfrm>
            <a:off x="8452685" y="93763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341" name="Table 3">
            <a:extLst>
              <a:ext uri="{FF2B5EF4-FFF2-40B4-BE49-F238E27FC236}">
                <a16:creationId xmlns:a16="http://schemas.microsoft.com/office/drawing/2014/main" id="{16FE9609-3CC0-B8CC-3F74-23FE0E16D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88954"/>
              </p:ext>
            </p:extLst>
          </p:nvPr>
        </p:nvGraphicFramePr>
        <p:xfrm>
          <a:off x="6770599" y="9848683"/>
          <a:ext cx="2442460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graphicFrame>
        <p:nvGraphicFramePr>
          <p:cNvPr id="342" name="Table 4">
            <a:extLst>
              <a:ext uri="{FF2B5EF4-FFF2-40B4-BE49-F238E27FC236}">
                <a16:creationId xmlns:a16="http://schemas.microsoft.com/office/drawing/2014/main" id="{520AEBCC-53CB-B8EB-EA67-E8686B5A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80651"/>
              </p:ext>
            </p:extLst>
          </p:nvPr>
        </p:nvGraphicFramePr>
        <p:xfrm>
          <a:off x="6770599" y="950894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343" name="Table 6">
            <a:extLst>
              <a:ext uri="{FF2B5EF4-FFF2-40B4-BE49-F238E27FC236}">
                <a16:creationId xmlns:a16="http://schemas.microsoft.com/office/drawing/2014/main" id="{80DEEC91-8824-0F3E-EB25-41EFB20BE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82803"/>
              </p:ext>
            </p:extLst>
          </p:nvPr>
        </p:nvGraphicFramePr>
        <p:xfrm>
          <a:off x="6297926" y="9848683"/>
          <a:ext cx="472674" cy="244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67651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633647"/>
                  </a:ext>
                </a:extLst>
              </a:tr>
            </a:tbl>
          </a:graphicData>
        </a:graphic>
      </p:graphicFrame>
      <p:cxnSp>
        <p:nvCxnSpPr>
          <p:cNvPr id="344" name="Straight Connector 8">
            <a:extLst>
              <a:ext uri="{FF2B5EF4-FFF2-40B4-BE49-F238E27FC236}">
                <a16:creationId xmlns:a16="http://schemas.microsoft.com/office/drawing/2014/main" id="{D832D6B1-76C8-A5CC-9DDE-2414AB4B9DD5}"/>
              </a:ext>
            </a:extLst>
          </p:cNvPr>
          <p:cNvCxnSpPr/>
          <p:nvPr/>
        </p:nvCxnSpPr>
        <p:spPr>
          <a:xfrm flipH="1" flipV="1">
            <a:off x="6421678" y="950435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9">
            <a:extLst>
              <a:ext uri="{FF2B5EF4-FFF2-40B4-BE49-F238E27FC236}">
                <a16:creationId xmlns:a16="http://schemas.microsoft.com/office/drawing/2014/main" id="{30457340-4085-0E31-B995-5997533C86C8}"/>
              </a:ext>
            </a:extLst>
          </p:cNvPr>
          <p:cNvSpPr txBox="1"/>
          <p:nvPr/>
        </p:nvSpPr>
        <p:spPr>
          <a:xfrm>
            <a:off x="6517440" y="9400628"/>
            <a:ext cx="454211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AB</a:t>
            </a:r>
          </a:p>
        </p:txBody>
      </p:sp>
      <p:sp>
        <p:nvSpPr>
          <p:cNvPr id="346" name="TextBox 10">
            <a:extLst>
              <a:ext uri="{FF2B5EF4-FFF2-40B4-BE49-F238E27FC236}">
                <a16:creationId xmlns:a16="http://schemas.microsoft.com/office/drawing/2014/main" id="{94F07BD2-F542-23FF-7E10-56A2F4337E54}"/>
              </a:ext>
            </a:extLst>
          </p:cNvPr>
          <p:cNvSpPr txBox="1"/>
          <p:nvPr/>
        </p:nvSpPr>
        <p:spPr>
          <a:xfrm>
            <a:off x="6254516" y="960578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CD</a:t>
            </a:r>
          </a:p>
        </p:txBody>
      </p:sp>
      <p:cxnSp>
        <p:nvCxnSpPr>
          <p:cNvPr id="347" name="Straight Connector 11">
            <a:extLst>
              <a:ext uri="{FF2B5EF4-FFF2-40B4-BE49-F238E27FC236}">
                <a16:creationId xmlns:a16="http://schemas.microsoft.com/office/drawing/2014/main" id="{77C271A5-C992-6540-1FDF-55B15ECB5048}"/>
              </a:ext>
            </a:extLst>
          </p:cNvPr>
          <p:cNvCxnSpPr/>
          <p:nvPr/>
        </p:nvCxnSpPr>
        <p:spPr>
          <a:xfrm flipH="1" flipV="1">
            <a:off x="9248698" y="10459299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12">
            <a:extLst>
              <a:ext uri="{FF2B5EF4-FFF2-40B4-BE49-F238E27FC236}">
                <a16:creationId xmlns:a16="http://schemas.microsoft.com/office/drawing/2014/main" id="{D902C289-C4C4-1A1B-9C1B-7336A15AB925}"/>
              </a:ext>
            </a:extLst>
          </p:cNvPr>
          <p:cNvCxnSpPr/>
          <p:nvPr/>
        </p:nvCxnSpPr>
        <p:spPr>
          <a:xfrm flipH="1" flipV="1">
            <a:off x="9418565" y="11069914"/>
            <a:ext cx="0" cy="1221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TextBox 13">
            <a:extLst>
              <a:ext uri="{FF2B5EF4-FFF2-40B4-BE49-F238E27FC236}">
                <a16:creationId xmlns:a16="http://schemas.microsoft.com/office/drawing/2014/main" id="{7BA79C3A-2A83-8046-8AD9-F389E68A76F0}"/>
              </a:ext>
            </a:extLst>
          </p:cNvPr>
          <p:cNvSpPr txBox="1"/>
          <p:nvPr/>
        </p:nvSpPr>
        <p:spPr>
          <a:xfrm>
            <a:off x="9178947" y="1090584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D</a:t>
            </a:r>
          </a:p>
        </p:txBody>
      </p:sp>
      <p:sp>
        <p:nvSpPr>
          <p:cNvPr id="350" name="TextBox 14">
            <a:extLst>
              <a:ext uri="{FF2B5EF4-FFF2-40B4-BE49-F238E27FC236}">
                <a16:creationId xmlns:a16="http://schemas.microsoft.com/office/drawing/2014/main" id="{19F94745-E205-593F-C158-36579ADB9007}"/>
              </a:ext>
            </a:extLst>
          </p:cNvPr>
          <p:cNvSpPr txBox="1"/>
          <p:nvPr/>
        </p:nvSpPr>
        <p:spPr>
          <a:xfrm>
            <a:off x="9357841" y="1151646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cxnSp>
        <p:nvCxnSpPr>
          <p:cNvPr id="351" name="Straight Connector 15">
            <a:extLst>
              <a:ext uri="{FF2B5EF4-FFF2-40B4-BE49-F238E27FC236}">
                <a16:creationId xmlns:a16="http://schemas.microsoft.com/office/drawing/2014/main" id="{1832BF09-CC0F-331E-8AD4-8885E32DFBAF}"/>
              </a:ext>
            </a:extLst>
          </p:cNvPr>
          <p:cNvCxnSpPr/>
          <p:nvPr/>
        </p:nvCxnSpPr>
        <p:spPr>
          <a:xfrm flipH="1" flipV="1">
            <a:off x="7381216" y="12325378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16">
            <a:extLst>
              <a:ext uri="{FF2B5EF4-FFF2-40B4-BE49-F238E27FC236}">
                <a16:creationId xmlns:a16="http://schemas.microsoft.com/office/drawing/2014/main" id="{54485BF7-51A3-DB09-5002-F7C8612A56DD}"/>
              </a:ext>
            </a:extLst>
          </p:cNvPr>
          <p:cNvCxnSpPr/>
          <p:nvPr/>
        </p:nvCxnSpPr>
        <p:spPr>
          <a:xfrm flipH="1" flipV="1">
            <a:off x="7991833" y="1252275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TextBox 17">
            <a:extLst>
              <a:ext uri="{FF2B5EF4-FFF2-40B4-BE49-F238E27FC236}">
                <a16:creationId xmlns:a16="http://schemas.microsoft.com/office/drawing/2014/main" id="{BF2662D8-43D8-F2E0-DEE6-9002FB44D7B5}"/>
              </a:ext>
            </a:extLst>
          </p:cNvPr>
          <p:cNvSpPr txBox="1"/>
          <p:nvPr/>
        </p:nvSpPr>
        <p:spPr>
          <a:xfrm>
            <a:off x="7842072" y="1225117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54" name="TextBox 18">
            <a:extLst>
              <a:ext uri="{FF2B5EF4-FFF2-40B4-BE49-F238E27FC236}">
                <a16:creationId xmlns:a16="http://schemas.microsoft.com/office/drawing/2014/main" id="{278A8AF3-4D97-8D68-FE7A-C75D31B26C04}"/>
              </a:ext>
            </a:extLst>
          </p:cNvPr>
          <p:cNvSpPr txBox="1"/>
          <p:nvPr/>
        </p:nvSpPr>
        <p:spPr>
          <a:xfrm>
            <a:off x="8452689" y="1246945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2779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1">
            <a:extLst>
              <a:ext uri="{FF2B5EF4-FFF2-40B4-BE49-F238E27FC236}">
                <a16:creationId xmlns:a16="http://schemas.microsoft.com/office/drawing/2014/main" id="{EDABBC9E-72CC-D038-78EE-CE82552AE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23230"/>
              </p:ext>
            </p:extLst>
          </p:nvPr>
        </p:nvGraphicFramePr>
        <p:xfrm>
          <a:off x="487925" y="479162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5" name="Table 62">
            <a:extLst>
              <a:ext uri="{FF2B5EF4-FFF2-40B4-BE49-F238E27FC236}">
                <a16:creationId xmlns:a16="http://schemas.microsoft.com/office/drawing/2014/main" id="{20DE3058-50FC-D881-A934-400BD483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19570"/>
              </p:ext>
            </p:extLst>
          </p:nvPr>
        </p:nvGraphicFramePr>
        <p:xfrm>
          <a:off x="487925" y="139425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6" name="Table 63">
            <a:extLst>
              <a:ext uri="{FF2B5EF4-FFF2-40B4-BE49-F238E27FC236}">
                <a16:creationId xmlns:a16="http://schemas.microsoft.com/office/drawing/2014/main" id="{708F67CB-E88B-18F1-FAB0-8640779B3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51537"/>
              </p:ext>
            </p:extLst>
          </p:nvPr>
        </p:nvGraphicFramePr>
        <p:xfrm>
          <a:off x="15251" y="47916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7" name="Straight Connector 64">
            <a:extLst>
              <a:ext uri="{FF2B5EF4-FFF2-40B4-BE49-F238E27FC236}">
                <a16:creationId xmlns:a16="http://schemas.microsoft.com/office/drawing/2014/main" id="{C979C728-C3ED-4F25-5F6C-69962F3567CF}"/>
              </a:ext>
            </a:extLst>
          </p:cNvPr>
          <p:cNvCxnSpPr/>
          <p:nvPr/>
        </p:nvCxnSpPr>
        <p:spPr>
          <a:xfrm flipH="1" flipV="1">
            <a:off x="139001" y="134832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65">
            <a:extLst>
              <a:ext uri="{FF2B5EF4-FFF2-40B4-BE49-F238E27FC236}">
                <a16:creationId xmlns:a16="http://schemas.microsoft.com/office/drawing/2014/main" id="{36F6EDCC-52C3-1C3F-0026-1B7C5672901D}"/>
              </a:ext>
            </a:extLst>
          </p:cNvPr>
          <p:cNvSpPr txBox="1"/>
          <p:nvPr/>
        </p:nvSpPr>
        <p:spPr>
          <a:xfrm>
            <a:off x="234763" y="3110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9" name="Straight Connector 67">
            <a:extLst>
              <a:ext uri="{FF2B5EF4-FFF2-40B4-BE49-F238E27FC236}">
                <a16:creationId xmlns:a16="http://schemas.microsoft.com/office/drawing/2014/main" id="{7C5A4E78-0985-4D14-C265-CD3A31D9D4F3}"/>
              </a:ext>
            </a:extLst>
          </p:cNvPr>
          <p:cNvCxnSpPr>
            <a:cxnSpLocks/>
          </p:cNvCxnSpPr>
          <p:nvPr/>
        </p:nvCxnSpPr>
        <p:spPr>
          <a:xfrm flipV="1">
            <a:off x="2966018" y="108977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69">
            <a:extLst>
              <a:ext uri="{FF2B5EF4-FFF2-40B4-BE49-F238E27FC236}">
                <a16:creationId xmlns:a16="http://schemas.microsoft.com/office/drawing/2014/main" id="{78ED5795-9868-FC51-C753-AFE5C085FBCB}"/>
              </a:ext>
            </a:extLst>
          </p:cNvPr>
          <p:cNvSpPr txBox="1"/>
          <p:nvPr/>
        </p:nvSpPr>
        <p:spPr>
          <a:xfrm>
            <a:off x="2930387" y="122679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3" name="Straight Connector 71">
            <a:extLst>
              <a:ext uri="{FF2B5EF4-FFF2-40B4-BE49-F238E27FC236}">
                <a16:creationId xmlns:a16="http://schemas.microsoft.com/office/drawing/2014/main" id="{A0CDF1F5-CD5B-94C7-F524-2ADF6D76C3A9}"/>
              </a:ext>
            </a:extLst>
          </p:cNvPr>
          <p:cNvCxnSpPr/>
          <p:nvPr/>
        </p:nvCxnSpPr>
        <p:spPr>
          <a:xfrm flipH="1" flipV="1">
            <a:off x="1085393" y="179702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72">
            <a:extLst>
              <a:ext uri="{FF2B5EF4-FFF2-40B4-BE49-F238E27FC236}">
                <a16:creationId xmlns:a16="http://schemas.microsoft.com/office/drawing/2014/main" id="{54E1F803-251A-03EA-7EC0-3FDFC894D2B6}"/>
              </a:ext>
            </a:extLst>
          </p:cNvPr>
          <p:cNvCxnSpPr/>
          <p:nvPr/>
        </p:nvCxnSpPr>
        <p:spPr>
          <a:xfrm flipH="1" flipV="1">
            <a:off x="1696008" y="1994411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73">
            <a:extLst>
              <a:ext uri="{FF2B5EF4-FFF2-40B4-BE49-F238E27FC236}">
                <a16:creationId xmlns:a16="http://schemas.microsoft.com/office/drawing/2014/main" id="{852D7773-CB30-B003-CE50-BA597B063756}"/>
              </a:ext>
            </a:extLst>
          </p:cNvPr>
          <p:cNvSpPr txBox="1"/>
          <p:nvPr/>
        </p:nvSpPr>
        <p:spPr>
          <a:xfrm>
            <a:off x="1546249" y="172282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6" name="TextBox 73">
            <a:extLst>
              <a:ext uri="{FF2B5EF4-FFF2-40B4-BE49-F238E27FC236}">
                <a16:creationId xmlns:a16="http://schemas.microsoft.com/office/drawing/2014/main" id="{A652EBAB-298E-8D74-84B4-C91DE750DB71}"/>
              </a:ext>
            </a:extLst>
          </p:cNvPr>
          <p:cNvSpPr txBox="1"/>
          <p:nvPr/>
        </p:nvSpPr>
        <p:spPr>
          <a:xfrm>
            <a:off x="2156864" y="198286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7" name="TextBox 66">
            <a:extLst>
              <a:ext uri="{FF2B5EF4-FFF2-40B4-BE49-F238E27FC236}">
                <a16:creationId xmlns:a16="http://schemas.microsoft.com/office/drawing/2014/main" id="{06D00386-0EE8-E5DA-9E9E-C048A66C8988}"/>
              </a:ext>
            </a:extLst>
          </p:cNvPr>
          <p:cNvSpPr txBox="1"/>
          <p:nvPr/>
        </p:nvSpPr>
        <p:spPr>
          <a:xfrm>
            <a:off x="-28164" y="23625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78" name="Table 61">
            <a:extLst>
              <a:ext uri="{FF2B5EF4-FFF2-40B4-BE49-F238E27FC236}">
                <a16:creationId xmlns:a16="http://schemas.microsoft.com/office/drawing/2014/main" id="{BBC80952-7F44-2F5B-9D4B-B8A15C714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68723"/>
              </p:ext>
            </p:extLst>
          </p:nvPr>
        </p:nvGraphicFramePr>
        <p:xfrm>
          <a:off x="529236" y="5611529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79" name="Table 62">
            <a:extLst>
              <a:ext uri="{FF2B5EF4-FFF2-40B4-BE49-F238E27FC236}">
                <a16:creationId xmlns:a16="http://schemas.microsoft.com/office/drawing/2014/main" id="{EBBB6162-F0D3-364D-8DD1-3394F07E6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21966"/>
              </p:ext>
            </p:extLst>
          </p:nvPr>
        </p:nvGraphicFramePr>
        <p:xfrm>
          <a:off x="529236" y="5271791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80" name="Table 63">
            <a:extLst>
              <a:ext uri="{FF2B5EF4-FFF2-40B4-BE49-F238E27FC236}">
                <a16:creationId xmlns:a16="http://schemas.microsoft.com/office/drawing/2014/main" id="{A2B127DB-3B30-EEEB-8470-2AA1FC203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69648"/>
              </p:ext>
            </p:extLst>
          </p:nvPr>
        </p:nvGraphicFramePr>
        <p:xfrm>
          <a:off x="56562" y="561152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81" name="Straight Connector 64">
            <a:extLst>
              <a:ext uri="{FF2B5EF4-FFF2-40B4-BE49-F238E27FC236}">
                <a16:creationId xmlns:a16="http://schemas.microsoft.com/office/drawing/2014/main" id="{021B4269-01C6-B8DE-9E69-012C80E9884A}"/>
              </a:ext>
            </a:extLst>
          </p:cNvPr>
          <p:cNvCxnSpPr/>
          <p:nvPr/>
        </p:nvCxnSpPr>
        <p:spPr>
          <a:xfrm flipH="1" flipV="1">
            <a:off x="180311" y="526719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5">
            <a:extLst>
              <a:ext uri="{FF2B5EF4-FFF2-40B4-BE49-F238E27FC236}">
                <a16:creationId xmlns:a16="http://schemas.microsoft.com/office/drawing/2014/main" id="{BBC9CDC4-2725-8FBE-7D7A-E4F80192E9DC}"/>
              </a:ext>
            </a:extLst>
          </p:cNvPr>
          <p:cNvSpPr txBox="1"/>
          <p:nvPr/>
        </p:nvSpPr>
        <p:spPr>
          <a:xfrm>
            <a:off x="276075" y="516346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83" name="Straight Connector 67">
            <a:extLst>
              <a:ext uri="{FF2B5EF4-FFF2-40B4-BE49-F238E27FC236}">
                <a16:creationId xmlns:a16="http://schemas.microsoft.com/office/drawing/2014/main" id="{23B98D75-50AD-E7BB-50E9-9516BDCE90E7}"/>
              </a:ext>
            </a:extLst>
          </p:cNvPr>
          <p:cNvCxnSpPr>
            <a:cxnSpLocks/>
          </p:cNvCxnSpPr>
          <p:nvPr/>
        </p:nvCxnSpPr>
        <p:spPr>
          <a:xfrm flipV="1">
            <a:off x="3007330" y="6222143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9">
            <a:extLst>
              <a:ext uri="{FF2B5EF4-FFF2-40B4-BE49-F238E27FC236}">
                <a16:creationId xmlns:a16="http://schemas.microsoft.com/office/drawing/2014/main" id="{4587E4CF-3D4F-9E30-F7C1-667D19A9553E}"/>
              </a:ext>
            </a:extLst>
          </p:cNvPr>
          <p:cNvSpPr txBox="1"/>
          <p:nvPr/>
        </p:nvSpPr>
        <p:spPr>
          <a:xfrm>
            <a:off x="2971699" y="635916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925140F6-AF16-CDE0-F308-1B69B90686FA}"/>
              </a:ext>
            </a:extLst>
          </p:cNvPr>
          <p:cNvCxnSpPr/>
          <p:nvPr/>
        </p:nvCxnSpPr>
        <p:spPr>
          <a:xfrm flipH="1" flipV="1">
            <a:off x="1126704" y="6929394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72">
            <a:extLst>
              <a:ext uri="{FF2B5EF4-FFF2-40B4-BE49-F238E27FC236}">
                <a16:creationId xmlns:a16="http://schemas.microsoft.com/office/drawing/2014/main" id="{686637DC-E05E-E0EC-8ED4-742E382AD49C}"/>
              </a:ext>
            </a:extLst>
          </p:cNvPr>
          <p:cNvCxnSpPr/>
          <p:nvPr/>
        </p:nvCxnSpPr>
        <p:spPr>
          <a:xfrm flipH="1" flipV="1">
            <a:off x="1737320" y="712677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73">
            <a:extLst>
              <a:ext uri="{FF2B5EF4-FFF2-40B4-BE49-F238E27FC236}">
                <a16:creationId xmlns:a16="http://schemas.microsoft.com/office/drawing/2014/main" id="{2BA7874D-8917-C31E-A459-F59906439611}"/>
              </a:ext>
            </a:extLst>
          </p:cNvPr>
          <p:cNvSpPr txBox="1"/>
          <p:nvPr/>
        </p:nvSpPr>
        <p:spPr>
          <a:xfrm>
            <a:off x="1587560" y="685518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88" name="TextBox 73">
            <a:extLst>
              <a:ext uri="{FF2B5EF4-FFF2-40B4-BE49-F238E27FC236}">
                <a16:creationId xmlns:a16="http://schemas.microsoft.com/office/drawing/2014/main" id="{9F70D59A-8C9E-4AD7-30ED-ABD40D151D32}"/>
              </a:ext>
            </a:extLst>
          </p:cNvPr>
          <p:cNvSpPr txBox="1"/>
          <p:nvPr/>
        </p:nvSpPr>
        <p:spPr>
          <a:xfrm>
            <a:off x="2198176" y="711523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89" name="TextBox 66">
            <a:extLst>
              <a:ext uri="{FF2B5EF4-FFF2-40B4-BE49-F238E27FC236}">
                <a16:creationId xmlns:a16="http://schemas.microsoft.com/office/drawing/2014/main" id="{CE9F92E6-660D-5E38-9F25-1E2D59CC702F}"/>
              </a:ext>
            </a:extLst>
          </p:cNvPr>
          <p:cNvSpPr txBox="1"/>
          <p:nvPr/>
        </p:nvSpPr>
        <p:spPr>
          <a:xfrm>
            <a:off x="13148" y="536862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90" name="Table 61">
            <a:extLst>
              <a:ext uri="{FF2B5EF4-FFF2-40B4-BE49-F238E27FC236}">
                <a16:creationId xmlns:a16="http://schemas.microsoft.com/office/drawing/2014/main" id="{6EEDEF29-A189-49B1-FE7C-1B924656F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78369"/>
              </p:ext>
            </p:extLst>
          </p:nvPr>
        </p:nvGraphicFramePr>
        <p:xfrm>
          <a:off x="560144" y="3053207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91" name="Table 62">
            <a:extLst>
              <a:ext uri="{FF2B5EF4-FFF2-40B4-BE49-F238E27FC236}">
                <a16:creationId xmlns:a16="http://schemas.microsoft.com/office/drawing/2014/main" id="{A3ECE991-A26B-3227-E5CB-854CC74F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68111"/>
              </p:ext>
            </p:extLst>
          </p:nvPr>
        </p:nvGraphicFramePr>
        <p:xfrm>
          <a:off x="560144" y="271346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92" name="Table 63">
            <a:extLst>
              <a:ext uri="{FF2B5EF4-FFF2-40B4-BE49-F238E27FC236}">
                <a16:creationId xmlns:a16="http://schemas.microsoft.com/office/drawing/2014/main" id="{C0303B0C-E550-18F1-1EC2-C0F943072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98168"/>
              </p:ext>
            </p:extLst>
          </p:nvPr>
        </p:nvGraphicFramePr>
        <p:xfrm>
          <a:off x="87470" y="305320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93" name="Straight Connector 64">
            <a:extLst>
              <a:ext uri="{FF2B5EF4-FFF2-40B4-BE49-F238E27FC236}">
                <a16:creationId xmlns:a16="http://schemas.microsoft.com/office/drawing/2014/main" id="{319B034D-56C9-F235-78F1-2EEE78CEDABE}"/>
              </a:ext>
            </a:extLst>
          </p:cNvPr>
          <p:cNvCxnSpPr/>
          <p:nvPr/>
        </p:nvCxnSpPr>
        <p:spPr>
          <a:xfrm flipH="1" flipV="1">
            <a:off x="211219" y="270887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65">
            <a:extLst>
              <a:ext uri="{FF2B5EF4-FFF2-40B4-BE49-F238E27FC236}">
                <a16:creationId xmlns:a16="http://schemas.microsoft.com/office/drawing/2014/main" id="{B67F6EF5-C2A2-3AEF-3423-032D150D6D00}"/>
              </a:ext>
            </a:extLst>
          </p:cNvPr>
          <p:cNvSpPr txBox="1"/>
          <p:nvPr/>
        </p:nvSpPr>
        <p:spPr>
          <a:xfrm>
            <a:off x="306983" y="260514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95" name="Straight Connector 67">
            <a:extLst>
              <a:ext uri="{FF2B5EF4-FFF2-40B4-BE49-F238E27FC236}">
                <a16:creationId xmlns:a16="http://schemas.microsoft.com/office/drawing/2014/main" id="{68DDB9BF-29B9-0961-4D1B-AF2C97482D5A}"/>
              </a:ext>
            </a:extLst>
          </p:cNvPr>
          <p:cNvCxnSpPr>
            <a:cxnSpLocks/>
          </p:cNvCxnSpPr>
          <p:nvPr/>
        </p:nvCxnSpPr>
        <p:spPr>
          <a:xfrm flipV="1">
            <a:off x="3038238" y="3663823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69">
            <a:extLst>
              <a:ext uri="{FF2B5EF4-FFF2-40B4-BE49-F238E27FC236}">
                <a16:creationId xmlns:a16="http://schemas.microsoft.com/office/drawing/2014/main" id="{A877C14A-E661-8BE2-9C83-C263A5516EEE}"/>
              </a:ext>
            </a:extLst>
          </p:cNvPr>
          <p:cNvSpPr txBox="1"/>
          <p:nvPr/>
        </p:nvSpPr>
        <p:spPr>
          <a:xfrm>
            <a:off x="3030583" y="380910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97" name="Straight Connector 71">
            <a:extLst>
              <a:ext uri="{FF2B5EF4-FFF2-40B4-BE49-F238E27FC236}">
                <a16:creationId xmlns:a16="http://schemas.microsoft.com/office/drawing/2014/main" id="{CD0CF30A-05AB-4A2A-A7D8-F566BDF4F299}"/>
              </a:ext>
            </a:extLst>
          </p:cNvPr>
          <p:cNvCxnSpPr/>
          <p:nvPr/>
        </p:nvCxnSpPr>
        <p:spPr>
          <a:xfrm flipH="1" flipV="1">
            <a:off x="1157613" y="43710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72">
            <a:extLst>
              <a:ext uri="{FF2B5EF4-FFF2-40B4-BE49-F238E27FC236}">
                <a16:creationId xmlns:a16="http://schemas.microsoft.com/office/drawing/2014/main" id="{C6899D14-961A-488F-654D-61EDEB6FEA11}"/>
              </a:ext>
            </a:extLst>
          </p:cNvPr>
          <p:cNvCxnSpPr/>
          <p:nvPr/>
        </p:nvCxnSpPr>
        <p:spPr>
          <a:xfrm flipH="1" flipV="1">
            <a:off x="1768227" y="456845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73">
            <a:extLst>
              <a:ext uri="{FF2B5EF4-FFF2-40B4-BE49-F238E27FC236}">
                <a16:creationId xmlns:a16="http://schemas.microsoft.com/office/drawing/2014/main" id="{5ECE049D-93CE-9676-6CF5-ACD4DBABB783}"/>
              </a:ext>
            </a:extLst>
          </p:cNvPr>
          <p:cNvSpPr txBox="1"/>
          <p:nvPr/>
        </p:nvSpPr>
        <p:spPr>
          <a:xfrm>
            <a:off x="1618469" y="42968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00" name="TextBox 73">
            <a:extLst>
              <a:ext uri="{FF2B5EF4-FFF2-40B4-BE49-F238E27FC236}">
                <a16:creationId xmlns:a16="http://schemas.microsoft.com/office/drawing/2014/main" id="{F5AB3C29-443C-972E-622A-147918360F5D}"/>
              </a:ext>
            </a:extLst>
          </p:cNvPr>
          <p:cNvSpPr txBox="1"/>
          <p:nvPr/>
        </p:nvSpPr>
        <p:spPr>
          <a:xfrm>
            <a:off x="2257058" y="456517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01" name="TextBox 66">
            <a:extLst>
              <a:ext uri="{FF2B5EF4-FFF2-40B4-BE49-F238E27FC236}">
                <a16:creationId xmlns:a16="http://schemas.microsoft.com/office/drawing/2014/main" id="{0674B9BE-14D1-D013-E5F6-6471B33BC505}"/>
              </a:ext>
            </a:extLst>
          </p:cNvPr>
          <p:cNvSpPr txBox="1"/>
          <p:nvPr/>
        </p:nvSpPr>
        <p:spPr>
          <a:xfrm>
            <a:off x="44056" y="281030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" name="Table 61">
            <a:extLst>
              <a:ext uri="{FF2B5EF4-FFF2-40B4-BE49-F238E27FC236}">
                <a16:creationId xmlns:a16="http://schemas.microsoft.com/office/drawing/2014/main" id="{7F989949-F8BD-0F25-8993-D7EF6E5A1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50180"/>
              </p:ext>
            </p:extLst>
          </p:nvPr>
        </p:nvGraphicFramePr>
        <p:xfrm>
          <a:off x="516090" y="8079248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3" name="Table 62">
            <a:extLst>
              <a:ext uri="{FF2B5EF4-FFF2-40B4-BE49-F238E27FC236}">
                <a16:creationId xmlns:a16="http://schemas.microsoft.com/office/drawing/2014/main" id="{C09CF609-7C41-C997-AB1A-9757E851B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8315"/>
              </p:ext>
            </p:extLst>
          </p:nvPr>
        </p:nvGraphicFramePr>
        <p:xfrm>
          <a:off x="516090" y="7739510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0" name="Table 63">
            <a:extLst>
              <a:ext uri="{FF2B5EF4-FFF2-40B4-BE49-F238E27FC236}">
                <a16:creationId xmlns:a16="http://schemas.microsoft.com/office/drawing/2014/main" id="{53EBC726-EC52-45C0-B284-9B25AC72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84719"/>
              </p:ext>
            </p:extLst>
          </p:nvPr>
        </p:nvGraphicFramePr>
        <p:xfrm>
          <a:off x="43416" y="8079248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2" name="Straight Connector 64">
            <a:extLst>
              <a:ext uri="{FF2B5EF4-FFF2-40B4-BE49-F238E27FC236}">
                <a16:creationId xmlns:a16="http://schemas.microsoft.com/office/drawing/2014/main" id="{7F4A98F4-6CB8-40B9-ADEB-2FBAED02D4E4}"/>
              </a:ext>
            </a:extLst>
          </p:cNvPr>
          <p:cNvCxnSpPr/>
          <p:nvPr/>
        </p:nvCxnSpPr>
        <p:spPr>
          <a:xfrm flipH="1" flipV="1">
            <a:off x="167165" y="7734917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65">
            <a:extLst>
              <a:ext uri="{FF2B5EF4-FFF2-40B4-BE49-F238E27FC236}">
                <a16:creationId xmlns:a16="http://schemas.microsoft.com/office/drawing/2014/main" id="{C9F151E0-EFEC-88B4-0EAD-40763C01C85A}"/>
              </a:ext>
            </a:extLst>
          </p:cNvPr>
          <p:cNvSpPr txBox="1"/>
          <p:nvPr/>
        </p:nvSpPr>
        <p:spPr>
          <a:xfrm>
            <a:off x="262929" y="76311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9" name="Straight Connector 67">
            <a:extLst>
              <a:ext uri="{FF2B5EF4-FFF2-40B4-BE49-F238E27FC236}">
                <a16:creationId xmlns:a16="http://schemas.microsoft.com/office/drawing/2014/main" id="{6FAC9A66-BB79-DBEE-875D-A482AF4CE836}"/>
              </a:ext>
            </a:extLst>
          </p:cNvPr>
          <p:cNvCxnSpPr>
            <a:cxnSpLocks/>
          </p:cNvCxnSpPr>
          <p:nvPr/>
        </p:nvCxnSpPr>
        <p:spPr>
          <a:xfrm flipV="1">
            <a:off x="2994184" y="868986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69">
            <a:extLst>
              <a:ext uri="{FF2B5EF4-FFF2-40B4-BE49-F238E27FC236}">
                <a16:creationId xmlns:a16="http://schemas.microsoft.com/office/drawing/2014/main" id="{9A544885-1AC3-F1A9-39C7-C0484F3AC1D1}"/>
              </a:ext>
            </a:extLst>
          </p:cNvPr>
          <p:cNvSpPr txBox="1"/>
          <p:nvPr/>
        </p:nvSpPr>
        <p:spPr>
          <a:xfrm>
            <a:off x="2958553" y="882687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33" name="Straight Connector 71">
            <a:extLst>
              <a:ext uri="{FF2B5EF4-FFF2-40B4-BE49-F238E27FC236}">
                <a16:creationId xmlns:a16="http://schemas.microsoft.com/office/drawing/2014/main" id="{833B67A7-5C3A-2F2C-5A45-8B2757D831F2}"/>
              </a:ext>
            </a:extLst>
          </p:cNvPr>
          <p:cNvCxnSpPr/>
          <p:nvPr/>
        </p:nvCxnSpPr>
        <p:spPr>
          <a:xfrm flipH="1" flipV="1">
            <a:off x="1113558" y="939711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72">
            <a:extLst>
              <a:ext uri="{FF2B5EF4-FFF2-40B4-BE49-F238E27FC236}">
                <a16:creationId xmlns:a16="http://schemas.microsoft.com/office/drawing/2014/main" id="{646F9937-16F1-357B-807A-4A6321E2B7D0}"/>
              </a:ext>
            </a:extLst>
          </p:cNvPr>
          <p:cNvCxnSpPr/>
          <p:nvPr/>
        </p:nvCxnSpPr>
        <p:spPr>
          <a:xfrm flipH="1" flipV="1">
            <a:off x="1724174" y="959449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73">
            <a:extLst>
              <a:ext uri="{FF2B5EF4-FFF2-40B4-BE49-F238E27FC236}">
                <a16:creationId xmlns:a16="http://schemas.microsoft.com/office/drawing/2014/main" id="{EFE52F01-89A4-FA10-DA0B-1586A92CD549}"/>
              </a:ext>
            </a:extLst>
          </p:cNvPr>
          <p:cNvSpPr txBox="1"/>
          <p:nvPr/>
        </p:nvSpPr>
        <p:spPr>
          <a:xfrm>
            <a:off x="1574414" y="932290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6" name="TextBox 73">
            <a:extLst>
              <a:ext uri="{FF2B5EF4-FFF2-40B4-BE49-F238E27FC236}">
                <a16:creationId xmlns:a16="http://schemas.microsoft.com/office/drawing/2014/main" id="{46661D6A-0648-5CFC-4FC5-51526A92EFB0}"/>
              </a:ext>
            </a:extLst>
          </p:cNvPr>
          <p:cNvSpPr txBox="1"/>
          <p:nvPr/>
        </p:nvSpPr>
        <p:spPr>
          <a:xfrm>
            <a:off x="2185030" y="958295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37" name="TextBox 66">
            <a:extLst>
              <a:ext uri="{FF2B5EF4-FFF2-40B4-BE49-F238E27FC236}">
                <a16:creationId xmlns:a16="http://schemas.microsoft.com/office/drawing/2014/main" id="{E4E734F8-73E5-C613-769F-9BF91D833300}"/>
              </a:ext>
            </a:extLst>
          </p:cNvPr>
          <p:cNvSpPr txBox="1"/>
          <p:nvPr/>
        </p:nvSpPr>
        <p:spPr>
          <a:xfrm>
            <a:off x="2" y="783634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38" name="Table 61">
            <a:extLst>
              <a:ext uri="{FF2B5EF4-FFF2-40B4-BE49-F238E27FC236}">
                <a16:creationId xmlns:a16="http://schemas.microsoft.com/office/drawing/2014/main" id="{76811FA4-A2B7-411F-666B-E5E88ACA3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57831"/>
              </p:ext>
            </p:extLst>
          </p:nvPr>
        </p:nvGraphicFramePr>
        <p:xfrm>
          <a:off x="516088" y="10602327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39" name="Table 62">
            <a:extLst>
              <a:ext uri="{FF2B5EF4-FFF2-40B4-BE49-F238E27FC236}">
                <a16:creationId xmlns:a16="http://schemas.microsoft.com/office/drawing/2014/main" id="{6327ED36-3C53-F783-D87A-17EDE5510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32759"/>
              </p:ext>
            </p:extLst>
          </p:nvPr>
        </p:nvGraphicFramePr>
        <p:xfrm>
          <a:off x="516088" y="1026258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40" name="Table 63">
            <a:extLst>
              <a:ext uri="{FF2B5EF4-FFF2-40B4-BE49-F238E27FC236}">
                <a16:creationId xmlns:a16="http://schemas.microsoft.com/office/drawing/2014/main" id="{17D1002C-0615-43B9-752E-1D3988EFD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97889"/>
              </p:ext>
            </p:extLst>
          </p:nvPr>
        </p:nvGraphicFramePr>
        <p:xfrm>
          <a:off x="43414" y="1060232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41" name="Straight Connector 64">
            <a:extLst>
              <a:ext uri="{FF2B5EF4-FFF2-40B4-BE49-F238E27FC236}">
                <a16:creationId xmlns:a16="http://schemas.microsoft.com/office/drawing/2014/main" id="{A1F1A4D5-4A17-038D-9A5D-A5041A510F6D}"/>
              </a:ext>
            </a:extLst>
          </p:cNvPr>
          <p:cNvCxnSpPr/>
          <p:nvPr/>
        </p:nvCxnSpPr>
        <p:spPr>
          <a:xfrm flipH="1" flipV="1">
            <a:off x="167163" y="1025799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65">
            <a:extLst>
              <a:ext uri="{FF2B5EF4-FFF2-40B4-BE49-F238E27FC236}">
                <a16:creationId xmlns:a16="http://schemas.microsoft.com/office/drawing/2014/main" id="{DAD9925A-85A9-AE70-683D-9CAF0BCB8A36}"/>
              </a:ext>
            </a:extLst>
          </p:cNvPr>
          <p:cNvSpPr txBox="1"/>
          <p:nvPr/>
        </p:nvSpPr>
        <p:spPr>
          <a:xfrm>
            <a:off x="262927" y="1015426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55" name="Straight Connector 67">
            <a:extLst>
              <a:ext uri="{FF2B5EF4-FFF2-40B4-BE49-F238E27FC236}">
                <a16:creationId xmlns:a16="http://schemas.microsoft.com/office/drawing/2014/main" id="{64758562-2284-F194-4E16-7E19C260AD0B}"/>
              </a:ext>
            </a:extLst>
          </p:cNvPr>
          <p:cNvCxnSpPr>
            <a:cxnSpLocks/>
          </p:cNvCxnSpPr>
          <p:nvPr/>
        </p:nvCxnSpPr>
        <p:spPr>
          <a:xfrm flipV="1">
            <a:off x="2994182" y="11212941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69">
            <a:extLst>
              <a:ext uri="{FF2B5EF4-FFF2-40B4-BE49-F238E27FC236}">
                <a16:creationId xmlns:a16="http://schemas.microsoft.com/office/drawing/2014/main" id="{45CAA0CE-1F5A-2498-4E5B-999DCF7DC27F}"/>
              </a:ext>
            </a:extLst>
          </p:cNvPr>
          <p:cNvSpPr txBox="1"/>
          <p:nvPr/>
        </p:nvSpPr>
        <p:spPr>
          <a:xfrm>
            <a:off x="2958551" y="1134995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57" name="Straight Connector 71">
            <a:extLst>
              <a:ext uri="{FF2B5EF4-FFF2-40B4-BE49-F238E27FC236}">
                <a16:creationId xmlns:a16="http://schemas.microsoft.com/office/drawing/2014/main" id="{44960E0E-AF0A-9B2E-CF2C-5282342FA1D5}"/>
              </a:ext>
            </a:extLst>
          </p:cNvPr>
          <p:cNvCxnSpPr/>
          <p:nvPr/>
        </p:nvCxnSpPr>
        <p:spPr>
          <a:xfrm flipH="1" flipV="1">
            <a:off x="1113556" y="11920192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72">
            <a:extLst>
              <a:ext uri="{FF2B5EF4-FFF2-40B4-BE49-F238E27FC236}">
                <a16:creationId xmlns:a16="http://schemas.microsoft.com/office/drawing/2014/main" id="{49F03DFB-BA62-4630-98A7-6F882CC8C1BC}"/>
              </a:ext>
            </a:extLst>
          </p:cNvPr>
          <p:cNvCxnSpPr/>
          <p:nvPr/>
        </p:nvCxnSpPr>
        <p:spPr>
          <a:xfrm flipH="1" flipV="1">
            <a:off x="1724172" y="121175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73">
            <a:extLst>
              <a:ext uri="{FF2B5EF4-FFF2-40B4-BE49-F238E27FC236}">
                <a16:creationId xmlns:a16="http://schemas.microsoft.com/office/drawing/2014/main" id="{02344687-E5BB-6E17-87D2-28B36A53263B}"/>
              </a:ext>
            </a:extLst>
          </p:cNvPr>
          <p:cNvSpPr txBox="1"/>
          <p:nvPr/>
        </p:nvSpPr>
        <p:spPr>
          <a:xfrm>
            <a:off x="1574412" y="1184598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60" name="TextBox 73">
            <a:extLst>
              <a:ext uri="{FF2B5EF4-FFF2-40B4-BE49-F238E27FC236}">
                <a16:creationId xmlns:a16="http://schemas.microsoft.com/office/drawing/2014/main" id="{36ED35FD-0C6E-F446-AAAF-972590FEE965}"/>
              </a:ext>
            </a:extLst>
          </p:cNvPr>
          <p:cNvSpPr txBox="1"/>
          <p:nvPr/>
        </p:nvSpPr>
        <p:spPr>
          <a:xfrm>
            <a:off x="2185028" y="121060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61" name="TextBox 66">
            <a:extLst>
              <a:ext uri="{FF2B5EF4-FFF2-40B4-BE49-F238E27FC236}">
                <a16:creationId xmlns:a16="http://schemas.microsoft.com/office/drawing/2014/main" id="{89E69F22-9DA9-C737-B12D-2CF910678E74}"/>
              </a:ext>
            </a:extLst>
          </p:cNvPr>
          <p:cNvSpPr txBox="1"/>
          <p:nvPr/>
        </p:nvSpPr>
        <p:spPr>
          <a:xfrm>
            <a:off x="0" y="1035942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4A9121C-24A4-EF25-388F-24D7093B3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62532"/>
              </p:ext>
            </p:extLst>
          </p:nvPr>
        </p:nvGraphicFramePr>
        <p:xfrm>
          <a:off x="3682341" y="501591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BD7739F2-D89B-BE12-5448-1C0A9216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03485"/>
              </p:ext>
            </p:extLst>
          </p:nvPr>
        </p:nvGraphicFramePr>
        <p:xfrm>
          <a:off x="3682341" y="161854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B308E5C-7226-3333-AF9E-4410F3C8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44733"/>
              </p:ext>
            </p:extLst>
          </p:nvPr>
        </p:nvGraphicFramePr>
        <p:xfrm>
          <a:off x="3209667" y="501591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77" name="Straight Connector 64">
            <a:extLst>
              <a:ext uri="{FF2B5EF4-FFF2-40B4-BE49-F238E27FC236}">
                <a16:creationId xmlns:a16="http://schemas.microsoft.com/office/drawing/2014/main" id="{408835C6-87A3-16FD-7314-9ADFFE8CE798}"/>
              </a:ext>
            </a:extLst>
          </p:cNvPr>
          <p:cNvCxnSpPr/>
          <p:nvPr/>
        </p:nvCxnSpPr>
        <p:spPr>
          <a:xfrm flipH="1" flipV="1">
            <a:off x="3333417" y="157261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65">
            <a:extLst>
              <a:ext uri="{FF2B5EF4-FFF2-40B4-BE49-F238E27FC236}">
                <a16:creationId xmlns:a16="http://schemas.microsoft.com/office/drawing/2014/main" id="{F455BE7C-6AAD-2A13-B3FA-2C9CB6670BC9}"/>
              </a:ext>
            </a:extLst>
          </p:cNvPr>
          <p:cNvSpPr txBox="1"/>
          <p:nvPr/>
        </p:nvSpPr>
        <p:spPr>
          <a:xfrm>
            <a:off x="3429179" y="5353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03" name="Straight Connector 67">
            <a:extLst>
              <a:ext uri="{FF2B5EF4-FFF2-40B4-BE49-F238E27FC236}">
                <a16:creationId xmlns:a16="http://schemas.microsoft.com/office/drawing/2014/main" id="{11E92C68-688D-045A-5C6C-3EB258D80ADF}"/>
              </a:ext>
            </a:extLst>
          </p:cNvPr>
          <p:cNvCxnSpPr>
            <a:cxnSpLocks/>
          </p:cNvCxnSpPr>
          <p:nvPr/>
        </p:nvCxnSpPr>
        <p:spPr>
          <a:xfrm flipV="1">
            <a:off x="6160434" y="1112206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69">
            <a:extLst>
              <a:ext uri="{FF2B5EF4-FFF2-40B4-BE49-F238E27FC236}">
                <a16:creationId xmlns:a16="http://schemas.microsoft.com/office/drawing/2014/main" id="{8F8F371A-AE5F-D8EE-D418-955881066FCC}"/>
              </a:ext>
            </a:extLst>
          </p:cNvPr>
          <p:cNvSpPr txBox="1"/>
          <p:nvPr/>
        </p:nvSpPr>
        <p:spPr>
          <a:xfrm>
            <a:off x="6124803" y="124922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05" name="Straight Connector 71">
            <a:extLst>
              <a:ext uri="{FF2B5EF4-FFF2-40B4-BE49-F238E27FC236}">
                <a16:creationId xmlns:a16="http://schemas.microsoft.com/office/drawing/2014/main" id="{3E76DD8A-0C37-0047-9D51-13FA81EBEC1C}"/>
              </a:ext>
            </a:extLst>
          </p:cNvPr>
          <p:cNvCxnSpPr/>
          <p:nvPr/>
        </p:nvCxnSpPr>
        <p:spPr>
          <a:xfrm flipH="1" flipV="1">
            <a:off x="4279809" y="1819458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72">
            <a:extLst>
              <a:ext uri="{FF2B5EF4-FFF2-40B4-BE49-F238E27FC236}">
                <a16:creationId xmlns:a16="http://schemas.microsoft.com/office/drawing/2014/main" id="{A22EBF86-B5A0-FF0C-DAE9-9B2B18814BC3}"/>
              </a:ext>
            </a:extLst>
          </p:cNvPr>
          <p:cNvCxnSpPr/>
          <p:nvPr/>
        </p:nvCxnSpPr>
        <p:spPr>
          <a:xfrm flipH="1" flipV="1">
            <a:off x="4890424" y="2016840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73">
            <a:extLst>
              <a:ext uri="{FF2B5EF4-FFF2-40B4-BE49-F238E27FC236}">
                <a16:creationId xmlns:a16="http://schemas.microsoft.com/office/drawing/2014/main" id="{471073A1-69FE-4F38-334E-110FD642CAD8}"/>
              </a:ext>
            </a:extLst>
          </p:cNvPr>
          <p:cNvSpPr txBox="1"/>
          <p:nvPr/>
        </p:nvSpPr>
        <p:spPr>
          <a:xfrm>
            <a:off x="4740665" y="174525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08" name="TextBox 73">
            <a:extLst>
              <a:ext uri="{FF2B5EF4-FFF2-40B4-BE49-F238E27FC236}">
                <a16:creationId xmlns:a16="http://schemas.microsoft.com/office/drawing/2014/main" id="{1DF34E06-EBB5-3A11-32D3-9B5A163FFA2C}"/>
              </a:ext>
            </a:extLst>
          </p:cNvPr>
          <p:cNvSpPr txBox="1"/>
          <p:nvPr/>
        </p:nvSpPr>
        <p:spPr>
          <a:xfrm>
            <a:off x="5351280" y="200529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09" name="TextBox 66">
            <a:extLst>
              <a:ext uri="{FF2B5EF4-FFF2-40B4-BE49-F238E27FC236}">
                <a16:creationId xmlns:a16="http://schemas.microsoft.com/office/drawing/2014/main" id="{2817C5DE-AB48-0D22-C868-D268D3E89CD1}"/>
              </a:ext>
            </a:extLst>
          </p:cNvPr>
          <p:cNvSpPr txBox="1"/>
          <p:nvPr/>
        </p:nvSpPr>
        <p:spPr>
          <a:xfrm>
            <a:off x="3166252" y="25868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10" name="Table 61">
            <a:extLst>
              <a:ext uri="{FF2B5EF4-FFF2-40B4-BE49-F238E27FC236}">
                <a16:creationId xmlns:a16="http://schemas.microsoft.com/office/drawing/2014/main" id="{3353203A-98F0-A7EF-48E3-5871761DA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82458"/>
              </p:ext>
            </p:extLst>
          </p:nvPr>
        </p:nvGraphicFramePr>
        <p:xfrm>
          <a:off x="3723652" y="5633958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11" name="Table 62">
            <a:extLst>
              <a:ext uri="{FF2B5EF4-FFF2-40B4-BE49-F238E27FC236}">
                <a16:creationId xmlns:a16="http://schemas.microsoft.com/office/drawing/2014/main" id="{386F2FB1-7A44-8BB0-DB8F-365A691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6849"/>
              </p:ext>
            </p:extLst>
          </p:nvPr>
        </p:nvGraphicFramePr>
        <p:xfrm>
          <a:off x="3723652" y="5294220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12" name="Table 63">
            <a:extLst>
              <a:ext uri="{FF2B5EF4-FFF2-40B4-BE49-F238E27FC236}">
                <a16:creationId xmlns:a16="http://schemas.microsoft.com/office/drawing/2014/main" id="{391B9DCC-9C2E-3327-526D-ACA1A38F3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2415"/>
              </p:ext>
            </p:extLst>
          </p:nvPr>
        </p:nvGraphicFramePr>
        <p:xfrm>
          <a:off x="3250978" y="5633958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13" name="Straight Connector 64">
            <a:extLst>
              <a:ext uri="{FF2B5EF4-FFF2-40B4-BE49-F238E27FC236}">
                <a16:creationId xmlns:a16="http://schemas.microsoft.com/office/drawing/2014/main" id="{454F3AA3-42F1-A37F-95F9-6474DCBF97E8}"/>
              </a:ext>
            </a:extLst>
          </p:cNvPr>
          <p:cNvCxnSpPr/>
          <p:nvPr/>
        </p:nvCxnSpPr>
        <p:spPr>
          <a:xfrm flipH="1" flipV="1">
            <a:off x="3374727" y="5289627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65">
            <a:extLst>
              <a:ext uri="{FF2B5EF4-FFF2-40B4-BE49-F238E27FC236}">
                <a16:creationId xmlns:a16="http://schemas.microsoft.com/office/drawing/2014/main" id="{D32B679A-0A5B-1C46-884A-61319791BDF2}"/>
              </a:ext>
            </a:extLst>
          </p:cNvPr>
          <p:cNvSpPr txBox="1"/>
          <p:nvPr/>
        </p:nvSpPr>
        <p:spPr>
          <a:xfrm>
            <a:off x="3470491" y="518589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15" name="Straight Connector 67">
            <a:extLst>
              <a:ext uri="{FF2B5EF4-FFF2-40B4-BE49-F238E27FC236}">
                <a16:creationId xmlns:a16="http://schemas.microsoft.com/office/drawing/2014/main" id="{9EF66921-7CBE-C5F5-DD28-4692B99017C8}"/>
              </a:ext>
            </a:extLst>
          </p:cNvPr>
          <p:cNvCxnSpPr>
            <a:cxnSpLocks/>
          </p:cNvCxnSpPr>
          <p:nvPr/>
        </p:nvCxnSpPr>
        <p:spPr>
          <a:xfrm flipV="1">
            <a:off x="6201746" y="624457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69">
            <a:extLst>
              <a:ext uri="{FF2B5EF4-FFF2-40B4-BE49-F238E27FC236}">
                <a16:creationId xmlns:a16="http://schemas.microsoft.com/office/drawing/2014/main" id="{08C1F42F-1267-8E6D-E3FB-DEAD977B7A9B}"/>
              </a:ext>
            </a:extLst>
          </p:cNvPr>
          <p:cNvSpPr txBox="1"/>
          <p:nvPr/>
        </p:nvSpPr>
        <p:spPr>
          <a:xfrm>
            <a:off x="6166115" y="638158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17" name="Straight Connector 71">
            <a:extLst>
              <a:ext uri="{FF2B5EF4-FFF2-40B4-BE49-F238E27FC236}">
                <a16:creationId xmlns:a16="http://schemas.microsoft.com/office/drawing/2014/main" id="{F4F37526-7E86-A04C-A054-769F00A709C2}"/>
              </a:ext>
            </a:extLst>
          </p:cNvPr>
          <p:cNvCxnSpPr/>
          <p:nvPr/>
        </p:nvCxnSpPr>
        <p:spPr>
          <a:xfrm flipH="1" flipV="1">
            <a:off x="4321120" y="695182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72">
            <a:extLst>
              <a:ext uri="{FF2B5EF4-FFF2-40B4-BE49-F238E27FC236}">
                <a16:creationId xmlns:a16="http://schemas.microsoft.com/office/drawing/2014/main" id="{C3139904-CA79-C0A9-4A9A-97FA7422FBAB}"/>
              </a:ext>
            </a:extLst>
          </p:cNvPr>
          <p:cNvCxnSpPr/>
          <p:nvPr/>
        </p:nvCxnSpPr>
        <p:spPr>
          <a:xfrm flipH="1" flipV="1">
            <a:off x="4931736" y="714920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73">
            <a:extLst>
              <a:ext uri="{FF2B5EF4-FFF2-40B4-BE49-F238E27FC236}">
                <a16:creationId xmlns:a16="http://schemas.microsoft.com/office/drawing/2014/main" id="{C2402549-57C2-1B46-58C2-535DCF36013B}"/>
              </a:ext>
            </a:extLst>
          </p:cNvPr>
          <p:cNvSpPr txBox="1"/>
          <p:nvPr/>
        </p:nvSpPr>
        <p:spPr>
          <a:xfrm>
            <a:off x="4781976" y="687761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20" name="TextBox 73">
            <a:extLst>
              <a:ext uri="{FF2B5EF4-FFF2-40B4-BE49-F238E27FC236}">
                <a16:creationId xmlns:a16="http://schemas.microsoft.com/office/drawing/2014/main" id="{C63049B7-04AE-089F-50A9-1DEEF488CFF7}"/>
              </a:ext>
            </a:extLst>
          </p:cNvPr>
          <p:cNvSpPr txBox="1"/>
          <p:nvPr/>
        </p:nvSpPr>
        <p:spPr>
          <a:xfrm>
            <a:off x="5392592" y="713766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21" name="TextBox 66">
            <a:extLst>
              <a:ext uri="{FF2B5EF4-FFF2-40B4-BE49-F238E27FC236}">
                <a16:creationId xmlns:a16="http://schemas.microsoft.com/office/drawing/2014/main" id="{6591685F-4870-75E5-709B-9A578516C1BB}"/>
              </a:ext>
            </a:extLst>
          </p:cNvPr>
          <p:cNvSpPr txBox="1"/>
          <p:nvPr/>
        </p:nvSpPr>
        <p:spPr>
          <a:xfrm>
            <a:off x="3207564" y="539105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22" name="Table 61">
            <a:extLst>
              <a:ext uri="{FF2B5EF4-FFF2-40B4-BE49-F238E27FC236}">
                <a16:creationId xmlns:a16="http://schemas.microsoft.com/office/drawing/2014/main" id="{D2C0BC1C-AA50-AAE4-781F-9EC25CC7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94510"/>
              </p:ext>
            </p:extLst>
          </p:nvPr>
        </p:nvGraphicFramePr>
        <p:xfrm>
          <a:off x="3754560" y="3075636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23" name="Table 62">
            <a:extLst>
              <a:ext uri="{FF2B5EF4-FFF2-40B4-BE49-F238E27FC236}">
                <a16:creationId xmlns:a16="http://schemas.microsoft.com/office/drawing/2014/main" id="{C44F2CCC-162F-C984-3A42-E24A2E30E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1875"/>
              </p:ext>
            </p:extLst>
          </p:nvPr>
        </p:nvGraphicFramePr>
        <p:xfrm>
          <a:off x="3754560" y="2735898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24" name="Table 63">
            <a:extLst>
              <a:ext uri="{FF2B5EF4-FFF2-40B4-BE49-F238E27FC236}">
                <a16:creationId xmlns:a16="http://schemas.microsoft.com/office/drawing/2014/main" id="{27E911B3-93F5-31BD-6903-518C0BAE0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61605"/>
              </p:ext>
            </p:extLst>
          </p:nvPr>
        </p:nvGraphicFramePr>
        <p:xfrm>
          <a:off x="3281886" y="307563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25" name="Straight Connector 64">
            <a:extLst>
              <a:ext uri="{FF2B5EF4-FFF2-40B4-BE49-F238E27FC236}">
                <a16:creationId xmlns:a16="http://schemas.microsoft.com/office/drawing/2014/main" id="{713A02F1-F0B1-5D2E-130D-EDFB6B5B473A}"/>
              </a:ext>
            </a:extLst>
          </p:cNvPr>
          <p:cNvCxnSpPr/>
          <p:nvPr/>
        </p:nvCxnSpPr>
        <p:spPr>
          <a:xfrm flipH="1" flipV="1">
            <a:off x="3405635" y="2731307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65">
            <a:extLst>
              <a:ext uri="{FF2B5EF4-FFF2-40B4-BE49-F238E27FC236}">
                <a16:creationId xmlns:a16="http://schemas.microsoft.com/office/drawing/2014/main" id="{A06E3804-5C90-AD43-FA7E-70F41ECF3BC2}"/>
              </a:ext>
            </a:extLst>
          </p:cNvPr>
          <p:cNvSpPr txBox="1"/>
          <p:nvPr/>
        </p:nvSpPr>
        <p:spPr>
          <a:xfrm>
            <a:off x="3501399" y="262757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27" name="Straight Connector 67">
            <a:extLst>
              <a:ext uri="{FF2B5EF4-FFF2-40B4-BE49-F238E27FC236}">
                <a16:creationId xmlns:a16="http://schemas.microsoft.com/office/drawing/2014/main" id="{BA77F4ED-BC1A-3603-0E07-41A83DD1ADBC}"/>
              </a:ext>
            </a:extLst>
          </p:cNvPr>
          <p:cNvCxnSpPr>
            <a:cxnSpLocks/>
          </p:cNvCxnSpPr>
          <p:nvPr/>
        </p:nvCxnSpPr>
        <p:spPr>
          <a:xfrm flipV="1">
            <a:off x="6232654" y="368625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69">
            <a:extLst>
              <a:ext uri="{FF2B5EF4-FFF2-40B4-BE49-F238E27FC236}">
                <a16:creationId xmlns:a16="http://schemas.microsoft.com/office/drawing/2014/main" id="{8DC4AD4F-9CD1-EBC3-0D24-D268743624EF}"/>
              </a:ext>
            </a:extLst>
          </p:cNvPr>
          <p:cNvSpPr txBox="1"/>
          <p:nvPr/>
        </p:nvSpPr>
        <p:spPr>
          <a:xfrm>
            <a:off x="6224999" y="383153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65" name="Straight Connector 71">
            <a:extLst>
              <a:ext uri="{FF2B5EF4-FFF2-40B4-BE49-F238E27FC236}">
                <a16:creationId xmlns:a16="http://schemas.microsoft.com/office/drawing/2014/main" id="{D80FD580-F1A6-80F2-65EA-E1B5FCF00917}"/>
              </a:ext>
            </a:extLst>
          </p:cNvPr>
          <p:cNvCxnSpPr/>
          <p:nvPr/>
        </p:nvCxnSpPr>
        <p:spPr>
          <a:xfrm flipH="1" flipV="1">
            <a:off x="4352029" y="4393504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72">
            <a:extLst>
              <a:ext uri="{FF2B5EF4-FFF2-40B4-BE49-F238E27FC236}">
                <a16:creationId xmlns:a16="http://schemas.microsoft.com/office/drawing/2014/main" id="{4609D16D-1F35-D718-B04E-D6B8F70ED552}"/>
              </a:ext>
            </a:extLst>
          </p:cNvPr>
          <p:cNvCxnSpPr/>
          <p:nvPr/>
        </p:nvCxnSpPr>
        <p:spPr>
          <a:xfrm flipH="1" flipV="1">
            <a:off x="4962643" y="459088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73">
            <a:extLst>
              <a:ext uri="{FF2B5EF4-FFF2-40B4-BE49-F238E27FC236}">
                <a16:creationId xmlns:a16="http://schemas.microsoft.com/office/drawing/2014/main" id="{D9014BD9-6480-D718-6C5A-C38A01DCEC4D}"/>
              </a:ext>
            </a:extLst>
          </p:cNvPr>
          <p:cNvSpPr txBox="1"/>
          <p:nvPr/>
        </p:nvSpPr>
        <p:spPr>
          <a:xfrm>
            <a:off x="4812885" y="431929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68" name="TextBox 73">
            <a:extLst>
              <a:ext uri="{FF2B5EF4-FFF2-40B4-BE49-F238E27FC236}">
                <a16:creationId xmlns:a16="http://schemas.microsoft.com/office/drawing/2014/main" id="{50EEAA5E-F5B5-7BD3-EED3-8D66490931D2}"/>
              </a:ext>
            </a:extLst>
          </p:cNvPr>
          <p:cNvSpPr txBox="1"/>
          <p:nvPr/>
        </p:nvSpPr>
        <p:spPr>
          <a:xfrm>
            <a:off x="5451474" y="458760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69" name="TextBox 66">
            <a:extLst>
              <a:ext uri="{FF2B5EF4-FFF2-40B4-BE49-F238E27FC236}">
                <a16:creationId xmlns:a16="http://schemas.microsoft.com/office/drawing/2014/main" id="{BE9B0601-B72D-E105-10E5-BF384AA2A87B}"/>
              </a:ext>
            </a:extLst>
          </p:cNvPr>
          <p:cNvSpPr txBox="1"/>
          <p:nvPr/>
        </p:nvSpPr>
        <p:spPr>
          <a:xfrm>
            <a:off x="3238472" y="283273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70" name="Table 61">
            <a:extLst>
              <a:ext uri="{FF2B5EF4-FFF2-40B4-BE49-F238E27FC236}">
                <a16:creationId xmlns:a16="http://schemas.microsoft.com/office/drawing/2014/main" id="{F80C8F2A-F32D-5774-84D8-614507143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50444"/>
              </p:ext>
            </p:extLst>
          </p:nvPr>
        </p:nvGraphicFramePr>
        <p:xfrm>
          <a:off x="3710506" y="8101677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71" name="Table 62">
            <a:extLst>
              <a:ext uri="{FF2B5EF4-FFF2-40B4-BE49-F238E27FC236}">
                <a16:creationId xmlns:a16="http://schemas.microsoft.com/office/drawing/2014/main" id="{9EC2A94E-FE52-BFF4-0185-520E3452B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18252"/>
              </p:ext>
            </p:extLst>
          </p:nvPr>
        </p:nvGraphicFramePr>
        <p:xfrm>
          <a:off x="3710506" y="776193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72" name="Table 63">
            <a:extLst>
              <a:ext uri="{FF2B5EF4-FFF2-40B4-BE49-F238E27FC236}">
                <a16:creationId xmlns:a16="http://schemas.microsoft.com/office/drawing/2014/main" id="{F2CEFCD2-C2E9-1FBB-0EC5-BF30D16D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35534"/>
              </p:ext>
            </p:extLst>
          </p:nvPr>
        </p:nvGraphicFramePr>
        <p:xfrm>
          <a:off x="3237832" y="810167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73" name="Straight Connector 64">
            <a:extLst>
              <a:ext uri="{FF2B5EF4-FFF2-40B4-BE49-F238E27FC236}">
                <a16:creationId xmlns:a16="http://schemas.microsoft.com/office/drawing/2014/main" id="{AFF20461-DD7B-2B20-C288-474D1B79B05B}"/>
              </a:ext>
            </a:extLst>
          </p:cNvPr>
          <p:cNvCxnSpPr/>
          <p:nvPr/>
        </p:nvCxnSpPr>
        <p:spPr>
          <a:xfrm flipH="1" flipV="1">
            <a:off x="3361581" y="775734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65">
            <a:extLst>
              <a:ext uri="{FF2B5EF4-FFF2-40B4-BE49-F238E27FC236}">
                <a16:creationId xmlns:a16="http://schemas.microsoft.com/office/drawing/2014/main" id="{C3FAD065-064D-AEE7-7204-0A5760EFE3F3}"/>
              </a:ext>
            </a:extLst>
          </p:cNvPr>
          <p:cNvSpPr txBox="1"/>
          <p:nvPr/>
        </p:nvSpPr>
        <p:spPr>
          <a:xfrm>
            <a:off x="3457345" y="765361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75" name="Straight Connector 67">
            <a:extLst>
              <a:ext uri="{FF2B5EF4-FFF2-40B4-BE49-F238E27FC236}">
                <a16:creationId xmlns:a16="http://schemas.microsoft.com/office/drawing/2014/main" id="{E067CF1B-D3C2-AEC8-F5D8-C5B14C252098}"/>
              </a:ext>
            </a:extLst>
          </p:cNvPr>
          <p:cNvCxnSpPr>
            <a:cxnSpLocks/>
          </p:cNvCxnSpPr>
          <p:nvPr/>
        </p:nvCxnSpPr>
        <p:spPr>
          <a:xfrm flipV="1">
            <a:off x="6188600" y="8712291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69">
            <a:extLst>
              <a:ext uri="{FF2B5EF4-FFF2-40B4-BE49-F238E27FC236}">
                <a16:creationId xmlns:a16="http://schemas.microsoft.com/office/drawing/2014/main" id="{F2A565B4-0F18-9E85-EB8C-F50EEDED4EE2}"/>
              </a:ext>
            </a:extLst>
          </p:cNvPr>
          <p:cNvSpPr txBox="1"/>
          <p:nvPr/>
        </p:nvSpPr>
        <p:spPr>
          <a:xfrm>
            <a:off x="6152969" y="884930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77" name="Straight Connector 71">
            <a:extLst>
              <a:ext uri="{FF2B5EF4-FFF2-40B4-BE49-F238E27FC236}">
                <a16:creationId xmlns:a16="http://schemas.microsoft.com/office/drawing/2014/main" id="{0D954BA8-A458-8261-8A41-07DE700CA637}"/>
              </a:ext>
            </a:extLst>
          </p:cNvPr>
          <p:cNvCxnSpPr/>
          <p:nvPr/>
        </p:nvCxnSpPr>
        <p:spPr>
          <a:xfrm flipH="1" flipV="1">
            <a:off x="4307974" y="9419542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72">
            <a:extLst>
              <a:ext uri="{FF2B5EF4-FFF2-40B4-BE49-F238E27FC236}">
                <a16:creationId xmlns:a16="http://schemas.microsoft.com/office/drawing/2014/main" id="{E958A6D0-D4A6-9FFD-3985-29A6B4C08412}"/>
              </a:ext>
            </a:extLst>
          </p:cNvPr>
          <p:cNvCxnSpPr/>
          <p:nvPr/>
        </p:nvCxnSpPr>
        <p:spPr>
          <a:xfrm flipH="1" flipV="1">
            <a:off x="4918590" y="961692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73">
            <a:extLst>
              <a:ext uri="{FF2B5EF4-FFF2-40B4-BE49-F238E27FC236}">
                <a16:creationId xmlns:a16="http://schemas.microsoft.com/office/drawing/2014/main" id="{0654C484-B917-222C-96F9-EB8179D564E2}"/>
              </a:ext>
            </a:extLst>
          </p:cNvPr>
          <p:cNvSpPr txBox="1"/>
          <p:nvPr/>
        </p:nvSpPr>
        <p:spPr>
          <a:xfrm>
            <a:off x="4768830" y="934533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80" name="TextBox 73">
            <a:extLst>
              <a:ext uri="{FF2B5EF4-FFF2-40B4-BE49-F238E27FC236}">
                <a16:creationId xmlns:a16="http://schemas.microsoft.com/office/drawing/2014/main" id="{FBD5D3C0-FD31-90CC-2537-5931B8C4BED0}"/>
              </a:ext>
            </a:extLst>
          </p:cNvPr>
          <p:cNvSpPr txBox="1"/>
          <p:nvPr/>
        </p:nvSpPr>
        <p:spPr>
          <a:xfrm>
            <a:off x="5379446" y="960538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81" name="TextBox 66">
            <a:extLst>
              <a:ext uri="{FF2B5EF4-FFF2-40B4-BE49-F238E27FC236}">
                <a16:creationId xmlns:a16="http://schemas.microsoft.com/office/drawing/2014/main" id="{57C3497A-EA02-2ACA-6F97-9D965C140D33}"/>
              </a:ext>
            </a:extLst>
          </p:cNvPr>
          <p:cNvSpPr txBox="1"/>
          <p:nvPr/>
        </p:nvSpPr>
        <p:spPr>
          <a:xfrm>
            <a:off x="3194418" y="785877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82" name="Table 61">
            <a:extLst>
              <a:ext uri="{FF2B5EF4-FFF2-40B4-BE49-F238E27FC236}">
                <a16:creationId xmlns:a16="http://schemas.microsoft.com/office/drawing/2014/main" id="{C75F27D5-A329-1F10-7EE9-89371AF7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6250"/>
              </p:ext>
            </p:extLst>
          </p:nvPr>
        </p:nvGraphicFramePr>
        <p:xfrm>
          <a:off x="3710504" y="10624756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83" name="Table 62">
            <a:extLst>
              <a:ext uri="{FF2B5EF4-FFF2-40B4-BE49-F238E27FC236}">
                <a16:creationId xmlns:a16="http://schemas.microsoft.com/office/drawing/2014/main" id="{5FD77071-964F-7337-F29E-955CD6032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80460"/>
              </p:ext>
            </p:extLst>
          </p:nvPr>
        </p:nvGraphicFramePr>
        <p:xfrm>
          <a:off x="3710504" y="10285018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84" name="Table 63">
            <a:extLst>
              <a:ext uri="{FF2B5EF4-FFF2-40B4-BE49-F238E27FC236}">
                <a16:creationId xmlns:a16="http://schemas.microsoft.com/office/drawing/2014/main" id="{D8F5421D-4A31-C0A7-517E-02954844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53733"/>
              </p:ext>
            </p:extLst>
          </p:nvPr>
        </p:nvGraphicFramePr>
        <p:xfrm>
          <a:off x="3237830" y="1062475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85" name="Straight Connector 64">
            <a:extLst>
              <a:ext uri="{FF2B5EF4-FFF2-40B4-BE49-F238E27FC236}">
                <a16:creationId xmlns:a16="http://schemas.microsoft.com/office/drawing/2014/main" id="{567A4AAD-C8CE-31F1-2804-F88BF4E153A6}"/>
              </a:ext>
            </a:extLst>
          </p:cNvPr>
          <p:cNvCxnSpPr/>
          <p:nvPr/>
        </p:nvCxnSpPr>
        <p:spPr>
          <a:xfrm flipH="1" flipV="1">
            <a:off x="3361579" y="1028042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65">
            <a:extLst>
              <a:ext uri="{FF2B5EF4-FFF2-40B4-BE49-F238E27FC236}">
                <a16:creationId xmlns:a16="http://schemas.microsoft.com/office/drawing/2014/main" id="{A75A51F8-B901-B9B1-BEE9-9458FC412889}"/>
              </a:ext>
            </a:extLst>
          </p:cNvPr>
          <p:cNvSpPr txBox="1"/>
          <p:nvPr/>
        </p:nvSpPr>
        <p:spPr>
          <a:xfrm>
            <a:off x="3457343" y="1017669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87" name="Straight Connector 67">
            <a:extLst>
              <a:ext uri="{FF2B5EF4-FFF2-40B4-BE49-F238E27FC236}">
                <a16:creationId xmlns:a16="http://schemas.microsoft.com/office/drawing/2014/main" id="{0DA73464-4A38-2D40-F272-CD4817BCD460}"/>
              </a:ext>
            </a:extLst>
          </p:cNvPr>
          <p:cNvCxnSpPr>
            <a:cxnSpLocks/>
          </p:cNvCxnSpPr>
          <p:nvPr/>
        </p:nvCxnSpPr>
        <p:spPr>
          <a:xfrm flipV="1">
            <a:off x="6188598" y="11235370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69">
            <a:extLst>
              <a:ext uri="{FF2B5EF4-FFF2-40B4-BE49-F238E27FC236}">
                <a16:creationId xmlns:a16="http://schemas.microsoft.com/office/drawing/2014/main" id="{1F22510D-4D93-983F-8242-C0C71EE199D5}"/>
              </a:ext>
            </a:extLst>
          </p:cNvPr>
          <p:cNvSpPr txBox="1"/>
          <p:nvPr/>
        </p:nvSpPr>
        <p:spPr>
          <a:xfrm>
            <a:off x="6152967" y="1137238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89" name="Straight Connector 71">
            <a:extLst>
              <a:ext uri="{FF2B5EF4-FFF2-40B4-BE49-F238E27FC236}">
                <a16:creationId xmlns:a16="http://schemas.microsoft.com/office/drawing/2014/main" id="{399E83C7-DA46-9C68-AC01-6F785D23FF61}"/>
              </a:ext>
            </a:extLst>
          </p:cNvPr>
          <p:cNvCxnSpPr/>
          <p:nvPr/>
        </p:nvCxnSpPr>
        <p:spPr>
          <a:xfrm flipH="1" flipV="1">
            <a:off x="4307972" y="11942621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72">
            <a:extLst>
              <a:ext uri="{FF2B5EF4-FFF2-40B4-BE49-F238E27FC236}">
                <a16:creationId xmlns:a16="http://schemas.microsoft.com/office/drawing/2014/main" id="{69A7B434-B06A-688E-E656-6C405DB8B571}"/>
              </a:ext>
            </a:extLst>
          </p:cNvPr>
          <p:cNvCxnSpPr/>
          <p:nvPr/>
        </p:nvCxnSpPr>
        <p:spPr>
          <a:xfrm flipH="1" flipV="1">
            <a:off x="4918588" y="12140004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73">
            <a:extLst>
              <a:ext uri="{FF2B5EF4-FFF2-40B4-BE49-F238E27FC236}">
                <a16:creationId xmlns:a16="http://schemas.microsoft.com/office/drawing/2014/main" id="{3723B40C-8695-40AF-C18D-1D85CAED88AC}"/>
              </a:ext>
            </a:extLst>
          </p:cNvPr>
          <p:cNvSpPr txBox="1"/>
          <p:nvPr/>
        </p:nvSpPr>
        <p:spPr>
          <a:xfrm>
            <a:off x="4768828" y="1186841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92" name="TextBox 73">
            <a:extLst>
              <a:ext uri="{FF2B5EF4-FFF2-40B4-BE49-F238E27FC236}">
                <a16:creationId xmlns:a16="http://schemas.microsoft.com/office/drawing/2014/main" id="{133A4DAF-B345-FED1-421A-3D7437ABD395}"/>
              </a:ext>
            </a:extLst>
          </p:cNvPr>
          <p:cNvSpPr txBox="1"/>
          <p:nvPr/>
        </p:nvSpPr>
        <p:spPr>
          <a:xfrm>
            <a:off x="5379444" y="1212846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193" name="TextBox 66">
            <a:extLst>
              <a:ext uri="{FF2B5EF4-FFF2-40B4-BE49-F238E27FC236}">
                <a16:creationId xmlns:a16="http://schemas.microsoft.com/office/drawing/2014/main" id="{D26FD4D8-5197-8882-3111-6F73EA8D6852}"/>
              </a:ext>
            </a:extLst>
          </p:cNvPr>
          <p:cNvSpPr txBox="1"/>
          <p:nvPr/>
        </p:nvSpPr>
        <p:spPr>
          <a:xfrm>
            <a:off x="3194416" y="1038185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94" name="Table 61">
            <a:extLst>
              <a:ext uri="{FF2B5EF4-FFF2-40B4-BE49-F238E27FC236}">
                <a16:creationId xmlns:a16="http://schemas.microsoft.com/office/drawing/2014/main" id="{BD18226E-9E41-DFAB-2F54-8CC120AC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1723"/>
              </p:ext>
            </p:extLst>
          </p:nvPr>
        </p:nvGraphicFramePr>
        <p:xfrm>
          <a:off x="6819105" y="479162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95" name="Table 62">
            <a:extLst>
              <a:ext uri="{FF2B5EF4-FFF2-40B4-BE49-F238E27FC236}">
                <a16:creationId xmlns:a16="http://schemas.microsoft.com/office/drawing/2014/main" id="{17758F36-E634-694D-682A-49E91B9EF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19336"/>
              </p:ext>
            </p:extLst>
          </p:nvPr>
        </p:nvGraphicFramePr>
        <p:xfrm>
          <a:off x="6819105" y="139425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96" name="Table 63">
            <a:extLst>
              <a:ext uri="{FF2B5EF4-FFF2-40B4-BE49-F238E27FC236}">
                <a16:creationId xmlns:a16="http://schemas.microsoft.com/office/drawing/2014/main" id="{871E454A-8038-0855-0F08-75902415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83586"/>
              </p:ext>
            </p:extLst>
          </p:nvPr>
        </p:nvGraphicFramePr>
        <p:xfrm>
          <a:off x="6346431" y="47916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97" name="Straight Connector 64">
            <a:extLst>
              <a:ext uri="{FF2B5EF4-FFF2-40B4-BE49-F238E27FC236}">
                <a16:creationId xmlns:a16="http://schemas.microsoft.com/office/drawing/2014/main" id="{522D363D-FB35-E75F-E39F-C6EE498F00F3}"/>
              </a:ext>
            </a:extLst>
          </p:cNvPr>
          <p:cNvCxnSpPr/>
          <p:nvPr/>
        </p:nvCxnSpPr>
        <p:spPr>
          <a:xfrm flipH="1" flipV="1">
            <a:off x="6470181" y="134832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65">
            <a:extLst>
              <a:ext uri="{FF2B5EF4-FFF2-40B4-BE49-F238E27FC236}">
                <a16:creationId xmlns:a16="http://schemas.microsoft.com/office/drawing/2014/main" id="{0585F4FE-BB65-2B9B-71C3-3875BFFEE70E}"/>
              </a:ext>
            </a:extLst>
          </p:cNvPr>
          <p:cNvSpPr txBox="1"/>
          <p:nvPr/>
        </p:nvSpPr>
        <p:spPr>
          <a:xfrm>
            <a:off x="6565943" y="3110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199" name="Straight Connector 67">
            <a:extLst>
              <a:ext uri="{FF2B5EF4-FFF2-40B4-BE49-F238E27FC236}">
                <a16:creationId xmlns:a16="http://schemas.microsoft.com/office/drawing/2014/main" id="{6EA386CF-A62E-58BD-7535-DEA7713C8ED0}"/>
              </a:ext>
            </a:extLst>
          </p:cNvPr>
          <p:cNvCxnSpPr>
            <a:cxnSpLocks/>
          </p:cNvCxnSpPr>
          <p:nvPr/>
        </p:nvCxnSpPr>
        <p:spPr>
          <a:xfrm flipV="1">
            <a:off x="9297198" y="108977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69">
            <a:extLst>
              <a:ext uri="{FF2B5EF4-FFF2-40B4-BE49-F238E27FC236}">
                <a16:creationId xmlns:a16="http://schemas.microsoft.com/office/drawing/2014/main" id="{2AD7835E-2EF5-3AD6-9F14-2F6D5CFD5BCE}"/>
              </a:ext>
            </a:extLst>
          </p:cNvPr>
          <p:cNvSpPr txBox="1"/>
          <p:nvPr/>
        </p:nvSpPr>
        <p:spPr>
          <a:xfrm>
            <a:off x="9261567" y="122679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01" name="Straight Connector 71">
            <a:extLst>
              <a:ext uri="{FF2B5EF4-FFF2-40B4-BE49-F238E27FC236}">
                <a16:creationId xmlns:a16="http://schemas.microsoft.com/office/drawing/2014/main" id="{F6A0679F-A7B8-8041-E191-A351A7D09669}"/>
              </a:ext>
            </a:extLst>
          </p:cNvPr>
          <p:cNvCxnSpPr/>
          <p:nvPr/>
        </p:nvCxnSpPr>
        <p:spPr>
          <a:xfrm flipH="1" flipV="1">
            <a:off x="7416573" y="1797029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72">
            <a:extLst>
              <a:ext uri="{FF2B5EF4-FFF2-40B4-BE49-F238E27FC236}">
                <a16:creationId xmlns:a16="http://schemas.microsoft.com/office/drawing/2014/main" id="{F6CB465E-7BD7-7F4F-E546-FFA955EA13D8}"/>
              </a:ext>
            </a:extLst>
          </p:cNvPr>
          <p:cNvCxnSpPr/>
          <p:nvPr/>
        </p:nvCxnSpPr>
        <p:spPr>
          <a:xfrm flipH="1" flipV="1">
            <a:off x="8027188" y="1994411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73">
            <a:extLst>
              <a:ext uri="{FF2B5EF4-FFF2-40B4-BE49-F238E27FC236}">
                <a16:creationId xmlns:a16="http://schemas.microsoft.com/office/drawing/2014/main" id="{2067EFC8-FF73-D022-FA23-31ED6CB936CF}"/>
              </a:ext>
            </a:extLst>
          </p:cNvPr>
          <p:cNvSpPr txBox="1"/>
          <p:nvPr/>
        </p:nvSpPr>
        <p:spPr>
          <a:xfrm>
            <a:off x="7877429" y="172282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04" name="TextBox 73">
            <a:extLst>
              <a:ext uri="{FF2B5EF4-FFF2-40B4-BE49-F238E27FC236}">
                <a16:creationId xmlns:a16="http://schemas.microsoft.com/office/drawing/2014/main" id="{8FB167FD-B95A-8696-6AD5-8850641ADC77}"/>
              </a:ext>
            </a:extLst>
          </p:cNvPr>
          <p:cNvSpPr txBox="1"/>
          <p:nvPr/>
        </p:nvSpPr>
        <p:spPr>
          <a:xfrm>
            <a:off x="8488044" y="198286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205" name="TextBox 66">
            <a:extLst>
              <a:ext uri="{FF2B5EF4-FFF2-40B4-BE49-F238E27FC236}">
                <a16:creationId xmlns:a16="http://schemas.microsoft.com/office/drawing/2014/main" id="{D6257313-FB8A-C327-20CE-E0BD579E1295}"/>
              </a:ext>
            </a:extLst>
          </p:cNvPr>
          <p:cNvSpPr txBox="1"/>
          <p:nvPr/>
        </p:nvSpPr>
        <p:spPr>
          <a:xfrm>
            <a:off x="6303016" y="23625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06" name="Table 61">
            <a:extLst>
              <a:ext uri="{FF2B5EF4-FFF2-40B4-BE49-F238E27FC236}">
                <a16:creationId xmlns:a16="http://schemas.microsoft.com/office/drawing/2014/main" id="{354B407D-07B9-21DF-F404-2413F094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3775"/>
              </p:ext>
            </p:extLst>
          </p:nvPr>
        </p:nvGraphicFramePr>
        <p:xfrm>
          <a:off x="6860416" y="5611529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07" name="Table 62">
            <a:extLst>
              <a:ext uri="{FF2B5EF4-FFF2-40B4-BE49-F238E27FC236}">
                <a16:creationId xmlns:a16="http://schemas.microsoft.com/office/drawing/2014/main" id="{F816A12F-BAE9-64A7-0E9B-B97D5F0CB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66152"/>
              </p:ext>
            </p:extLst>
          </p:nvPr>
        </p:nvGraphicFramePr>
        <p:xfrm>
          <a:off x="6860416" y="5271791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08" name="Table 63">
            <a:extLst>
              <a:ext uri="{FF2B5EF4-FFF2-40B4-BE49-F238E27FC236}">
                <a16:creationId xmlns:a16="http://schemas.microsoft.com/office/drawing/2014/main" id="{FE5E5A37-F2B6-E09B-FFC0-33222C63A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2850"/>
              </p:ext>
            </p:extLst>
          </p:nvPr>
        </p:nvGraphicFramePr>
        <p:xfrm>
          <a:off x="6387742" y="561152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09" name="Straight Connector 64">
            <a:extLst>
              <a:ext uri="{FF2B5EF4-FFF2-40B4-BE49-F238E27FC236}">
                <a16:creationId xmlns:a16="http://schemas.microsoft.com/office/drawing/2014/main" id="{86E7B99D-6617-60E2-39F4-D611D2772B98}"/>
              </a:ext>
            </a:extLst>
          </p:cNvPr>
          <p:cNvCxnSpPr/>
          <p:nvPr/>
        </p:nvCxnSpPr>
        <p:spPr>
          <a:xfrm flipH="1" flipV="1">
            <a:off x="6511491" y="526719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65">
            <a:extLst>
              <a:ext uri="{FF2B5EF4-FFF2-40B4-BE49-F238E27FC236}">
                <a16:creationId xmlns:a16="http://schemas.microsoft.com/office/drawing/2014/main" id="{C2E90C81-DC19-A118-250F-D9DFCC29F110}"/>
              </a:ext>
            </a:extLst>
          </p:cNvPr>
          <p:cNvSpPr txBox="1"/>
          <p:nvPr/>
        </p:nvSpPr>
        <p:spPr>
          <a:xfrm>
            <a:off x="6607255" y="516346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211" name="Straight Connector 67">
            <a:extLst>
              <a:ext uri="{FF2B5EF4-FFF2-40B4-BE49-F238E27FC236}">
                <a16:creationId xmlns:a16="http://schemas.microsoft.com/office/drawing/2014/main" id="{BD57535A-21AB-4D8C-34FF-8370E7F4AA80}"/>
              </a:ext>
            </a:extLst>
          </p:cNvPr>
          <p:cNvCxnSpPr>
            <a:cxnSpLocks/>
          </p:cNvCxnSpPr>
          <p:nvPr/>
        </p:nvCxnSpPr>
        <p:spPr>
          <a:xfrm flipV="1">
            <a:off x="9338510" y="6222143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69">
            <a:extLst>
              <a:ext uri="{FF2B5EF4-FFF2-40B4-BE49-F238E27FC236}">
                <a16:creationId xmlns:a16="http://schemas.microsoft.com/office/drawing/2014/main" id="{41B9232F-8220-B5F0-37FA-ADF356640289}"/>
              </a:ext>
            </a:extLst>
          </p:cNvPr>
          <p:cNvSpPr txBox="1"/>
          <p:nvPr/>
        </p:nvSpPr>
        <p:spPr>
          <a:xfrm>
            <a:off x="9302879" y="635916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13" name="Straight Connector 71">
            <a:extLst>
              <a:ext uri="{FF2B5EF4-FFF2-40B4-BE49-F238E27FC236}">
                <a16:creationId xmlns:a16="http://schemas.microsoft.com/office/drawing/2014/main" id="{24793E4F-B2E3-AD22-EDCE-AEC11447F933}"/>
              </a:ext>
            </a:extLst>
          </p:cNvPr>
          <p:cNvCxnSpPr/>
          <p:nvPr/>
        </p:nvCxnSpPr>
        <p:spPr>
          <a:xfrm flipH="1" flipV="1">
            <a:off x="7457884" y="6929394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72">
            <a:extLst>
              <a:ext uri="{FF2B5EF4-FFF2-40B4-BE49-F238E27FC236}">
                <a16:creationId xmlns:a16="http://schemas.microsoft.com/office/drawing/2014/main" id="{8F75C3A4-DAA6-75EE-A113-BFA4587EF14D}"/>
              </a:ext>
            </a:extLst>
          </p:cNvPr>
          <p:cNvCxnSpPr/>
          <p:nvPr/>
        </p:nvCxnSpPr>
        <p:spPr>
          <a:xfrm flipH="1" flipV="1">
            <a:off x="8068500" y="7126777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73">
            <a:extLst>
              <a:ext uri="{FF2B5EF4-FFF2-40B4-BE49-F238E27FC236}">
                <a16:creationId xmlns:a16="http://schemas.microsoft.com/office/drawing/2014/main" id="{EA41F44A-DF0D-9184-E791-AECF3F0F2BDF}"/>
              </a:ext>
            </a:extLst>
          </p:cNvPr>
          <p:cNvSpPr txBox="1"/>
          <p:nvPr/>
        </p:nvSpPr>
        <p:spPr>
          <a:xfrm>
            <a:off x="7918740" y="685518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16" name="TextBox 73">
            <a:extLst>
              <a:ext uri="{FF2B5EF4-FFF2-40B4-BE49-F238E27FC236}">
                <a16:creationId xmlns:a16="http://schemas.microsoft.com/office/drawing/2014/main" id="{C65484EA-5171-0996-0240-12AC6C9BB889}"/>
              </a:ext>
            </a:extLst>
          </p:cNvPr>
          <p:cNvSpPr txBox="1"/>
          <p:nvPr/>
        </p:nvSpPr>
        <p:spPr>
          <a:xfrm>
            <a:off x="8529356" y="711523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217" name="TextBox 66">
            <a:extLst>
              <a:ext uri="{FF2B5EF4-FFF2-40B4-BE49-F238E27FC236}">
                <a16:creationId xmlns:a16="http://schemas.microsoft.com/office/drawing/2014/main" id="{647F0227-92C3-EE2A-775F-5E3198F66558}"/>
              </a:ext>
            </a:extLst>
          </p:cNvPr>
          <p:cNvSpPr txBox="1"/>
          <p:nvPr/>
        </p:nvSpPr>
        <p:spPr>
          <a:xfrm>
            <a:off x="6344328" y="536862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18" name="Table 61">
            <a:extLst>
              <a:ext uri="{FF2B5EF4-FFF2-40B4-BE49-F238E27FC236}">
                <a16:creationId xmlns:a16="http://schemas.microsoft.com/office/drawing/2014/main" id="{60BD073F-3AFC-032A-6030-EA2DF2B97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6869"/>
              </p:ext>
            </p:extLst>
          </p:nvPr>
        </p:nvGraphicFramePr>
        <p:xfrm>
          <a:off x="6891324" y="3053207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19" name="Table 62">
            <a:extLst>
              <a:ext uri="{FF2B5EF4-FFF2-40B4-BE49-F238E27FC236}">
                <a16:creationId xmlns:a16="http://schemas.microsoft.com/office/drawing/2014/main" id="{0B84DD6E-5434-67E2-1F5C-E4FE9DA4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45261"/>
              </p:ext>
            </p:extLst>
          </p:nvPr>
        </p:nvGraphicFramePr>
        <p:xfrm>
          <a:off x="6891324" y="271346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20" name="Table 63">
            <a:extLst>
              <a:ext uri="{FF2B5EF4-FFF2-40B4-BE49-F238E27FC236}">
                <a16:creationId xmlns:a16="http://schemas.microsoft.com/office/drawing/2014/main" id="{F75AA709-5CEC-2819-58EF-9AA3C535A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8927"/>
              </p:ext>
            </p:extLst>
          </p:nvPr>
        </p:nvGraphicFramePr>
        <p:xfrm>
          <a:off x="6418650" y="305320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21" name="Straight Connector 64">
            <a:extLst>
              <a:ext uri="{FF2B5EF4-FFF2-40B4-BE49-F238E27FC236}">
                <a16:creationId xmlns:a16="http://schemas.microsoft.com/office/drawing/2014/main" id="{2042E7C4-4112-89AC-952E-37C0A26E1CBE}"/>
              </a:ext>
            </a:extLst>
          </p:cNvPr>
          <p:cNvCxnSpPr/>
          <p:nvPr/>
        </p:nvCxnSpPr>
        <p:spPr>
          <a:xfrm flipH="1" flipV="1">
            <a:off x="6542399" y="270887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65">
            <a:extLst>
              <a:ext uri="{FF2B5EF4-FFF2-40B4-BE49-F238E27FC236}">
                <a16:creationId xmlns:a16="http://schemas.microsoft.com/office/drawing/2014/main" id="{3F0F0D8D-6811-ADF3-7B03-68833CAFCDDD}"/>
              </a:ext>
            </a:extLst>
          </p:cNvPr>
          <p:cNvSpPr txBox="1"/>
          <p:nvPr/>
        </p:nvSpPr>
        <p:spPr>
          <a:xfrm>
            <a:off x="6638163" y="260514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223" name="Straight Connector 67">
            <a:extLst>
              <a:ext uri="{FF2B5EF4-FFF2-40B4-BE49-F238E27FC236}">
                <a16:creationId xmlns:a16="http://schemas.microsoft.com/office/drawing/2014/main" id="{77A0526A-6292-C1E8-E24F-66C5B1AB3125}"/>
              </a:ext>
            </a:extLst>
          </p:cNvPr>
          <p:cNvCxnSpPr>
            <a:cxnSpLocks/>
          </p:cNvCxnSpPr>
          <p:nvPr/>
        </p:nvCxnSpPr>
        <p:spPr>
          <a:xfrm flipV="1">
            <a:off x="9369418" y="3663823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69">
            <a:extLst>
              <a:ext uri="{FF2B5EF4-FFF2-40B4-BE49-F238E27FC236}">
                <a16:creationId xmlns:a16="http://schemas.microsoft.com/office/drawing/2014/main" id="{6E60C3FD-A4C4-BD51-ADA9-D71D89524A8F}"/>
              </a:ext>
            </a:extLst>
          </p:cNvPr>
          <p:cNvSpPr txBox="1"/>
          <p:nvPr/>
        </p:nvSpPr>
        <p:spPr>
          <a:xfrm>
            <a:off x="9361763" y="380910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25" name="Straight Connector 71">
            <a:extLst>
              <a:ext uri="{FF2B5EF4-FFF2-40B4-BE49-F238E27FC236}">
                <a16:creationId xmlns:a16="http://schemas.microsoft.com/office/drawing/2014/main" id="{513CFDBF-BAD1-9965-7B2E-90E73DB6D59C}"/>
              </a:ext>
            </a:extLst>
          </p:cNvPr>
          <p:cNvCxnSpPr/>
          <p:nvPr/>
        </p:nvCxnSpPr>
        <p:spPr>
          <a:xfrm flipH="1" flipV="1">
            <a:off x="7488793" y="43710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72">
            <a:extLst>
              <a:ext uri="{FF2B5EF4-FFF2-40B4-BE49-F238E27FC236}">
                <a16:creationId xmlns:a16="http://schemas.microsoft.com/office/drawing/2014/main" id="{672AD541-73EF-A504-CC5D-80C9843D7FB7}"/>
              </a:ext>
            </a:extLst>
          </p:cNvPr>
          <p:cNvCxnSpPr/>
          <p:nvPr/>
        </p:nvCxnSpPr>
        <p:spPr>
          <a:xfrm flipH="1" flipV="1">
            <a:off x="8099407" y="456845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73">
            <a:extLst>
              <a:ext uri="{FF2B5EF4-FFF2-40B4-BE49-F238E27FC236}">
                <a16:creationId xmlns:a16="http://schemas.microsoft.com/office/drawing/2014/main" id="{579EA6FE-0A75-65D9-74FA-84C1F0B6D4A8}"/>
              </a:ext>
            </a:extLst>
          </p:cNvPr>
          <p:cNvSpPr txBox="1"/>
          <p:nvPr/>
        </p:nvSpPr>
        <p:spPr>
          <a:xfrm>
            <a:off x="7949649" y="42968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28" name="TextBox 73">
            <a:extLst>
              <a:ext uri="{FF2B5EF4-FFF2-40B4-BE49-F238E27FC236}">
                <a16:creationId xmlns:a16="http://schemas.microsoft.com/office/drawing/2014/main" id="{5FC58CE0-7759-F019-D317-1E45015A4EFB}"/>
              </a:ext>
            </a:extLst>
          </p:cNvPr>
          <p:cNvSpPr txBox="1"/>
          <p:nvPr/>
        </p:nvSpPr>
        <p:spPr>
          <a:xfrm>
            <a:off x="8588238" y="456517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229" name="TextBox 66">
            <a:extLst>
              <a:ext uri="{FF2B5EF4-FFF2-40B4-BE49-F238E27FC236}">
                <a16:creationId xmlns:a16="http://schemas.microsoft.com/office/drawing/2014/main" id="{213BFAB0-20C0-9E1B-8020-C6CD39F91495}"/>
              </a:ext>
            </a:extLst>
          </p:cNvPr>
          <p:cNvSpPr txBox="1"/>
          <p:nvPr/>
        </p:nvSpPr>
        <p:spPr>
          <a:xfrm>
            <a:off x="6375236" y="281030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30" name="Table 61">
            <a:extLst>
              <a:ext uri="{FF2B5EF4-FFF2-40B4-BE49-F238E27FC236}">
                <a16:creationId xmlns:a16="http://schemas.microsoft.com/office/drawing/2014/main" id="{C87CBDD7-F097-EFF8-042D-24235ED5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1053"/>
              </p:ext>
            </p:extLst>
          </p:nvPr>
        </p:nvGraphicFramePr>
        <p:xfrm>
          <a:off x="6847270" y="8079248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31" name="Table 62">
            <a:extLst>
              <a:ext uri="{FF2B5EF4-FFF2-40B4-BE49-F238E27FC236}">
                <a16:creationId xmlns:a16="http://schemas.microsoft.com/office/drawing/2014/main" id="{35C520E2-0B98-AB06-288D-E344D41D6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37469"/>
              </p:ext>
            </p:extLst>
          </p:nvPr>
        </p:nvGraphicFramePr>
        <p:xfrm>
          <a:off x="6847270" y="7739510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32" name="Table 63">
            <a:extLst>
              <a:ext uri="{FF2B5EF4-FFF2-40B4-BE49-F238E27FC236}">
                <a16:creationId xmlns:a16="http://schemas.microsoft.com/office/drawing/2014/main" id="{848FA448-991B-C09C-ACEF-98E9B65B7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01694"/>
              </p:ext>
            </p:extLst>
          </p:nvPr>
        </p:nvGraphicFramePr>
        <p:xfrm>
          <a:off x="6374596" y="8079248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33" name="Straight Connector 64">
            <a:extLst>
              <a:ext uri="{FF2B5EF4-FFF2-40B4-BE49-F238E27FC236}">
                <a16:creationId xmlns:a16="http://schemas.microsoft.com/office/drawing/2014/main" id="{57E804C4-CA57-10DE-EE4E-1D8FEC548F04}"/>
              </a:ext>
            </a:extLst>
          </p:cNvPr>
          <p:cNvCxnSpPr/>
          <p:nvPr/>
        </p:nvCxnSpPr>
        <p:spPr>
          <a:xfrm flipH="1" flipV="1">
            <a:off x="6498345" y="7734917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65">
            <a:extLst>
              <a:ext uri="{FF2B5EF4-FFF2-40B4-BE49-F238E27FC236}">
                <a16:creationId xmlns:a16="http://schemas.microsoft.com/office/drawing/2014/main" id="{C7B737E8-CD58-3F43-8BD0-8BCC027F3F88}"/>
              </a:ext>
            </a:extLst>
          </p:cNvPr>
          <p:cNvSpPr txBox="1"/>
          <p:nvPr/>
        </p:nvSpPr>
        <p:spPr>
          <a:xfrm>
            <a:off x="6594109" y="76311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235" name="Straight Connector 67">
            <a:extLst>
              <a:ext uri="{FF2B5EF4-FFF2-40B4-BE49-F238E27FC236}">
                <a16:creationId xmlns:a16="http://schemas.microsoft.com/office/drawing/2014/main" id="{BCF9FD4E-B23A-8D8F-9BDF-B9904D811D9D}"/>
              </a:ext>
            </a:extLst>
          </p:cNvPr>
          <p:cNvCxnSpPr>
            <a:cxnSpLocks/>
          </p:cNvCxnSpPr>
          <p:nvPr/>
        </p:nvCxnSpPr>
        <p:spPr>
          <a:xfrm flipV="1">
            <a:off x="9325364" y="868986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69">
            <a:extLst>
              <a:ext uri="{FF2B5EF4-FFF2-40B4-BE49-F238E27FC236}">
                <a16:creationId xmlns:a16="http://schemas.microsoft.com/office/drawing/2014/main" id="{35A603E4-2BD5-C88C-12F5-6D1791AF553E}"/>
              </a:ext>
            </a:extLst>
          </p:cNvPr>
          <p:cNvSpPr txBox="1"/>
          <p:nvPr/>
        </p:nvSpPr>
        <p:spPr>
          <a:xfrm>
            <a:off x="9289733" y="882687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37" name="Straight Connector 71">
            <a:extLst>
              <a:ext uri="{FF2B5EF4-FFF2-40B4-BE49-F238E27FC236}">
                <a16:creationId xmlns:a16="http://schemas.microsoft.com/office/drawing/2014/main" id="{872863D7-5371-763F-8E2C-5CB58EE40815}"/>
              </a:ext>
            </a:extLst>
          </p:cNvPr>
          <p:cNvCxnSpPr/>
          <p:nvPr/>
        </p:nvCxnSpPr>
        <p:spPr>
          <a:xfrm flipH="1" flipV="1">
            <a:off x="7444738" y="9397113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72">
            <a:extLst>
              <a:ext uri="{FF2B5EF4-FFF2-40B4-BE49-F238E27FC236}">
                <a16:creationId xmlns:a16="http://schemas.microsoft.com/office/drawing/2014/main" id="{5DD917F8-2ED4-2C2E-C305-507BBB8DDF11}"/>
              </a:ext>
            </a:extLst>
          </p:cNvPr>
          <p:cNvCxnSpPr/>
          <p:nvPr/>
        </p:nvCxnSpPr>
        <p:spPr>
          <a:xfrm flipH="1" flipV="1">
            <a:off x="8055354" y="9594496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Box 73">
            <a:extLst>
              <a:ext uri="{FF2B5EF4-FFF2-40B4-BE49-F238E27FC236}">
                <a16:creationId xmlns:a16="http://schemas.microsoft.com/office/drawing/2014/main" id="{799CE5BE-A004-B085-4D80-9EBE1B720DB8}"/>
              </a:ext>
            </a:extLst>
          </p:cNvPr>
          <p:cNvSpPr txBox="1"/>
          <p:nvPr/>
        </p:nvSpPr>
        <p:spPr>
          <a:xfrm>
            <a:off x="7905594" y="932290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40" name="TextBox 73">
            <a:extLst>
              <a:ext uri="{FF2B5EF4-FFF2-40B4-BE49-F238E27FC236}">
                <a16:creationId xmlns:a16="http://schemas.microsoft.com/office/drawing/2014/main" id="{632F3D7D-8545-929D-9FA1-2056AC430797}"/>
              </a:ext>
            </a:extLst>
          </p:cNvPr>
          <p:cNvSpPr txBox="1"/>
          <p:nvPr/>
        </p:nvSpPr>
        <p:spPr>
          <a:xfrm>
            <a:off x="8516210" y="958295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241" name="TextBox 66">
            <a:extLst>
              <a:ext uri="{FF2B5EF4-FFF2-40B4-BE49-F238E27FC236}">
                <a16:creationId xmlns:a16="http://schemas.microsoft.com/office/drawing/2014/main" id="{1C3F6332-9F81-F4A2-8283-A6DA1B3D2547}"/>
              </a:ext>
            </a:extLst>
          </p:cNvPr>
          <p:cNvSpPr txBox="1"/>
          <p:nvPr/>
        </p:nvSpPr>
        <p:spPr>
          <a:xfrm>
            <a:off x="6331182" y="783634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42" name="Table 61">
            <a:extLst>
              <a:ext uri="{FF2B5EF4-FFF2-40B4-BE49-F238E27FC236}">
                <a16:creationId xmlns:a16="http://schemas.microsoft.com/office/drawing/2014/main" id="{FF1D863E-6738-F825-6CDE-DC2A81E4C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1386"/>
              </p:ext>
            </p:extLst>
          </p:nvPr>
        </p:nvGraphicFramePr>
        <p:xfrm>
          <a:off x="6847268" y="10602327"/>
          <a:ext cx="244246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43" name="Table 62">
            <a:extLst>
              <a:ext uri="{FF2B5EF4-FFF2-40B4-BE49-F238E27FC236}">
                <a16:creationId xmlns:a16="http://schemas.microsoft.com/office/drawing/2014/main" id="{E5D171FE-5299-FBA4-4DA0-7E507647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360"/>
              </p:ext>
            </p:extLst>
          </p:nvPr>
        </p:nvGraphicFramePr>
        <p:xfrm>
          <a:off x="6847268" y="10262589"/>
          <a:ext cx="244246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2643174322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187611587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44" name="Table 63">
            <a:extLst>
              <a:ext uri="{FF2B5EF4-FFF2-40B4-BE49-F238E27FC236}">
                <a16:creationId xmlns:a16="http://schemas.microsoft.com/office/drawing/2014/main" id="{89952198-F255-8063-C94F-8444F5C99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9909"/>
              </p:ext>
            </p:extLst>
          </p:nvPr>
        </p:nvGraphicFramePr>
        <p:xfrm>
          <a:off x="6374594" y="1060232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45" name="Straight Connector 64">
            <a:extLst>
              <a:ext uri="{FF2B5EF4-FFF2-40B4-BE49-F238E27FC236}">
                <a16:creationId xmlns:a16="http://schemas.microsoft.com/office/drawing/2014/main" id="{A55DCCEB-663F-21C6-CFF0-EA299F41F5F1}"/>
              </a:ext>
            </a:extLst>
          </p:cNvPr>
          <p:cNvCxnSpPr/>
          <p:nvPr/>
        </p:nvCxnSpPr>
        <p:spPr>
          <a:xfrm flipH="1" flipV="1">
            <a:off x="6498343" y="1025799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65">
            <a:extLst>
              <a:ext uri="{FF2B5EF4-FFF2-40B4-BE49-F238E27FC236}">
                <a16:creationId xmlns:a16="http://schemas.microsoft.com/office/drawing/2014/main" id="{EE3E4FCC-466D-193F-782E-1AAAEB480BAC}"/>
              </a:ext>
            </a:extLst>
          </p:cNvPr>
          <p:cNvSpPr txBox="1"/>
          <p:nvPr/>
        </p:nvSpPr>
        <p:spPr>
          <a:xfrm>
            <a:off x="6594107" y="1015426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BC</a:t>
            </a:r>
          </a:p>
        </p:txBody>
      </p:sp>
      <p:cxnSp>
        <p:nvCxnSpPr>
          <p:cNvPr id="247" name="Straight Connector 67">
            <a:extLst>
              <a:ext uri="{FF2B5EF4-FFF2-40B4-BE49-F238E27FC236}">
                <a16:creationId xmlns:a16="http://schemas.microsoft.com/office/drawing/2014/main" id="{0C3B2E72-64E7-5BCC-3729-49CB13EAECAD}"/>
              </a:ext>
            </a:extLst>
          </p:cNvPr>
          <p:cNvCxnSpPr>
            <a:cxnSpLocks/>
          </p:cNvCxnSpPr>
          <p:nvPr/>
        </p:nvCxnSpPr>
        <p:spPr>
          <a:xfrm flipV="1">
            <a:off x="9325362" y="11212941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69">
            <a:extLst>
              <a:ext uri="{FF2B5EF4-FFF2-40B4-BE49-F238E27FC236}">
                <a16:creationId xmlns:a16="http://schemas.microsoft.com/office/drawing/2014/main" id="{2B491237-8814-5BF1-170B-5B2F2896DA33}"/>
              </a:ext>
            </a:extLst>
          </p:cNvPr>
          <p:cNvSpPr txBox="1"/>
          <p:nvPr/>
        </p:nvSpPr>
        <p:spPr>
          <a:xfrm>
            <a:off x="9289731" y="1134995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49" name="Straight Connector 71">
            <a:extLst>
              <a:ext uri="{FF2B5EF4-FFF2-40B4-BE49-F238E27FC236}">
                <a16:creationId xmlns:a16="http://schemas.microsoft.com/office/drawing/2014/main" id="{C6987992-BEC1-7A72-D424-16FCC08F7E79}"/>
              </a:ext>
            </a:extLst>
          </p:cNvPr>
          <p:cNvCxnSpPr/>
          <p:nvPr/>
        </p:nvCxnSpPr>
        <p:spPr>
          <a:xfrm flipH="1" flipV="1">
            <a:off x="7444736" y="11920192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72">
            <a:extLst>
              <a:ext uri="{FF2B5EF4-FFF2-40B4-BE49-F238E27FC236}">
                <a16:creationId xmlns:a16="http://schemas.microsoft.com/office/drawing/2014/main" id="{9A053D88-01D0-2E49-5CB0-7B472D48D25E}"/>
              </a:ext>
            </a:extLst>
          </p:cNvPr>
          <p:cNvCxnSpPr/>
          <p:nvPr/>
        </p:nvCxnSpPr>
        <p:spPr>
          <a:xfrm flipH="1" flipV="1">
            <a:off x="8055352" y="12117575"/>
            <a:ext cx="12212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73">
            <a:extLst>
              <a:ext uri="{FF2B5EF4-FFF2-40B4-BE49-F238E27FC236}">
                <a16:creationId xmlns:a16="http://schemas.microsoft.com/office/drawing/2014/main" id="{65D73383-0572-B1CE-B228-3A0570717DF9}"/>
              </a:ext>
            </a:extLst>
          </p:cNvPr>
          <p:cNvSpPr txBox="1"/>
          <p:nvPr/>
        </p:nvSpPr>
        <p:spPr>
          <a:xfrm>
            <a:off x="7905592" y="1184598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52" name="TextBox 73">
            <a:extLst>
              <a:ext uri="{FF2B5EF4-FFF2-40B4-BE49-F238E27FC236}">
                <a16:creationId xmlns:a16="http://schemas.microsoft.com/office/drawing/2014/main" id="{DD1E7598-3A30-2F8C-FF8B-94BBA4005BC0}"/>
              </a:ext>
            </a:extLst>
          </p:cNvPr>
          <p:cNvSpPr txBox="1"/>
          <p:nvPr/>
        </p:nvSpPr>
        <p:spPr>
          <a:xfrm>
            <a:off x="8516208" y="121060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C</a:t>
            </a:r>
          </a:p>
        </p:txBody>
      </p:sp>
      <p:sp>
        <p:nvSpPr>
          <p:cNvPr id="253" name="TextBox 66">
            <a:extLst>
              <a:ext uri="{FF2B5EF4-FFF2-40B4-BE49-F238E27FC236}">
                <a16:creationId xmlns:a16="http://schemas.microsoft.com/office/drawing/2014/main" id="{A3A835FE-120D-5BE0-DB16-B6F0455DF943}"/>
              </a:ext>
            </a:extLst>
          </p:cNvPr>
          <p:cNvSpPr txBox="1"/>
          <p:nvPr/>
        </p:nvSpPr>
        <p:spPr>
          <a:xfrm>
            <a:off x="6331180" y="1035942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73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61">
            <a:extLst>
              <a:ext uri="{FF2B5EF4-FFF2-40B4-BE49-F238E27FC236}">
                <a16:creationId xmlns:a16="http://schemas.microsoft.com/office/drawing/2014/main" id="{F83472D8-E5E5-A45F-6CA9-33B8EEAAB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69595"/>
              </p:ext>
            </p:extLst>
          </p:nvPr>
        </p:nvGraphicFramePr>
        <p:xfrm>
          <a:off x="1051346" y="10646932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5" name="Table 62">
            <a:extLst>
              <a:ext uri="{FF2B5EF4-FFF2-40B4-BE49-F238E27FC236}">
                <a16:creationId xmlns:a16="http://schemas.microsoft.com/office/drawing/2014/main" id="{6A055866-F45D-E61D-FE62-E9E0E495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89746"/>
              </p:ext>
            </p:extLst>
          </p:nvPr>
        </p:nvGraphicFramePr>
        <p:xfrm>
          <a:off x="1051346" y="10307194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6" name="Table 63">
            <a:extLst>
              <a:ext uri="{FF2B5EF4-FFF2-40B4-BE49-F238E27FC236}">
                <a16:creationId xmlns:a16="http://schemas.microsoft.com/office/drawing/2014/main" id="{64619501-3B49-07FF-A6CF-84218B9D8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52384"/>
              </p:ext>
            </p:extLst>
          </p:nvPr>
        </p:nvGraphicFramePr>
        <p:xfrm>
          <a:off x="578672" y="1064693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7" name="Straight Connector 64">
            <a:extLst>
              <a:ext uri="{FF2B5EF4-FFF2-40B4-BE49-F238E27FC236}">
                <a16:creationId xmlns:a16="http://schemas.microsoft.com/office/drawing/2014/main" id="{7D1E0B58-2203-71DF-507E-B933E5F505D3}"/>
              </a:ext>
            </a:extLst>
          </p:cNvPr>
          <p:cNvCxnSpPr/>
          <p:nvPr/>
        </p:nvCxnSpPr>
        <p:spPr>
          <a:xfrm flipH="1" flipV="1">
            <a:off x="702421" y="10302601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65">
            <a:extLst>
              <a:ext uri="{FF2B5EF4-FFF2-40B4-BE49-F238E27FC236}">
                <a16:creationId xmlns:a16="http://schemas.microsoft.com/office/drawing/2014/main" id="{577CF0D6-C00C-B7A0-331B-5FDDE952E528}"/>
              </a:ext>
            </a:extLst>
          </p:cNvPr>
          <p:cNvSpPr txBox="1"/>
          <p:nvPr/>
        </p:nvSpPr>
        <p:spPr>
          <a:xfrm>
            <a:off x="798185" y="1019887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9" name="Straight Connector 67">
            <a:extLst>
              <a:ext uri="{FF2B5EF4-FFF2-40B4-BE49-F238E27FC236}">
                <a16:creationId xmlns:a16="http://schemas.microsoft.com/office/drawing/2014/main" id="{2BCB1BE9-9BF7-7C6D-7A30-97B294F943C1}"/>
              </a:ext>
            </a:extLst>
          </p:cNvPr>
          <p:cNvCxnSpPr>
            <a:cxnSpLocks/>
          </p:cNvCxnSpPr>
          <p:nvPr/>
        </p:nvCxnSpPr>
        <p:spPr>
          <a:xfrm flipV="1">
            <a:off x="2370085" y="11245465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69">
            <a:extLst>
              <a:ext uri="{FF2B5EF4-FFF2-40B4-BE49-F238E27FC236}">
                <a16:creationId xmlns:a16="http://schemas.microsoft.com/office/drawing/2014/main" id="{659E4598-C516-7D4A-B40F-4CE0F4ECE490}"/>
              </a:ext>
            </a:extLst>
          </p:cNvPr>
          <p:cNvSpPr txBox="1"/>
          <p:nvPr/>
        </p:nvSpPr>
        <p:spPr>
          <a:xfrm>
            <a:off x="2334454" y="113824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1" name="Straight Connector 71">
            <a:extLst>
              <a:ext uri="{FF2B5EF4-FFF2-40B4-BE49-F238E27FC236}">
                <a16:creationId xmlns:a16="http://schemas.microsoft.com/office/drawing/2014/main" id="{8453E666-4D7D-377A-FD52-0FB21C9B89A0}"/>
              </a:ext>
            </a:extLst>
          </p:cNvPr>
          <p:cNvCxnSpPr>
            <a:cxnSpLocks/>
          </p:cNvCxnSpPr>
          <p:nvPr/>
        </p:nvCxnSpPr>
        <p:spPr>
          <a:xfrm flipH="1">
            <a:off x="1648814" y="11964797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73">
            <a:extLst>
              <a:ext uri="{FF2B5EF4-FFF2-40B4-BE49-F238E27FC236}">
                <a16:creationId xmlns:a16="http://schemas.microsoft.com/office/drawing/2014/main" id="{56F0608E-FB99-8E02-2BFF-44B6A3C232E4}"/>
              </a:ext>
            </a:extLst>
          </p:cNvPr>
          <p:cNvSpPr txBox="1"/>
          <p:nvPr/>
        </p:nvSpPr>
        <p:spPr>
          <a:xfrm>
            <a:off x="1804362" y="119089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4" name="TextBox 66">
            <a:extLst>
              <a:ext uri="{FF2B5EF4-FFF2-40B4-BE49-F238E27FC236}">
                <a16:creationId xmlns:a16="http://schemas.microsoft.com/office/drawing/2014/main" id="{90658DC6-80C9-97FA-1CE3-8DCD26A98048}"/>
              </a:ext>
            </a:extLst>
          </p:cNvPr>
          <p:cNvSpPr txBox="1"/>
          <p:nvPr/>
        </p:nvSpPr>
        <p:spPr>
          <a:xfrm>
            <a:off x="535258" y="1040402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6" name="Table 61">
            <a:extLst>
              <a:ext uri="{FF2B5EF4-FFF2-40B4-BE49-F238E27FC236}">
                <a16:creationId xmlns:a16="http://schemas.microsoft.com/office/drawing/2014/main" id="{41056E20-C1F2-B5F3-62E5-0E525A8D0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94311"/>
              </p:ext>
            </p:extLst>
          </p:nvPr>
        </p:nvGraphicFramePr>
        <p:xfrm>
          <a:off x="1052814" y="8771937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7" name="Table 62">
            <a:extLst>
              <a:ext uri="{FF2B5EF4-FFF2-40B4-BE49-F238E27FC236}">
                <a16:creationId xmlns:a16="http://schemas.microsoft.com/office/drawing/2014/main" id="{33EE6CBA-1E37-C15C-37CA-DE3F215F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66088"/>
              </p:ext>
            </p:extLst>
          </p:nvPr>
        </p:nvGraphicFramePr>
        <p:xfrm>
          <a:off x="1052814" y="8432199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8" name="Table 63">
            <a:extLst>
              <a:ext uri="{FF2B5EF4-FFF2-40B4-BE49-F238E27FC236}">
                <a16:creationId xmlns:a16="http://schemas.microsoft.com/office/drawing/2014/main" id="{ECDEE646-7870-78D5-957B-E3987B8BC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68874"/>
              </p:ext>
            </p:extLst>
          </p:nvPr>
        </p:nvGraphicFramePr>
        <p:xfrm>
          <a:off x="580140" y="877193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9" name="Straight Connector 64">
            <a:extLst>
              <a:ext uri="{FF2B5EF4-FFF2-40B4-BE49-F238E27FC236}">
                <a16:creationId xmlns:a16="http://schemas.microsoft.com/office/drawing/2014/main" id="{CE943223-4303-472F-556E-AA71D62C6228}"/>
              </a:ext>
            </a:extLst>
          </p:cNvPr>
          <p:cNvCxnSpPr/>
          <p:nvPr/>
        </p:nvCxnSpPr>
        <p:spPr>
          <a:xfrm flipH="1" flipV="1">
            <a:off x="703889" y="842760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65">
            <a:extLst>
              <a:ext uri="{FF2B5EF4-FFF2-40B4-BE49-F238E27FC236}">
                <a16:creationId xmlns:a16="http://schemas.microsoft.com/office/drawing/2014/main" id="{692C845E-7883-696F-BA68-6DD3DFC9C090}"/>
              </a:ext>
            </a:extLst>
          </p:cNvPr>
          <p:cNvSpPr txBox="1"/>
          <p:nvPr/>
        </p:nvSpPr>
        <p:spPr>
          <a:xfrm>
            <a:off x="799653" y="832387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31" name="Straight Connector 67">
            <a:extLst>
              <a:ext uri="{FF2B5EF4-FFF2-40B4-BE49-F238E27FC236}">
                <a16:creationId xmlns:a16="http://schemas.microsoft.com/office/drawing/2014/main" id="{93A4D7A0-F4DC-FD5F-FBFE-C0A63567DB4F}"/>
              </a:ext>
            </a:extLst>
          </p:cNvPr>
          <p:cNvCxnSpPr>
            <a:cxnSpLocks/>
          </p:cNvCxnSpPr>
          <p:nvPr/>
        </p:nvCxnSpPr>
        <p:spPr>
          <a:xfrm flipV="1">
            <a:off x="2371553" y="9370470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69">
            <a:extLst>
              <a:ext uri="{FF2B5EF4-FFF2-40B4-BE49-F238E27FC236}">
                <a16:creationId xmlns:a16="http://schemas.microsoft.com/office/drawing/2014/main" id="{F3EFCC5D-6265-2C53-8306-E44D86F47D15}"/>
              </a:ext>
            </a:extLst>
          </p:cNvPr>
          <p:cNvSpPr txBox="1"/>
          <p:nvPr/>
        </p:nvSpPr>
        <p:spPr>
          <a:xfrm>
            <a:off x="2335922" y="950748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33" name="Straight Connector 71">
            <a:extLst>
              <a:ext uri="{FF2B5EF4-FFF2-40B4-BE49-F238E27FC236}">
                <a16:creationId xmlns:a16="http://schemas.microsoft.com/office/drawing/2014/main" id="{E2AD8431-F2B3-A31E-7143-B434C535D646}"/>
              </a:ext>
            </a:extLst>
          </p:cNvPr>
          <p:cNvCxnSpPr>
            <a:cxnSpLocks/>
          </p:cNvCxnSpPr>
          <p:nvPr/>
        </p:nvCxnSpPr>
        <p:spPr>
          <a:xfrm flipH="1">
            <a:off x="1650282" y="10089802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73">
            <a:extLst>
              <a:ext uri="{FF2B5EF4-FFF2-40B4-BE49-F238E27FC236}">
                <a16:creationId xmlns:a16="http://schemas.microsoft.com/office/drawing/2014/main" id="{23EE604F-3500-35B5-4A8F-F6E30D5729CD}"/>
              </a:ext>
            </a:extLst>
          </p:cNvPr>
          <p:cNvSpPr txBox="1"/>
          <p:nvPr/>
        </p:nvSpPr>
        <p:spPr>
          <a:xfrm>
            <a:off x="1805830" y="1003397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35" name="TextBox 66">
            <a:extLst>
              <a:ext uri="{FF2B5EF4-FFF2-40B4-BE49-F238E27FC236}">
                <a16:creationId xmlns:a16="http://schemas.microsoft.com/office/drawing/2014/main" id="{3B0C5FCF-FDE3-D867-D3ED-CD5EAF6EEA3B}"/>
              </a:ext>
            </a:extLst>
          </p:cNvPr>
          <p:cNvSpPr txBox="1"/>
          <p:nvPr/>
        </p:nvSpPr>
        <p:spPr>
          <a:xfrm>
            <a:off x="536726" y="852903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36" name="Table 61">
            <a:extLst>
              <a:ext uri="{FF2B5EF4-FFF2-40B4-BE49-F238E27FC236}">
                <a16:creationId xmlns:a16="http://schemas.microsoft.com/office/drawing/2014/main" id="{937D246E-754E-9BC7-6E88-660378680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54398"/>
              </p:ext>
            </p:extLst>
          </p:nvPr>
        </p:nvGraphicFramePr>
        <p:xfrm>
          <a:off x="1049878" y="6781666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37" name="Table 62">
            <a:extLst>
              <a:ext uri="{FF2B5EF4-FFF2-40B4-BE49-F238E27FC236}">
                <a16:creationId xmlns:a16="http://schemas.microsoft.com/office/drawing/2014/main" id="{8E95BA4F-EB3F-A490-972C-4C9BF23F0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71125"/>
              </p:ext>
            </p:extLst>
          </p:nvPr>
        </p:nvGraphicFramePr>
        <p:xfrm>
          <a:off x="1049878" y="6441928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38" name="Table 63">
            <a:extLst>
              <a:ext uri="{FF2B5EF4-FFF2-40B4-BE49-F238E27FC236}">
                <a16:creationId xmlns:a16="http://schemas.microsoft.com/office/drawing/2014/main" id="{D0BB83CB-6B02-4EB9-0F28-3EA6A2632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44231"/>
              </p:ext>
            </p:extLst>
          </p:nvPr>
        </p:nvGraphicFramePr>
        <p:xfrm>
          <a:off x="577204" y="678166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39" name="Straight Connector 64">
            <a:extLst>
              <a:ext uri="{FF2B5EF4-FFF2-40B4-BE49-F238E27FC236}">
                <a16:creationId xmlns:a16="http://schemas.microsoft.com/office/drawing/2014/main" id="{7E0C37D7-CA21-CF0B-5598-BFB0808D43FF}"/>
              </a:ext>
            </a:extLst>
          </p:cNvPr>
          <p:cNvCxnSpPr/>
          <p:nvPr/>
        </p:nvCxnSpPr>
        <p:spPr>
          <a:xfrm flipH="1" flipV="1">
            <a:off x="700953" y="643733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65">
            <a:extLst>
              <a:ext uri="{FF2B5EF4-FFF2-40B4-BE49-F238E27FC236}">
                <a16:creationId xmlns:a16="http://schemas.microsoft.com/office/drawing/2014/main" id="{BE1C4646-2D24-38F5-7D24-FE430CB362CC}"/>
              </a:ext>
            </a:extLst>
          </p:cNvPr>
          <p:cNvSpPr txBox="1"/>
          <p:nvPr/>
        </p:nvSpPr>
        <p:spPr>
          <a:xfrm>
            <a:off x="796717" y="633360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41" name="Straight Connector 67">
            <a:extLst>
              <a:ext uri="{FF2B5EF4-FFF2-40B4-BE49-F238E27FC236}">
                <a16:creationId xmlns:a16="http://schemas.microsoft.com/office/drawing/2014/main" id="{1F6C4E7E-2917-FB10-82AD-F425B18B8F6F}"/>
              </a:ext>
            </a:extLst>
          </p:cNvPr>
          <p:cNvCxnSpPr>
            <a:cxnSpLocks/>
          </p:cNvCxnSpPr>
          <p:nvPr/>
        </p:nvCxnSpPr>
        <p:spPr>
          <a:xfrm flipV="1">
            <a:off x="2368617" y="7380199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69">
            <a:extLst>
              <a:ext uri="{FF2B5EF4-FFF2-40B4-BE49-F238E27FC236}">
                <a16:creationId xmlns:a16="http://schemas.microsoft.com/office/drawing/2014/main" id="{6913F78C-2227-EDEF-813E-FA9D8360C3E5}"/>
              </a:ext>
            </a:extLst>
          </p:cNvPr>
          <p:cNvSpPr txBox="1"/>
          <p:nvPr/>
        </p:nvSpPr>
        <p:spPr>
          <a:xfrm>
            <a:off x="2332986" y="751721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43" name="Straight Connector 71">
            <a:extLst>
              <a:ext uri="{FF2B5EF4-FFF2-40B4-BE49-F238E27FC236}">
                <a16:creationId xmlns:a16="http://schemas.microsoft.com/office/drawing/2014/main" id="{52861646-EBB5-F061-4C96-2ECE9B39FD40}"/>
              </a:ext>
            </a:extLst>
          </p:cNvPr>
          <p:cNvCxnSpPr>
            <a:cxnSpLocks/>
          </p:cNvCxnSpPr>
          <p:nvPr/>
        </p:nvCxnSpPr>
        <p:spPr>
          <a:xfrm flipH="1">
            <a:off x="1647346" y="8099531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73">
            <a:extLst>
              <a:ext uri="{FF2B5EF4-FFF2-40B4-BE49-F238E27FC236}">
                <a16:creationId xmlns:a16="http://schemas.microsoft.com/office/drawing/2014/main" id="{C4715F15-7B29-7092-4C87-E37A0FC8B1FA}"/>
              </a:ext>
            </a:extLst>
          </p:cNvPr>
          <p:cNvSpPr txBox="1"/>
          <p:nvPr/>
        </p:nvSpPr>
        <p:spPr>
          <a:xfrm>
            <a:off x="1802894" y="804370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45" name="TextBox 66">
            <a:extLst>
              <a:ext uri="{FF2B5EF4-FFF2-40B4-BE49-F238E27FC236}">
                <a16:creationId xmlns:a16="http://schemas.microsoft.com/office/drawing/2014/main" id="{1094F46E-779C-5F2A-F68C-7F66F6B64086}"/>
              </a:ext>
            </a:extLst>
          </p:cNvPr>
          <p:cNvSpPr txBox="1"/>
          <p:nvPr/>
        </p:nvSpPr>
        <p:spPr>
          <a:xfrm>
            <a:off x="533790" y="653876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46" name="Table 61">
            <a:extLst>
              <a:ext uri="{FF2B5EF4-FFF2-40B4-BE49-F238E27FC236}">
                <a16:creationId xmlns:a16="http://schemas.microsoft.com/office/drawing/2014/main" id="{0A0133DD-1760-3B21-06BE-71CAD1CA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48416"/>
              </p:ext>
            </p:extLst>
          </p:nvPr>
        </p:nvGraphicFramePr>
        <p:xfrm>
          <a:off x="1051346" y="4906671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47" name="Table 62">
            <a:extLst>
              <a:ext uri="{FF2B5EF4-FFF2-40B4-BE49-F238E27FC236}">
                <a16:creationId xmlns:a16="http://schemas.microsoft.com/office/drawing/2014/main" id="{CFD4E6D1-5D0E-8B32-96A3-D222C5C40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63065"/>
              </p:ext>
            </p:extLst>
          </p:nvPr>
        </p:nvGraphicFramePr>
        <p:xfrm>
          <a:off x="1051346" y="4566933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48" name="Table 63">
            <a:extLst>
              <a:ext uri="{FF2B5EF4-FFF2-40B4-BE49-F238E27FC236}">
                <a16:creationId xmlns:a16="http://schemas.microsoft.com/office/drawing/2014/main" id="{9FD1ABF8-26D2-BA72-ABBC-67AC9BD5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92262"/>
              </p:ext>
            </p:extLst>
          </p:nvPr>
        </p:nvGraphicFramePr>
        <p:xfrm>
          <a:off x="578672" y="4906671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49" name="Straight Connector 64">
            <a:extLst>
              <a:ext uri="{FF2B5EF4-FFF2-40B4-BE49-F238E27FC236}">
                <a16:creationId xmlns:a16="http://schemas.microsoft.com/office/drawing/2014/main" id="{D98C766C-57D9-3A93-C87E-60268F17704C}"/>
              </a:ext>
            </a:extLst>
          </p:cNvPr>
          <p:cNvCxnSpPr/>
          <p:nvPr/>
        </p:nvCxnSpPr>
        <p:spPr>
          <a:xfrm flipH="1" flipV="1">
            <a:off x="702421" y="4562340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65">
            <a:extLst>
              <a:ext uri="{FF2B5EF4-FFF2-40B4-BE49-F238E27FC236}">
                <a16:creationId xmlns:a16="http://schemas.microsoft.com/office/drawing/2014/main" id="{54648619-9167-E553-3509-25064D5EA61A}"/>
              </a:ext>
            </a:extLst>
          </p:cNvPr>
          <p:cNvSpPr txBox="1"/>
          <p:nvPr/>
        </p:nvSpPr>
        <p:spPr>
          <a:xfrm>
            <a:off x="798185" y="445861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51" name="Straight Connector 67">
            <a:extLst>
              <a:ext uri="{FF2B5EF4-FFF2-40B4-BE49-F238E27FC236}">
                <a16:creationId xmlns:a16="http://schemas.microsoft.com/office/drawing/2014/main" id="{378D2971-C6AF-E248-65E6-81FB166F76ED}"/>
              </a:ext>
            </a:extLst>
          </p:cNvPr>
          <p:cNvCxnSpPr>
            <a:cxnSpLocks/>
          </p:cNvCxnSpPr>
          <p:nvPr/>
        </p:nvCxnSpPr>
        <p:spPr>
          <a:xfrm flipV="1">
            <a:off x="2370085" y="5505204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69">
            <a:extLst>
              <a:ext uri="{FF2B5EF4-FFF2-40B4-BE49-F238E27FC236}">
                <a16:creationId xmlns:a16="http://schemas.microsoft.com/office/drawing/2014/main" id="{C4202D07-1DD9-B759-1600-BDAA5B360F85}"/>
              </a:ext>
            </a:extLst>
          </p:cNvPr>
          <p:cNvSpPr txBox="1"/>
          <p:nvPr/>
        </p:nvSpPr>
        <p:spPr>
          <a:xfrm>
            <a:off x="2334454" y="564222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53" name="Straight Connector 71">
            <a:extLst>
              <a:ext uri="{FF2B5EF4-FFF2-40B4-BE49-F238E27FC236}">
                <a16:creationId xmlns:a16="http://schemas.microsoft.com/office/drawing/2014/main" id="{23895B3C-B1EE-B2FA-DB01-8010C4D882FA}"/>
              </a:ext>
            </a:extLst>
          </p:cNvPr>
          <p:cNvCxnSpPr>
            <a:cxnSpLocks/>
          </p:cNvCxnSpPr>
          <p:nvPr/>
        </p:nvCxnSpPr>
        <p:spPr>
          <a:xfrm flipH="1">
            <a:off x="1648814" y="6224536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73">
            <a:extLst>
              <a:ext uri="{FF2B5EF4-FFF2-40B4-BE49-F238E27FC236}">
                <a16:creationId xmlns:a16="http://schemas.microsoft.com/office/drawing/2014/main" id="{C5D00B7C-C86F-B14A-867C-68EFFD021534}"/>
              </a:ext>
            </a:extLst>
          </p:cNvPr>
          <p:cNvSpPr txBox="1"/>
          <p:nvPr/>
        </p:nvSpPr>
        <p:spPr>
          <a:xfrm>
            <a:off x="1804362" y="616870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55" name="TextBox 66">
            <a:extLst>
              <a:ext uri="{FF2B5EF4-FFF2-40B4-BE49-F238E27FC236}">
                <a16:creationId xmlns:a16="http://schemas.microsoft.com/office/drawing/2014/main" id="{026ED99C-C4B2-8393-2FCB-D0911033C55A}"/>
              </a:ext>
            </a:extLst>
          </p:cNvPr>
          <p:cNvSpPr txBox="1"/>
          <p:nvPr/>
        </p:nvSpPr>
        <p:spPr>
          <a:xfrm>
            <a:off x="535258" y="466376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56" name="Table 61">
            <a:extLst>
              <a:ext uri="{FF2B5EF4-FFF2-40B4-BE49-F238E27FC236}">
                <a16:creationId xmlns:a16="http://schemas.microsoft.com/office/drawing/2014/main" id="{E85A921E-B837-BAEA-A5A5-FCD75C717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10929"/>
              </p:ext>
            </p:extLst>
          </p:nvPr>
        </p:nvGraphicFramePr>
        <p:xfrm>
          <a:off x="1048408" y="2830394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57" name="Table 62">
            <a:extLst>
              <a:ext uri="{FF2B5EF4-FFF2-40B4-BE49-F238E27FC236}">
                <a16:creationId xmlns:a16="http://schemas.microsoft.com/office/drawing/2014/main" id="{E0A2A163-71C3-9EAA-8E8D-4D5B772E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723"/>
              </p:ext>
            </p:extLst>
          </p:nvPr>
        </p:nvGraphicFramePr>
        <p:xfrm>
          <a:off x="1048408" y="2490656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58" name="Table 63">
            <a:extLst>
              <a:ext uri="{FF2B5EF4-FFF2-40B4-BE49-F238E27FC236}">
                <a16:creationId xmlns:a16="http://schemas.microsoft.com/office/drawing/2014/main" id="{BD4D6C26-408A-B6B2-D003-480E8B8CB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26915"/>
              </p:ext>
            </p:extLst>
          </p:nvPr>
        </p:nvGraphicFramePr>
        <p:xfrm>
          <a:off x="575734" y="2830394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59" name="Straight Connector 64">
            <a:extLst>
              <a:ext uri="{FF2B5EF4-FFF2-40B4-BE49-F238E27FC236}">
                <a16:creationId xmlns:a16="http://schemas.microsoft.com/office/drawing/2014/main" id="{B34C261C-C8B3-07A0-EBD3-D9A996E4A715}"/>
              </a:ext>
            </a:extLst>
          </p:cNvPr>
          <p:cNvCxnSpPr/>
          <p:nvPr/>
        </p:nvCxnSpPr>
        <p:spPr>
          <a:xfrm flipH="1" flipV="1">
            <a:off x="699483" y="2486063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65">
            <a:extLst>
              <a:ext uri="{FF2B5EF4-FFF2-40B4-BE49-F238E27FC236}">
                <a16:creationId xmlns:a16="http://schemas.microsoft.com/office/drawing/2014/main" id="{53E9C71C-41BA-0D9A-D3FE-4A7FAB51ECF6}"/>
              </a:ext>
            </a:extLst>
          </p:cNvPr>
          <p:cNvSpPr txBox="1"/>
          <p:nvPr/>
        </p:nvSpPr>
        <p:spPr>
          <a:xfrm>
            <a:off x="795247" y="2382334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61" name="Straight Connector 67">
            <a:extLst>
              <a:ext uri="{FF2B5EF4-FFF2-40B4-BE49-F238E27FC236}">
                <a16:creationId xmlns:a16="http://schemas.microsoft.com/office/drawing/2014/main" id="{46C080DF-06FD-3641-AE74-CF08AC5D1D13}"/>
              </a:ext>
            </a:extLst>
          </p:cNvPr>
          <p:cNvCxnSpPr>
            <a:cxnSpLocks/>
          </p:cNvCxnSpPr>
          <p:nvPr/>
        </p:nvCxnSpPr>
        <p:spPr>
          <a:xfrm flipV="1">
            <a:off x="2367147" y="342892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9">
            <a:extLst>
              <a:ext uri="{FF2B5EF4-FFF2-40B4-BE49-F238E27FC236}">
                <a16:creationId xmlns:a16="http://schemas.microsoft.com/office/drawing/2014/main" id="{52584457-6C88-D023-09BA-CD7E47B192F7}"/>
              </a:ext>
            </a:extLst>
          </p:cNvPr>
          <p:cNvSpPr txBox="1"/>
          <p:nvPr/>
        </p:nvSpPr>
        <p:spPr>
          <a:xfrm>
            <a:off x="2331516" y="35659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63" name="Straight Connector 71">
            <a:extLst>
              <a:ext uri="{FF2B5EF4-FFF2-40B4-BE49-F238E27FC236}">
                <a16:creationId xmlns:a16="http://schemas.microsoft.com/office/drawing/2014/main" id="{BAD1042E-CA8F-A3B9-2F98-96CB7D3E8B91}"/>
              </a:ext>
            </a:extLst>
          </p:cNvPr>
          <p:cNvCxnSpPr>
            <a:cxnSpLocks/>
          </p:cNvCxnSpPr>
          <p:nvPr/>
        </p:nvCxnSpPr>
        <p:spPr>
          <a:xfrm flipH="1">
            <a:off x="1645876" y="4148259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73">
            <a:extLst>
              <a:ext uri="{FF2B5EF4-FFF2-40B4-BE49-F238E27FC236}">
                <a16:creationId xmlns:a16="http://schemas.microsoft.com/office/drawing/2014/main" id="{96CA247F-57A6-94E5-ABCC-5103E892E68B}"/>
              </a:ext>
            </a:extLst>
          </p:cNvPr>
          <p:cNvSpPr txBox="1"/>
          <p:nvPr/>
        </p:nvSpPr>
        <p:spPr>
          <a:xfrm>
            <a:off x="1801424" y="409242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65" name="TextBox 66">
            <a:extLst>
              <a:ext uri="{FF2B5EF4-FFF2-40B4-BE49-F238E27FC236}">
                <a16:creationId xmlns:a16="http://schemas.microsoft.com/office/drawing/2014/main" id="{F72364AD-A296-40F3-4CD1-B5918BC68C91}"/>
              </a:ext>
            </a:extLst>
          </p:cNvPr>
          <p:cNvSpPr txBox="1"/>
          <p:nvPr/>
        </p:nvSpPr>
        <p:spPr>
          <a:xfrm>
            <a:off x="532320" y="25874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66" name="Table 61">
            <a:extLst>
              <a:ext uri="{FF2B5EF4-FFF2-40B4-BE49-F238E27FC236}">
                <a16:creationId xmlns:a16="http://schemas.microsoft.com/office/drawing/2014/main" id="{E136E33C-A922-53BD-1E5D-730AA8181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51510"/>
              </p:ext>
            </p:extLst>
          </p:nvPr>
        </p:nvGraphicFramePr>
        <p:xfrm>
          <a:off x="1049876" y="955399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67" name="Table 62">
            <a:extLst>
              <a:ext uri="{FF2B5EF4-FFF2-40B4-BE49-F238E27FC236}">
                <a16:creationId xmlns:a16="http://schemas.microsoft.com/office/drawing/2014/main" id="{A0D5F05F-687B-B782-E071-A8A36650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06191"/>
              </p:ext>
            </p:extLst>
          </p:nvPr>
        </p:nvGraphicFramePr>
        <p:xfrm>
          <a:off x="1049876" y="615661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68" name="Table 63">
            <a:extLst>
              <a:ext uri="{FF2B5EF4-FFF2-40B4-BE49-F238E27FC236}">
                <a16:creationId xmlns:a16="http://schemas.microsoft.com/office/drawing/2014/main" id="{4507171F-2332-6ACD-93E5-F9C1308F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00569"/>
              </p:ext>
            </p:extLst>
          </p:nvPr>
        </p:nvGraphicFramePr>
        <p:xfrm>
          <a:off x="577202" y="95539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69" name="Straight Connector 64">
            <a:extLst>
              <a:ext uri="{FF2B5EF4-FFF2-40B4-BE49-F238E27FC236}">
                <a16:creationId xmlns:a16="http://schemas.microsoft.com/office/drawing/2014/main" id="{EDA86792-7319-65A0-EE7B-49D8640DC671}"/>
              </a:ext>
            </a:extLst>
          </p:cNvPr>
          <p:cNvCxnSpPr/>
          <p:nvPr/>
        </p:nvCxnSpPr>
        <p:spPr>
          <a:xfrm flipH="1" flipV="1">
            <a:off x="700951" y="61106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5">
            <a:extLst>
              <a:ext uri="{FF2B5EF4-FFF2-40B4-BE49-F238E27FC236}">
                <a16:creationId xmlns:a16="http://schemas.microsoft.com/office/drawing/2014/main" id="{E68DF056-36B2-99D4-5E45-65A8C34E4CAA}"/>
              </a:ext>
            </a:extLst>
          </p:cNvPr>
          <p:cNvSpPr txBox="1"/>
          <p:nvPr/>
        </p:nvSpPr>
        <p:spPr>
          <a:xfrm>
            <a:off x="796715" y="50733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71" name="Straight Connector 67">
            <a:extLst>
              <a:ext uri="{FF2B5EF4-FFF2-40B4-BE49-F238E27FC236}">
                <a16:creationId xmlns:a16="http://schemas.microsoft.com/office/drawing/2014/main" id="{446E44F9-DDC6-A577-C0BE-18490F8733B8}"/>
              </a:ext>
            </a:extLst>
          </p:cNvPr>
          <p:cNvCxnSpPr>
            <a:cxnSpLocks/>
          </p:cNvCxnSpPr>
          <p:nvPr/>
        </p:nvCxnSpPr>
        <p:spPr>
          <a:xfrm flipV="1">
            <a:off x="2368615" y="155393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69">
            <a:extLst>
              <a:ext uri="{FF2B5EF4-FFF2-40B4-BE49-F238E27FC236}">
                <a16:creationId xmlns:a16="http://schemas.microsoft.com/office/drawing/2014/main" id="{B04A66F4-D461-C4EC-8382-10483FF67A49}"/>
              </a:ext>
            </a:extLst>
          </p:cNvPr>
          <p:cNvSpPr txBox="1"/>
          <p:nvPr/>
        </p:nvSpPr>
        <p:spPr>
          <a:xfrm>
            <a:off x="2332984" y="16909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DBAEEEF4-DCEB-39E4-2811-6C2326F9DF44}"/>
              </a:ext>
            </a:extLst>
          </p:cNvPr>
          <p:cNvCxnSpPr>
            <a:cxnSpLocks/>
          </p:cNvCxnSpPr>
          <p:nvPr/>
        </p:nvCxnSpPr>
        <p:spPr>
          <a:xfrm flipH="1">
            <a:off x="1647344" y="2273264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7CBDCC9-10C5-A80E-C358-A4A0CF9C1241}"/>
              </a:ext>
            </a:extLst>
          </p:cNvPr>
          <p:cNvSpPr txBox="1"/>
          <p:nvPr/>
        </p:nvSpPr>
        <p:spPr>
          <a:xfrm>
            <a:off x="1802892" y="22174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75" name="TextBox 66">
            <a:extLst>
              <a:ext uri="{FF2B5EF4-FFF2-40B4-BE49-F238E27FC236}">
                <a16:creationId xmlns:a16="http://schemas.microsoft.com/office/drawing/2014/main" id="{3ED0C8EB-452B-59AA-C692-1FE7EAAF6A39}"/>
              </a:ext>
            </a:extLst>
          </p:cNvPr>
          <p:cNvSpPr txBox="1"/>
          <p:nvPr/>
        </p:nvSpPr>
        <p:spPr>
          <a:xfrm>
            <a:off x="533788" y="71249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76" name="Table 61">
            <a:extLst>
              <a:ext uri="{FF2B5EF4-FFF2-40B4-BE49-F238E27FC236}">
                <a16:creationId xmlns:a16="http://schemas.microsoft.com/office/drawing/2014/main" id="{2133204F-7875-2948-E5B1-2C7FF16A2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06470"/>
              </p:ext>
            </p:extLst>
          </p:nvPr>
        </p:nvGraphicFramePr>
        <p:xfrm>
          <a:off x="3154577" y="10646932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77" name="Table 62">
            <a:extLst>
              <a:ext uri="{FF2B5EF4-FFF2-40B4-BE49-F238E27FC236}">
                <a16:creationId xmlns:a16="http://schemas.microsoft.com/office/drawing/2014/main" id="{20779C26-FA1F-CBC4-6404-319D02C4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95351"/>
              </p:ext>
            </p:extLst>
          </p:nvPr>
        </p:nvGraphicFramePr>
        <p:xfrm>
          <a:off x="3154577" y="10307194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78" name="Table 63">
            <a:extLst>
              <a:ext uri="{FF2B5EF4-FFF2-40B4-BE49-F238E27FC236}">
                <a16:creationId xmlns:a16="http://schemas.microsoft.com/office/drawing/2014/main" id="{FAD4FCCF-0CC5-7EFE-F739-9ABED166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24022"/>
              </p:ext>
            </p:extLst>
          </p:nvPr>
        </p:nvGraphicFramePr>
        <p:xfrm>
          <a:off x="2681903" y="1064693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79" name="Straight Connector 64">
            <a:extLst>
              <a:ext uri="{FF2B5EF4-FFF2-40B4-BE49-F238E27FC236}">
                <a16:creationId xmlns:a16="http://schemas.microsoft.com/office/drawing/2014/main" id="{01286544-9CEA-C5F9-777D-19E5B35632F8}"/>
              </a:ext>
            </a:extLst>
          </p:cNvPr>
          <p:cNvCxnSpPr/>
          <p:nvPr/>
        </p:nvCxnSpPr>
        <p:spPr>
          <a:xfrm flipH="1" flipV="1">
            <a:off x="2805652" y="10302601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65">
            <a:extLst>
              <a:ext uri="{FF2B5EF4-FFF2-40B4-BE49-F238E27FC236}">
                <a16:creationId xmlns:a16="http://schemas.microsoft.com/office/drawing/2014/main" id="{E63C8891-D244-825D-B226-488B55A135D0}"/>
              </a:ext>
            </a:extLst>
          </p:cNvPr>
          <p:cNvSpPr txBox="1"/>
          <p:nvPr/>
        </p:nvSpPr>
        <p:spPr>
          <a:xfrm>
            <a:off x="2901416" y="1019887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81" name="Straight Connector 67">
            <a:extLst>
              <a:ext uri="{FF2B5EF4-FFF2-40B4-BE49-F238E27FC236}">
                <a16:creationId xmlns:a16="http://schemas.microsoft.com/office/drawing/2014/main" id="{43538454-B61E-5CA6-EC23-2D1E964FD04A}"/>
              </a:ext>
            </a:extLst>
          </p:cNvPr>
          <p:cNvCxnSpPr>
            <a:cxnSpLocks/>
          </p:cNvCxnSpPr>
          <p:nvPr/>
        </p:nvCxnSpPr>
        <p:spPr>
          <a:xfrm flipV="1">
            <a:off x="4473316" y="11245465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69">
            <a:extLst>
              <a:ext uri="{FF2B5EF4-FFF2-40B4-BE49-F238E27FC236}">
                <a16:creationId xmlns:a16="http://schemas.microsoft.com/office/drawing/2014/main" id="{E893DFC6-818B-7053-737D-6A0B1EEEBCE8}"/>
              </a:ext>
            </a:extLst>
          </p:cNvPr>
          <p:cNvSpPr txBox="1"/>
          <p:nvPr/>
        </p:nvSpPr>
        <p:spPr>
          <a:xfrm>
            <a:off x="4437685" y="113824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83" name="Straight Connector 71">
            <a:extLst>
              <a:ext uri="{FF2B5EF4-FFF2-40B4-BE49-F238E27FC236}">
                <a16:creationId xmlns:a16="http://schemas.microsoft.com/office/drawing/2014/main" id="{EB008A42-8640-81B7-76BC-20D084B36B96}"/>
              </a:ext>
            </a:extLst>
          </p:cNvPr>
          <p:cNvCxnSpPr>
            <a:cxnSpLocks/>
          </p:cNvCxnSpPr>
          <p:nvPr/>
        </p:nvCxnSpPr>
        <p:spPr>
          <a:xfrm flipH="1">
            <a:off x="3752045" y="11964797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73">
            <a:extLst>
              <a:ext uri="{FF2B5EF4-FFF2-40B4-BE49-F238E27FC236}">
                <a16:creationId xmlns:a16="http://schemas.microsoft.com/office/drawing/2014/main" id="{6F9B2808-A2A4-9E80-FAE6-A55D16C19F93}"/>
              </a:ext>
            </a:extLst>
          </p:cNvPr>
          <p:cNvSpPr txBox="1"/>
          <p:nvPr/>
        </p:nvSpPr>
        <p:spPr>
          <a:xfrm>
            <a:off x="3907593" y="119089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85" name="TextBox 66">
            <a:extLst>
              <a:ext uri="{FF2B5EF4-FFF2-40B4-BE49-F238E27FC236}">
                <a16:creationId xmlns:a16="http://schemas.microsoft.com/office/drawing/2014/main" id="{52C885A1-8586-8DEA-72F4-A67D85046501}"/>
              </a:ext>
            </a:extLst>
          </p:cNvPr>
          <p:cNvSpPr txBox="1"/>
          <p:nvPr/>
        </p:nvSpPr>
        <p:spPr>
          <a:xfrm>
            <a:off x="2638489" y="1040402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86" name="Table 61">
            <a:extLst>
              <a:ext uri="{FF2B5EF4-FFF2-40B4-BE49-F238E27FC236}">
                <a16:creationId xmlns:a16="http://schemas.microsoft.com/office/drawing/2014/main" id="{DA431B7A-84F3-34DD-7581-899A4AF5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67655"/>
              </p:ext>
            </p:extLst>
          </p:nvPr>
        </p:nvGraphicFramePr>
        <p:xfrm>
          <a:off x="3156045" y="8771937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87" name="Table 62">
            <a:extLst>
              <a:ext uri="{FF2B5EF4-FFF2-40B4-BE49-F238E27FC236}">
                <a16:creationId xmlns:a16="http://schemas.microsoft.com/office/drawing/2014/main" id="{9EBFCFF6-DD78-616A-23B1-E30C3DD44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86260"/>
              </p:ext>
            </p:extLst>
          </p:nvPr>
        </p:nvGraphicFramePr>
        <p:xfrm>
          <a:off x="3156045" y="8432199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88" name="Table 63">
            <a:extLst>
              <a:ext uri="{FF2B5EF4-FFF2-40B4-BE49-F238E27FC236}">
                <a16:creationId xmlns:a16="http://schemas.microsoft.com/office/drawing/2014/main" id="{0BDFB439-C02D-682C-5AE8-68D35C161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79437"/>
              </p:ext>
            </p:extLst>
          </p:nvPr>
        </p:nvGraphicFramePr>
        <p:xfrm>
          <a:off x="2683371" y="877193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89" name="Straight Connector 64">
            <a:extLst>
              <a:ext uri="{FF2B5EF4-FFF2-40B4-BE49-F238E27FC236}">
                <a16:creationId xmlns:a16="http://schemas.microsoft.com/office/drawing/2014/main" id="{499F61A4-3647-B379-DA2A-F618F345734D}"/>
              </a:ext>
            </a:extLst>
          </p:cNvPr>
          <p:cNvCxnSpPr/>
          <p:nvPr/>
        </p:nvCxnSpPr>
        <p:spPr>
          <a:xfrm flipH="1" flipV="1">
            <a:off x="2807120" y="842760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5">
            <a:extLst>
              <a:ext uri="{FF2B5EF4-FFF2-40B4-BE49-F238E27FC236}">
                <a16:creationId xmlns:a16="http://schemas.microsoft.com/office/drawing/2014/main" id="{BC19B59F-B272-D0BC-662E-52666ECF0631}"/>
              </a:ext>
            </a:extLst>
          </p:cNvPr>
          <p:cNvSpPr txBox="1"/>
          <p:nvPr/>
        </p:nvSpPr>
        <p:spPr>
          <a:xfrm>
            <a:off x="2902884" y="832387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91" name="Straight Connector 67">
            <a:extLst>
              <a:ext uri="{FF2B5EF4-FFF2-40B4-BE49-F238E27FC236}">
                <a16:creationId xmlns:a16="http://schemas.microsoft.com/office/drawing/2014/main" id="{7CE6FE39-BA8E-2D03-6E6D-4ECF68708677}"/>
              </a:ext>
            </a:extLst>
          </p:cNvPr>
          <p:cNvCxnSpPr>
            <a:cxnSpLocks/>
          </p:cNvCxnSpPr>
          <p:nvPr/>
        </p:nvCxnSpPr>
        <p:spPr>
          <a:xfrm flipV="1">
            <a:off x="4474784" y="9370470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9">
            <a:extLst>
              <a:ext uri="{FF2B5EF4-FFF2-40B4-BE49-F238E27FC236}">
                <a16:creationId xmlns:a16="http://schemas.microsoft.com/office/drawing/2014/main" id="{8D00E9F8-6582-C059-6D88-82A1B6370712}"/>
              </a:ext>
            </a:extLst>
          </p:cNvPr>
          <p:cNvSpPr txBox="1"/>
          <p:nvPr/>
        </p:nvSpPr>
        <p:spPr>
          <a:xfrm>
            <a:off x="4439153" y="950748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93" name="Straight Connector 71">
            <a:extLst>
              <a:ext uri="{FF2B5EF4-FFF2-40B4-BE49-F238E27FC236}">
                <a16:creationId xmlns:a16="http://schemas.microsoft.com/office/drawing/2014/main" id="{A6436A12-5C0E-EBE8-04EA-59A8B1EEC57E}"/>
              </a:ext>
            </a:extLst>
          </p:cNvPr>
          <p:cNvCxnSpPr>
            <a:cxnSpLocks/>
          </p:cNvCxnSpPr>
          <p:nvPr/>
        </p:nvCxnSpPr>
        <p:spPr>
          <a:xfrm flipH="1">
            <a:off x="3753513" y="10089802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73">
            <a:extLst>
              <a:ext uri="{FF2B5EF4-FFF2-40B4-BE49-F238E27FC236}">
                <a16:creationId xmlns:a16="http://schemas.microsoft.com/office/drawing/2014/main" id="{547B0A9B-CA65-B0B3-453B-8EC31D56DAB9}"/>
              </a:ext>
            </a:extLst>
          </p:cNvPr>
          <p:cNvSpPr txBox="1"/>
          <p:nvPr/>
        </p:nvSpPr>
        <p:spPr>
          <a:xfrm>
            <a:off x="3909061" y="1003397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95" name="TextBox 66">
            <a:extLst>
              <a:ext uri="{FF2B5EF4-FFF2-40B4-BE49-F238E27FC236}">
                <a16:creationId xmlns:a16="http://schemas.microsoft.com/office/drawing/2014/main" id="{1753C246-073A-6168-B811-C896B3723369}"/>
              </a:ext>
            </a:extLst>
          </p:cNvPr>
          <p:cNvSpPr txBox="1"/>
          <p:nvPr/>
        </p:nvSpPr>
        <p:spPr>
          <a:xfrm>
            <a:off x="2639957" y="852903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96" name="Table 61">
            <a:extLst>
              <a:ext uri="{FF2B5EF4-FFF2-40B4-BE49-F238E27FC236}">
                <a16:creationId xmlns:a16="http://schemas.microsoft.com/office/drawing/2014/main" id="{0EAE74C0-1441-C1B6-B12B-AB56E7AE0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86124"/>
              </p:ext>
            </p:extLst>
          </p:nvPr>
        </p:nvGraphicFramePr>
        <p:xfrm>
          <a:off x="3153109" y="6781666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97" name="Table 62">
            <a:extLst>
              <a:ext uri="{FF2B5EF4-FFF2-40B4-BE49-F238E27FC236}">
                <a16:creationId xmlns:a16="http://schemas.microsoft.com/office/drawing/2014/main" id="{00BB3523-9C66-EE14-D00B-63ED1E7A4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86571"/>
              </p:ext>
            </p:extLst>
          </p:nvPr>
        </p:nvGraphicFramePr>
        <p:xfrm>
          <a:off x="3153109" y="6441928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98" name="Table 63">
            <a:extLst>
              <a:ext uri="{FF2B5EF4-FFF2-40B4-BE49-F238E27FC236}">
                <a16:creationId xmlns:a16="http://schemas.microsoft.com/office/drawing/2014/main" id="{3228C64D-8329-4BF4-7A31-3E759F7C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72637"/>
              </p:ext>
            </p:extLst>
          </p:nvPr>
        </p:nvGraphicFramePr>
        <p:xfrm>
          <a:off x="2680435" y="678166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99" name="Straight Connector 64">
            <a:extLst>
              <a:ext uri="{FF2B5EF4-FFF2-40B4-BE49-F238E27FC236}">
                <a16:creationId xmlns:a16="http://schemas.microsoft.com/office/drawing/2014/main" id="{6DABB107-2CF2-4613-A380-62B151646CFE}"/>
              </a:ext>
            </a:extLst>
          </p:cNvPr>
          <p:cNvCxnSpPr/>
          <p:nvPr/>
        </p:nvCxnSpPr>
        <p:spPr>
          <a:xfrm flipH="1" flipV="1">
            <a:off x="2804184" y="643733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65">
            <a:extLst>
              <a:ext uri="{FF2B5EF4-FFF2-40B4-BE49-F238E27FC236}">
                <a16:creationId xmlns:a16="http://schemas.microsoft.com/office/drawing/2014/main" id="{2B19CE12-2FB4-3556-B7FE-840E27E6EC7D}"/>
              </a:ext>
            </a:extLst>
          </p:cNvPr>
          <p:cNvSpPr txBox="1"/>
          <p:nvPr/>
        </p:nvSpPr>
        <p:spPr>
          <a:xfrm>
            <a:off x="2899948" y="633360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01" name="Straight Connector 67">
            <a:extLst>
              <a:ext uri="{FF2B5EF4-FFF2-40B4-BE49-F238E27FC236}">
                <a16:creationId xmlns:a16="http://schemas.microsoft.com/office/drawing/2014/main" id="{5060F161-535D-DCA6-58E6-EC88A3D46F3C}"/>
              </a:ext>
            </a:extLst>
          </p:cNvPr>
          <p:cNvCxnSpPr>
            <a:cxnSpLocks/>
          </p:cNvCxnSpPr>
          <p:nvPr/>
        </p:nvCxnSpPr>
        <p:spPr>
          <a:xfrm flipV="1">
            <a:off x="4471848" y="7380199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69">
            <a:extLst>
              <a:ext uri="{FF2B5EF4-FFF2-40B4-BE49-F238E27FC236}">
                <a16:creationId xmlns:a16="http://schemas.microsoft.com/office/drawing/2014/main" id="{C6930C24-A9E1-F890-3FF3-04FADFBAF92F}"/>
              </a:ext>
            </a:extLst>
          </p:cNvPr>
          <p:cNvSpPr txBox="1"/>
          <p:nvPr/>
        </p:nvSpPr>
        <p:spPr>
          <a:xfrm>
            <a:off x="4436217" y="751721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03" name="Straight Connector 71">
            <a:extLst>
              <a:ext uri="{FF2B5EF4-FFF2-40B4-BE49-F238E27FC236}">
                <a16:creationId xmlns:a16="http://schemas.microsoft.com/office/drawing/2014/main" id="{E99BE0BC-7AF6-D763-847C-84BF387C6D1F}"/>
              </a:ext>
            </a:extLst>
          </p:cNvPr>
          <p:cNvCxnSpPr>
            <a:cxnSpLocks/>
          </p:cNvCxnSpPr>
          <p:nvPr/>
        </p:nvCxnSpPr>
        <p:spPr>
          <a:xfrm flipH="1">
            <a:off x="3750577" y="8099531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73">
            <a:extLst>
              <a:ext uri="{FF2B5EF4-FFF2-40B4-BE49-F238E27FC236}">
                <a16:creationId xmlns:a16="http://schemas.microsoft.com/office/drawing/2014/main" id="{173E2CE6-E5F6-39C1-7058-53F6356F02DD}"/>
              </a:ext>
            </a:extLst>
          </p:cNvPr>
          <p:cNvSpPr txBox="1"/>
          <p:nvPr/>
        </p:nvSpPr>
        <p:spPr>
          <a:xfrm>
            <a:off x="3906125" y="804370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05" name="TextBox 66">
            <a:extLst>
              <a:ext uri="{FF2B5EF4-FFF2-40B4-BE49-F238E27FC236}">
                <a16:creationId xmlns:a16="http://schemas.microsoft.com/office/drawing/2014/main" id="{E4FE4808-48F2-6C1D-0485-C64B0C91BFC3}"/>
              </a:ext>
            </a:extLst>
          </p:cNvPr>
          <p:cNvSpPr txBox="1"/>
          <p:nvPr/>
        </p:nvSpPr>
        <p:spPr>
          <a:xfrm>
            <a:off x="2637021" y="653876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06" name="Table 61">
            <a:extLst>
              <a:ext uri="{FF2B5EF4-FFF2-40B4-BE49-F238E27FC236}">
                <a16:creationId xmlns:a16="http://schemas.microsoft.com/office/drawing/2014/main" id="{A2BAF59C-4198-FC44-2DD1-E251C7510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11712"/>
              </p:ext>
            </p:extLst>
          </p:nvPr>
        </p:nvGraphicFramePr>
        <p:xfrm>
          <a:off x="3154577" y="4906671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07" name="Table 62">
            <a:extLst>
              <a:ext uri="{FF2B5EF4-FFF2-40B4-BE49-F238E27FC236}">
                <a16:creationId xmlns:a16="http://schemas.microsoft.com/office/drawing/2014/main" id="{F37739F1-AF21-D027-F000-4D96BE20D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0373"/>
              </p:ext>
            </p:extLst>
          </p:nvPr>
        </p:nvGraphicFramePr>
        <p:xfrm>
          <a:off x="3154577" y="4566933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08" name="Table 63">
            <a:extLst>
              <a:ext uri="{FF2B5EF4-FFF2-40B4-BE49-F238E27FC236}">
                <a16:creationId xmlns:a16="http://schemas.microsoft.com/office/drawing/2014/main" id="{05AEC18A-C0B5-A53C-F66C-D567F7EF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02908"/>
              </p:ext>
            </p:extLst>
          </p:nvPr>
        </p:nvGraphicFramePr>
        <p:xfrm>
          <a:off x="2681903" y="4906671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09" name="Straight Connector 64">
            <a:extLst>
              <a:ext uri="{FF2B5EF4-FFF2-40B4-BE49-F238E27FC236}">
                <a16:creationId xmlns:a16="http://schemas.microsoft.com/office/drawing/2014/main" id="{F2591E38-DE62-864C-C373-6F6D7DABFA32}"/>
              </a:ext>
            </a:extLst>
          </p:cNvPr>
          <p:cNvCxnSpPr/>
          <p:nvPr/>
        </p:nvCxnSpPr>
        <p:spPr>
          <a:xfrm flipH="1" flipV="1">
            <a:off x="2805652" y="4562340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65">
            <a:extLst>
              <a:ext uri="{FF2B5EF4-FFF2-40B4-BE49-F238E27FC236}">
                <a16:creationId xmlns:a16="http://schemas.microsoft.com/office/drawing/2014/main" id="{011B9CAA-9528-27EE-1D07-8096BB686DF9}"/>
              </a:ext>
            </a:extLst>
          </p:cNvPr>
          <p:cNvSpPr txBox="1"/>
          <p:nvPr/>
        </p:nvSpPr>
        <p:spPr>
          <a:xfrm>
            <a:off x="2901416" y="445861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11" name="Straight Connector 67">
            <a:extLst>
              <a:ext uri="{FF2B5EF4-FFF2-40B4-BE49-F238E27FC236}">
                <a16:creationId xmlns:a16="http://schemas.microsoft.com/office/drawing/2014/main" id="{F1437323-53D8-443D-E861-CCE1092AD088}"/>
              </a:ext>
            </a:extLst>
          </p:cNvPr>
          <p:cNvCxnSpPr>
            <a:cxnSpLocks/>
          </p:cNvCxnSpPr>
          <p:nvPr/>
        </p:nvCxnSpPr>
        <p:spPr>
          <a:xfrm flipV="1">
            <a:off x="4473316" y="5505204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69">
            <a:extLst>
              <a:ext uri="{FF2B5EF4-FFF2-40B4-BE49-F238E27FC236}">
                <a16:creationId xmlns:a16="http://schemas.microsoft.com/office/drawing/2014/main" id="{CC012DED-5E38-46E2-EF75-599F5651E40A}"/>
              </a:ext>
            </a:extLst>
          </p:cNvPr>
          <p:cNvSpPr txBox="1"/>
          <p:nvPr/>
        </p:nvSpPr>
        <p:spPr>
          <a:xfrm>
            <a:off x="4437685" y="564222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D8D069B5-23F9-AE3E-D653-7F63A62563FD}"/>
              </a:ext>
            </a:extLst>
          </p:cNvPr>
          <p:cNvCxnSpPr>
            <a:cxnSpLocks/>
          </p:cNvCxnSpPr>
          <p:nvPr/>
        </p:nvCxnSpPr>
        <p:spPr>
          <a:xfrm flipH="1">
            <a:off x="3752045" y="6224536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73">
            <a:extLst>
              <a:ext uri="{FF2B5EF4-FFF2-40B4-BE49-F238E27FC236}">
                <a16:creationId xmlns:a16="http://schemas.microsoft.com/office/drawing/2014/main" id="{AFCB417C-FB1A-A2C0-240E-A4A4D2D06834}"/>
              </a:ext>
            </a:extLst>
          </p:cNvPr>
          <p:cNvSpPr txBox="1"/>
          <p:nvPr/>
        </p:nvSpPr>
        <p:spPr>
          <a:xfrm>
            <a:off x="3907593" y="616870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15" name="TextBox 66">
            <a:extLst>
              <a:ext uri="{FF2B5EF4-FFF2-40B4-BE49-F238E27FC236}">
                <a16:creationId xmlns:a16="http://schemas.microsoft.com/office/drawing/2014/main" id="{C61AA689-B0CC-1B2F-4943-0AE57F1CCE7A}"/>
              </a:ext>
            </a:extLst>
          </p:cNvPr>
          <p:cNvSpPr txBox="1"/>
          <p:nvPr/>
        </p:nvSpPr>
        <p:spPr>
          <a:xfrm>
            <a:off x="2638489" y="466376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F4CBD440-42E7-4FB4-5CDC-A1C18296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58552"/>
              </p:ext>
            </p:extLst>
          </p:nvPr>
        </p:nvGraphicFramePr>
        <p:xfrm>
          <a:off x="3151639" y="2830394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17" name="Table 62">
            <a:extLst>
              <a:ext uri="{FF2B5EF4-FFF2-40B4-BE49-F238E27FC236}">
                <a16:creationId xmlns:a16="http://schemas.microsoft.com/office/drawing/2014/main" id="{3B57DDCB-8432-0A34-6E1F-A09E09FF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1878"/>
              </p:ext>
            </p:extLst>
          </p:nvPr>
        </p:nvGraphicFramePr>
        <p:xfrm>
          <a:off x="3151639" y="2490656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18" name="Table 63">
            <a:extLst>
              <a:ext uri="{FF2B5EF4-FFF2-40B4-BE49-F238E27FC236}">
                <a16:creationId xmlns:a16="http://schemas.microsoft.com/office/drawing/2014/main" id="{0F08F1DF-D0DB-5D2B-6159-5BE3DA5C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28167"/>
              </p:ext>
            </p:extLst>
          </p:nvPr>
        </p:nvGraphicFramePr>
        <p:xfrm>
          <a:off x="2678965" y="2830394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19" name="Straight Connector 64">
            <a:extLst>
              <a:ext uri="{FF2B5EF4-FFF2-40B4-BE49-F238E27FC236}">
                <a16:creationId xmlns:a16="http://schemas.microsoft.com/office/drawing/2014/main" id="{9BF428CA-FC88-031D-D90B-3C7FCA41CE8D}"/>
              </a:ext>
            </a:extLst>
          </p:cNvPr>
          <p:cNvCxnSpPr/>
          <p:nvPr/>
        </p:nvCxnSpPr>
        <p:spPr>
          <a:xfrm flipH="1" flipV="1">
            <a:off x="2802714" y="2486063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65">
            <a:extLst>
              <a:ext uri="{FF2B5EF4-FFF2-40B4-BE49-F238E27FC236}">
                <a16:creationId xmlns:a16="http://schemas.microsoft.com/office/drawing/2014/main" id="{7C1C77CD-9140-6EB5-7DC6-D8045A963107}"/>
              </a:ext>
            </a:extLst>
          </p:cNvPr>
          <p:cNvSpPr txBox="1"/>
          <p:nvPr/>
        </p:nvSpPr>
        <p:spPr>
          <a:xfrm>
            <a:off x="2898478" y="2382334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21" name="Straight Connector 67">
            <a:extLst>
              <a:ext uri="{FF2B5EF4-FFF2-40B4-BE49-F238E27FC236}">
                <a16:creationId xmlns:a16="http://schemas.microsoft.com/office/drawing/2014/main" id="{96E0B599-51A9-9E8D-FEA2-96605A942B2B}"/>
              </a:ext>
            </a:extLst>
          </p:cNvPr>
          <p:cNvCxnSpPr>
            <a:cxnSpLocks/>
          </p:cNvCxnSpPr>
          <p:nvPr/>
        </p:nvCxnSpPr>
        <p:spPr>
          <a:xfrm flipV="1">
            <a:off x="4470378" y="342892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69">
            <a:extLst>
              <a:ext uri="{FF2B5EF4-FFF2-40B4-BE49-F238E27FC236}">
                <a16:creationId xmlns:a16="http://schemas.microsoft.com/office/drawing/2014/main" id="{25C602A5-22B8-A4A0-30B0-CA440C673FF5}"/>
              </a:ext>
            </a:extLst>
          </p:cNvPr>
          <p:cNvSpPr txBox="1"/>
          <p:nvPr/>
        </p:nvSpPr>
        <p:spPr>
          <a:xfrm>
            <a:off x="4434747" y="35659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23" name="Straight Connector 71">
            <a:extLst>
              <a:ext uri="{FF2B5EF4-FFF2-40B4-BE49-F238E27FC236}">
                <a16:creationId xmlns:a16="http://schemas.microsoft.com/office/drawing/2014/main" id="{BA126295-AD06-4E87-1C49-C03335444C65}"/>
              </a:ext>
            </a:extLst>
          </p:cNvPr>
          <p:cNvCxnSpPr>
            <a:cxnSpLocks/>
          </p:cNvCxnSpPr>
          <p:nvPr/>
        </p:nvCxnSpPr>
        <p:spPr>
          <a:xfrm flipH="1">
            <a:off x="3749107" y="4148259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73">
            <a:extLst>
              <a:ext uri="{FF2B5EF4-FFF2-40B4-BE49-F238E27FC236}">
                <a16:creationId xmlns:a16="http://schemas.microsoft.com/office/drawing/2014/main" id="{2FE90175-BA4C-94D5-6A42-AEBB35849F56}"/>
              </a:ext>
            </a:extLst>
          </p:cNvPr>
          <p:cNvSpPr txBox="1"/>
          <p:nvPr/>
        </p:nvSpPr>
        <p:spPr>
          <a:xfrm>
            <a:off x="3904655" y="409242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25" name="TextBox 66">
            <a:extLst>
              <a:ext uri="{FF2B5EF4-FFF2-40B4-BE49-F238E27FC236}">
                <a16:creationId xmlns:a16="http://schemas.microsoft.com/office/drawing/2014/main" id="{E4DAB4F2-F905-6C43-23E9-4D0394F726B9}"/>
              </a:ext>
            </a:extLst>
          </p:cNvPr>
          <p:cNvSpPr txBox="1"/>
          <p:nvPr/>
        </p:nvSpPr>
        <p:spPr>
          <a:xfrm>
            <a:off x="2635551" y="25874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26" name="Table 61">
            <a:extLst>
              <a:ext uri="{FF2B5EF4-FFF2-40B4-BE49-F238E27FC236}">
                <a16:creationId xmlns:a16="http://schemas.microsoft.com/office/drawing/2014/main" id="{000AF732-0B78-B3F5-9B86-9E28425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47907"/>
              </p:ext>
            </p:extLst>
          </p:nvPr>
        </p:nvGraphicFramePr>
        <p:xfrm>
          <a:off x="3153107" y="955399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27" name="Table 62">
            <a:extLst>
              <a:ext uri="{FF2B5EF4-FFF2-40B4-BE49-F238E27FC236}">
                <a16:creationId xmlns:a16="http://schemas.microsoft.com/office/drawing/2014/main" id="{438667A0-FE59-29ED-8CC0-E9AE43984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19464"/>
              </p:ext>
            </p:extLst>
          </p:nvPr>
        </p:nvGraphicFramePr>
        <p:xfrm>
          <a:off x="3153107" y="615661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28" name="Table 63">
            <a:extLst>
              <a:ext uri="{FF2B5EF4-FFF2-40B4-BE49-F238E27FC236}">
                <a16:creationId xmlns:a16="http://schemas.microsoft.com/office/drawing/2014/main" id="{381FEA9E-C2B1-6DA9-0A7A-0EF48200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9081"/>
              </p:ext>
            </p:extLst>
          </p:nvPr>
        </p:nvGraphicFramePr>
        <p:xfrm>
          <a:off x="2680433" y="95539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29" name="Straight Connector 64">
            <a:extLst>
              <a:ext uri="{FF2B5EF4-FFF2-40B4-BE49-F238E27FC236}">
                <a16:creationId xmlns:a16="http://schemas.microsoft.com/office/drawing/2014/main" id="{D45091A8-C6D7-0306-F492-32FF47B35672}"/>
              </a:ext>
            </a:extLst>
          </p:cNvPr>
          <p:cNvCxnSpPr/>
          <p:nvPr/>
        </p:nvCxnSpPr>
        <p:spPr>
          <a:xfrm flipH="1" flipV="1">
            <a:off x="2804182" y="61106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65">
            <a:extLst>
              <a:ext uri="{FF2B5EF4-FFF2-40B4-BE49-F238E27FC236}">
                <a16:creationId xmlns:a16="http://schemas.microsoft.com/office/drawing/2014/main" id="{0253F7D2-75E3-D4BF-7729-3BDB011B2AC5}"/>
              </a:ext>
            </a:extLst>
          </p:cNvPr>
          <p:cNvSpPr txBox="1"/>
          <p:nvPr/>
        </p:nvSpPr>
        <p:spPr>
          <a:xfrm>
            <a:off x="2899946" y="50733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31" name="Straight Connector 67">
            <a:extLst>
              <a:ext uri="{FF2B5EF4-FFF2-40B4-BE49-F238E27FC236}">
                <a16:creationId xmlns:a16="http://schemas.microsoft.com/office/drawing/2014/main" id="{E841C293-BE10-6539-0A7D-C4AC27F09C4C}"/>
              </a:ext>
            </a:extLst>
          </p:cNvPr>
          <p:cNvCxnSpPr>
            <a:cxnSpLocks/>
          </p:cNvCxnSpPr>
          <p:nvPr/>
        </p:nvCxnSpPr>
        <p:spPr>
          <a:xfrm flipV="1">
            <a:off x="4471846" y="155393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69">
            <a:extLst>
              <a:ext uri="{FF2B5EF4-FFF2-40B4-BE49-F238E27FC236}">
                <a16:creationId xmlns:a16="http://schemas.microsoft.com/office/drawing/2014/main" id="{2B780177-78BA-91A0-D4B6-DFA57D9EFE83}"/>
              </a:ext>
            </a:extLst>
          </p:cNvPr>
          <p:cNvSpPr txBox="1"/>
          <p:nvPr/>
        </p:nvSpPr>
        <p:spPr>
          <a:xfrm>
            <a:off x="4436215" y="16909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33" name="Straight Connector 71">
            <a:extLst>
              <a:ext uri="{FF2B5EF4-FFF2-40B4-BE49-F238E27FC236}">
                <a16:creationId xmlns:a16="http://schemas.microsoft.com/office/drawing/2014/main" id="{8162E69B-2F0C-879B-0218-F39D9B546CFE}"/>
              </a:ext>
            </a:extLst>
          </p:cNvPr>
          <p:cNvCxnSpPr>
            <a:cxnSpLocks/>
          </p:cNvCxnSpPr>
          <p:nvPr/>
        </p:nvCxnSpPr>
        <p:spPr>
          <a:xfrm flipH="1">
            <a:off x="3750575" y="2273264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73">
            <a:extLst>
              <a:ext uri="{FF2B5EF4-FFF2-40B4-BE49-F238E27FC236}">
                <a16:creationId xmlns:a16="http://schemas.microsoft.com/office/drawing/2014/main" id="{F00C6F68-8FA3-5D2F-B926-0A5BFAF72FC3}"/>
              </a:ext>
            </a:extLst>
          </p:cNvPr>
          <p:cNvSpPr txBox="1"/>
          <p:nvPr/>
        </p:nvSpPr>
        <p:spPr>
          <a:xfrm>
            <a:off x="3906123" y="22174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35" name="TextBox 66">
            <a:extLst>
              <a:ext uri="{FF2B5EF4-FFF2-40B4-BE49-F238E27FC236}">
                <a16:creationId xmlns:a16="http://schemas.microsoft.com/office/drawing/2014/main" id="{DBF6935B-8F83-FAB3-4705-2378A9B1242F}"/>
              </a:ext>
            </a:extLst>
          </p:cNvPr>
          <p:cNvSpPr txBox="1"/>
          <p:nvPr/>
        </p:nvSpPr>
        <p:spPr>
          <a:xfrm>
            <a:off x="2637019" y="71249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36" name="Table 61">
            <a:extLst>
              <a:ext uri="{FF2B5EF4-FFF2-40B4-BE49-F238E27FC236}">
                <a16:creationId xmlns:a16="http://schemas.microsoft.com/office/drawing/2014/main" id="{7469EFF1-51C6-C81F-E2D0-654B2B16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55582"/>
              </p:ext>
            </p:extLst>
          </p:nvPr>
        </p:nvGraphicFramePr>
        <p:xfrm>
          <a:off x="5192355" y="10646932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37" name="Table 62">
            <a:extLst>
              <a:ext uri="{FF2B5EF4-FFF2-40B4-BE49-F238E27FC236}">
                <a16:creationId xmlns:a16="http://schemas.microsoft.com/office/drawing/2014/main" id="{5CF9EB52-AF88-CB2C-440E-F6B0805E6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7498"/>
              </p:ext>
            </p:extLst>
          </p:nvPr>
        </p:nvGraphicFramePr>
        <p:xfrm>
          <a:off x="5192355" y="10307194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38" name="Table 63">
            <a:extLst>
              <a:ext uri="{FF2B5EF4-FFF2-40B4-BE49-F238E27FC236}">
                <a16:creationId xmlns:a16="http://schemas.microsoft.com/office/drawing/2014/main" id="{4AA947A1-4A09-CBB7-586B-E439266C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0543"/>
              </p:ext>
            </p:extLst>
          </p:nvPr>
        </p:nvGraphicFramePr>
        <p:xfrm>
          <a:off x="4719681" y="1064693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39" name="Straight Connector 64">
            <a:extLst>
              <a:ext uri="{FF2B5EF4-FFF2-40B4-BE49-F238E27FC236}">
                <a16:creationId xmlns:a16="http://schemas.microsoft.com/office/drawing/2014/main" id="{EFA31BBC-A226-F078-CDF2-6CB6303CAA7D}"/>
              </a:ext>
            </a:extLst>
          </p:cNvPr>
          <p:cNvCxnSpPr/>
          <p:nvPr/>
        </p:nvCxnSpPr>
        <p:spPr>
          <a:xfrm flipH="1" flipV="1">
            <a:off x="4843430" y="10302601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65">
            <a:extLst>
              <a:ext uri="{FF2B5EF4-FFF2-40B4-BE49-F238E27FC236}">
                <a16:creationId xmlns:a16="http://schemas.microsoft.com/office/drawing/2014/main" id="{890F7A7C-E486-D4A8-9502-1A328F061F8C}"/>
              </a:ext>
            </a:extLst>
          </p:cNvPr>
          <p:cNvSpPr txBox="1"/>
          <p:nvPr/>
        </p:nvSpPr>
        <p:spPr>
          <a:xfrm>
            <a:off x="4939194" y="1019887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1EBB5B42-27F8-4504-81AB-34802730EE80}"/>
              </a:ext>
            </a:extLst>
          </p:cNvPr>
          <p:cNvCxnSpPr>
            <a:cxnSpLocks/>
          </p:cNvCxnSpPr>
          <p:nvPr/>
        </p:nvCxnSpPr>
        <p:spPr>
          <a:xfrm flipV="1">
            <a:off x="6511094" y="11245465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69">
            <a:extLst>
              <a:ext uri="{FF2B5EF4-FFF2-40B4-BE49-F238E27FC236}">
                <a16:creationId xmlns:a16="http://schemas.microsoft.com/office/drawing/2014/main" id="{EC8179E3-A9A0-CF75-559E-B8C739B191CB}"/>
              </a:ext>
            </a:extLst>
          </p:cNvPr>
          <p:cNvSpPr txBox="1"/>
          <p:nvPr/>
        </p:nvSpPr>
        <p:spPr>
          <a:xfrm>
            <a:off x="6475463" y="113824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43" name="Straight Connector 71">
            <a:extLst>
              <a:ext uri="{FF2B5EF4-FFF2-40B4-BE49-F238E27FC236}">
                <a16:creationId xmlns:a16="http://schemas.microsoft.com/office/drawing/2014/main" id="{FF994AC3-E921-84A8-9D08-7B13720D0886}"/>
              </a:ext>
            </a:extLst>
          </p:cNvPr>
          <p:cNvCxnSpPr>
            <a:cxnSpLocks/>
          </p:cNvCxnSpPr>
          <p:nvPr/>
        </p:nvCxnSpPr>
        <p:spPr>
          <a:xfrm flipH="1">
            <a:off x="5789823" y="11964797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73">
            <a:extLst>
              <a:ext uri="{FF2B5EF4-FFF2-40B4-BE49-F238E27FC236}">
                <a16:creationId xmlns:a16="http://schemas.microsoft.com/office/drawing/2014/main" id="{62E28474-8442-F4D3-88FC-A13E3A1587B5}"/>
              </a:ext>
            </a:extLst>
          </p:cNvPr>
          <p:cNvSpPr txBox="1"/>
          <p:nvPr/>
        </p:nvSpPr>
        <p:spPr>
          <a:xfrm>
            <a:off x="5945371" y="119089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45" name="TextBox 66">
            <a:extLst>
              <a:ext uri="{FF2B5EF4-FFF2-40B4-BE49-F238E27FC236}">
                <a16:creationId xmlns:a16="http://schemas.microsoft.com/office/drawing/2014/main" id="{EBAE04E8-0587-704A-0BAF-ED0ECCAC8EF8}"/>
              </a:ext>
            </a:extLst>
          </p:cNvPr>
          <p:cNvSpPr txBox="1"/>
          <p:nvPr/>
        </p:nvSpPr>
        <p:spPr>
          <a:xfrm>
            <a:off x="4676267" y="1040402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46" name="Table 61">
            <a:extLst>
              <a:ext uri="{FF2B5EF4-FFF2-40B4-BE49-F238E27FC236}">
                <a16:creationId xmlns:a16="http://schemas.microsoft.com/office/drawing/2014/main" id="{1D503E84-BBA1-8F60-62D5-BE9069072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84087"/>
              </p:ext>
            </p:extLst>
          </p:nvPr>
        </p:nvGraphicFramePr>
        <p:xfrm>
          <a:off x="5193823" y="8771937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47" name="Table 62">
            <a:extLst>
              <a:ext uri="{FF2B5EF4-FFF2-40B4-BE49-F238E27FC236}">
                <a16:creationId xmlns:a16="http://schemas.microsoft.com/office/drawing/2014/main" id="{846D2824-B633-F866-827D-66D101D7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139"/>
              </p:ext>
            </p:extLst>
          </p:nvPr>
        </p:nvGraphicFramePr>
        <p:xfrm>
          <a:off x="5193823" y="8432199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48" name="Table 63">
            <a:extLst>
              <a:ext uri="{FF2B5EF4-FFF2-40B4-BE49-F238E27FC236}">
                <a16:creationId xmlns:a16="http://schemas.microsoft.com/office/drawing/2014/main" id="{04142388-EFD1-348A-6687-45483D0B8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03609"/>
              </p:ext>
            </p:extLst>
          </p:nvPr>
        </p:nvGraphicFramePr>
        <p:xfrm>
          <a:off x="4721149" y="877193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49" name="Straight Connector 64">
            <a:extLst>
              <a:ext uri="{FF2B5EF4-FFF2-40B4-BE49-F238E27FC236}">
                <a16:creationId xmlns:a16="http://schemas.microsoft.com/office/drawing/2014/main" id="{796267D4-9613-DC0E-9A57-B02E13BC6FDE}"/>
              </a:ext>
            </a:extLst>
          </p:cNvPr>
          <p:cNvCxnSpPr/>
          <p:nvPr/>
        </p:nvCxnSpPr>
        <p:spPr>
          <a:xfrm flipH="1" flipV="1">
            <a:off x="4844898" y="842760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65">
            <a:extLst>
              <a:ext uri="{FF2B5EF4-FFF2-40B4-BE49-F238E27FC236}">
                <a16:creationId xmlns:a16="http://schemas.microsoft.com/office/drawing/2014/main" id="{092A1A9F-43C8-DED0-A7E2-C513F4EDBA0F}"/>
              </a:ext>
            </a:extLst>
          </p:cNvPr>
          <p:cNvSpPr txBox="1"/>
          <p:nvPr/>
        </p:nvSpPr>
        <p:spPr>
          <a:xfrm>
            <a:off x="4940662" y="832387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51" name="Straight Connector 67">
            <a:extLst>
              <a:ext uri="{FF2B5EF4-FFF2-40B4-BE49-F238E27FC236}">
                <a16:creationId xmlns:a16="http://schemas.microsoft.com/office/drawing/2014/main" id="{79407571-7D0E-1D9F-6D38-3762C5D3EFCC}"/>
              </a:ext>
            </a:extLst>
          </p:cNvPr>
          <p:cNvCxnSpPr>
            <a:cxnSpLocks/>
          </p:cNvCxnSpPr>
          <p:nvPr/>
        </p:nvCxnSpPr>
        <p:spPr>
          <a:xfrm flipV="1">
            <a:off x="6512562" y="9370470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69">
            <a:extLst>
              <a:ext uri="{FF2B5EF4-FFF2-40B4-BE49-F238E27FC236}">
                <a16:creationId xmlns:a16="http://schemas.microsoft.com/office/drawing/2014/main" id="{047B6D7F-8C93-FF37-230D-80EA829DB7F4}"/>
              </a:ext>
            </a:extLst>
          </p:cNvPr>
          <p:cNvSpPr txBox="1"/>
          <p:nvPr/>
        </p:nvSpPr>
        <p:spPr>
          <a:xfrm>
            <a:off x="6476931" y="950748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53" name="Straight Connector 71">
            <a:extLst>
              <a:ext uri="{FF2B5EF4-FFF2-40B4-BE49-F238E27FC236}">
                <a16:creationId xmlns:a16="http://schemas.microsoft.com/office/drawing/2014/main" id="{D98AF664-A8D7-08D2-7120-87B94663B78F}"/>
              </a:ext>
            </a:extLst>
          </p:cNvPr>
          <p:cNvCxnSpPr>
            <a:cxnSpLocks/>
          </p:cNvCxnSpPr>
          <p:nvPr/>
        </p:nvCxnSpPr>
        <p:spPr>
          <a:xfrm flipH="1">
            <a:off x="5791291" y="10089802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73">
            <a:extLst>
              <a:ext uri="{FF2B5EF4-FFF2-40B4-BE49-F238E27FC236}">
                <a16:creationId xmlns:a16="http://schemas.microsoft.com/office/drawing/2014/main" id="{A258EF31-CB1B-2BBC-D324-7ABBF7F8FC27}"/>
              </a:ext>
            </a:extLst>
          </p:cNvPr>
          <p:cNvSpPr txBox="1"/>
          <p:nvPr/>
        </p:nvSpPr>
        <p:spPr>
          <a:xfrm>
            <a:off x="5946839" y="1003397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55" name="TextBox 66">
            <a:extLst>
              <a:ext uri="{FF2B5EF4-FFF2-40B4-BE49-F238E27FC236}">
                <a16:creationId xmlns:a16="http://schemas.microsoft.com/office/drawing/2014/main" id="{27A4444A-D3D6-9118-C9B9-90CDEA474E4E}"/>
              </a:ext>
            </a:extLst>
          </p:cNvPr>
          <p:cNvSpPr txBox="1"/>
          <p:nvPr/>
        </p:nvSpPr>
        <p:spPr>
          <a:xfrm>
            <a:off x="4677735" y="852903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56" name="Table 61">
            <a:extLst>
              <a:ext uri="{FF2B5EF4-FFF2-40B4-BE49-F238E27FC236}">
                <a16:creationId xmlns:a16="http://schemas.microsoft.com/office/drawing/2014/main" id="{8AC87EC4-16F9-B922-D0E9-FD1AD1D6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19182"/>
              </p:ext>
            </p:extLst>
          </p:nvPr>
        </p:nvGraphicFramePr>
        <p:xfrm>
          <a:off x="5190887" y="6781666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57" name="Table 62">
            <a:extLst>
              <a:ext uri="{FF2B5EF4-FFF2-40B4-BE49-F238E27FC236}">
                <a16:creationId xmlns:a16="http://schemas.microsoft.com/office/drawing/2014/main" id="{BC5E48CC-354E-E48A-5F3E-A60C5401B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56934"/>
              </p:ext>
            </p:extLst>
          </p:nvPr>
        </p:nvGraphicFramePr>
        <p:xfrm>
          <a:off x="5190887" y="6441928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58" name="Table 63">
            <a:extLst>
              <a:ext uri="{FF2B5EF4-FFF2-40B4-BE49-F238E27FC236}">
                <a16:creationId xmlns:a16="http://schemas.microsoft.com/office/drawing/2014/main" id="{6E9DF426-E233-C028-899B-C134C8562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92405"/>
              </p:ext>
            </p:extLst>
          </p:nvPr>
        </p:nvGraphicFramePr>
        <p:xfrm>
          <a:off x="4718213" y="678166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59" name="Straight Connector 64">
            <a:extLst>
              <a:ext uri="{FF2B5EF4-FFF2-40B4-BE49-F238E27FC236}">
                <a16:creationId xmlns:a16="http://schemas.microsoft.com/office/drawing/2014/main" id="{0085C821-00C8-D168-5DC8-49B9B0C867DE}"/>
              </a:ext>
            </a:extLst>
          </p:cNvPr>
          <p:cNvCxnSpPr/>
          <p:nvPr/>
        </p:nvCxnSpPr>
        <p:spPr>
          <a:xfrm flipH="1" flipV="1">
            <a:off x="4841962" y="643733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65">
            <a:extLst>
              <a:ext uri="{FF2B5EF4-FFF2-40B4-BE49-F238E27FC236}">
                <a16:creationId xmlns:a16="http://schemas.microsoft.com/office/drawing/2014/main" id="{0E6C41DD-687C-A4C6-70B7-84607F5169E2}"/>
              </a:ext>
            </a:extLst>
          </p:cNvPr>
          <p:cNvSpPr txBox="1"/>
          <p:nvPr/>
        </p:nvSpPr>
        <p:spPr>
          <a:xfrm>
            <a:off x="4937726" y="633360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61" name="Straight Connector 67">
            <a:extLst>
              <a:ext uri="{FF2B5EF4-FFF2-40B4-BE49-F238E27FC236}">
                <a16:creationId xmlns:a16="http://schemas.microsoft.com/office/drawing/2014/main" id="{DEF54C01-4241-C64D-F104-5A33223BC729}"/>
              </a:ext>
            </a:extLst>
          </p:cNvPr>
          <p:cNvCxnSpPr>
            <a:cxnSpLocks/>
          </p:cNvCxnSpPr>
          <p:nvPr/>
        </p:nvCxnSpPr>
        <p:spPr>
          <a:xfrm flipV="1">
            <a:off x="6509626" y="7380199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69">
            <a:extLst>
              <a:ext uri="{FF2B5EF4-FFF2-40B4-BE49-F238E27FC236}">
                <a16:creationId xmlns:a16="http://schemas.microsoft.com/office/drawing/2014/main" id="{336574D4-0998-A0ED-C5A2-AC28109B08B0}"/>
              </a:ext>
            </a:extLst>
          </p:cNvPr>
          <p:cNvSpPr txBox="1"/>
          <p:nvPr/>
        </p:nvSpPr>
        <p:spPr>
          <a:xfrm>
            <a:off x="6473995" y="751721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63" name="Straight Connector 71">
            <a:extLst>
              <a:ext uri="{FF2B5EF4-FFF2-40B4-BE49-F238E27FC236}">
                <a16:creationId xmlns:a16="http://schemas.microsoft.com/office/drawing/2014/main" id="{C2008CB8-C280-A9AB-A82B-EC2850CA3263}"/>
              </a:ext>
            </a:extLst>
          </p:cNvPr>
          <p:cNvCxnSpPr>
            <a:cxnSpLocks/>
          </p:cNvCxnSpPr>
          <p:nvPr/>
        </p:nvCxnSpPr>
        <p:spPr>
          <a:xfrm flipH="1">
            <a:off x="5788355" y="8099531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73">
            <a:extLst>
              <a:ext uri="{FF2B5EF4-FFF2-40B4-BE49-F238E27FC236}">
                <a16:creationId xmlns:a16="http://schemas.microsoft.com/office/drawing/2014/main" id="{EBA59512-55C6-8C00-4CE3-8B4DBA554C6B}"/>
              </a:ext>
            </a:extLst>
          </p:cNvPr>
          <p:cNvSpPr txBox="1"/>
          <p:nvPr/>
        </p:nvSpPr>
        <p:spPr>
          <a:xfrm>
            <a:off x="5943903" y="804370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65" name="TextBox 66">
            <a:extLst>
              <a:ext uri="{FF2B5EF4-FFF2-40B4-BE49-F238E27FC236}">
                <a16:creationId xmlns:a16="http://schemas.microsoft.com/office/drawing/2014/main" id="{A9BF8B8C-F63D-7AFE-845A-92D1FF82F297}"/>
              </a:ext>
            </a:extLst>
          </p:cNvPr>
          <p:cNvSpPr txBox="1"/>
          <p:nvPr/>
        </p:nvSpPr>
        <p:spPr>
          <a:xfrm>
            <a:off x="4674799" y="653876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66" name="Table 61">
            <a:extLst>
              <a:ext uri="{FF2B5EF4-FFF2-40B4-BE49-F238E27FC236}">
                <a16:creationId xmlns:a16="http://schemas.microsoft.com/office/drawing/2014/main" id="{08743991-BC00-EB81-D3BC-8BB2A404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0576"/>
              </p:ext>
            </p:extLst>
          </p:nvPr>
        </p:nvGraphicFramePr>
        <p:xfrm>
          <a:off x="5192355" y="4906671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67" name="Table 62">
            <a:extLst>
              <a:ext uri="{FF2B5EF4-FFF2-40B4-BE49-F238E27FC236}">
                <a16:creationId xmlns:a16="http://schemas.microsoft.com/office/drawing/2014/main" id="{1A6FB233-44FB-3F13-EFA0-85A56257C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59908"/>
              </p:ext>
            </p:extLst>
          </p:nvPr>
        </p:nvGraphicFramePr>
        <p:xfrm>
          <a:off x="5192355" y="4566933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68" name="Table 63">
            <a:extLst>
              <a:ext uri="{FF2B5EF4-FFF2-40B4-BE49-F238E27FC236}">
                <a16:creationId xmlns:a16="http://schemas.microsoft.com/office/drawing/2014/main" id="{3442EE2C-0BDD-9EDD-2473-025E7D8A8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88143"/>
              </p:ext>
            </p:extLst>
          </p:nvPr>
        </p:nvGraphicFramePr>
        <p:xfrm>
          <a:off x="4719681" y="4906671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69" name="Straight Connector 64">
            <a:extLst>
              <a:ext uri="{FF2B5EF4-FFF2-40B4-BE49-F238E27FC236}">
                <a16:creationId xmlns:a16="http://schemas.microsoft.com/office/drawing/2014/main" id="{C4846B76-8BE9-CED0-AE56-6BCA68E74156}"/>
              </a:ext>
            </a:extLst>
          </p:cNvPr>
          <p:cNvCxnSpPr/>
          <p:nvPr/>
        </p:nvCxnSpPr>
        <p:spPr>
          <a:xfrm flipH="1" flipV="1">
            <a:off x="4843430" y="4562340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65">
            <a:extLst>
              <a:ext uri="{FF2B5EF4-FFF2-40B4-BE49-F238E27FC236}">
                <a16:creationId xmlns:a16="http://schemas.microsoft.com/office/drawing/2014/main" id="{C1429D21-191E-4497-BABD-BABE99DF7F29}"/>
              </a:ext>
            </a:extLst>
          </p:cNvPr>
          <p:cNvSpPr txBox="1"/>
          <p:nvPr/>
        </p:nvSpPr>
        <p:spPr>
          <a:xfrm>
            <a:off x="4939194" y="445861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71" name="Straight Connector 67">
            <a:extLst>
              <a:ext uri="{FF2B5EF4-FFF2-40B4-BE49-F238E27FC236}">
                <a16:creationId xmlns:a16="http://schemas.microsoft.com/office/drawing/2014/main" id="{F6B20E95-C14D-4637-EF8E-C92F044005F6}"/>
              </a:ext>
            </a:extLst>
          </p:cNvPr>
          <p:cNvCxnSpPr>
            <a:cxnSpLocks/>
          </p:cNvCxnSpPr>
          <p:nvPr/>
        </p:nvCxnSpPr>
        <p:spPr>
          <a:xfrm flipV="1">
            <a:off x="6511094" y="5505204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69">
            <a:extLst>
              <a:ext uri="{FF2B5EF4-FFF2-40B4-BE49-F238E27FC236}">
                <a16:creationId xmlns:a16="http://schemas.microsoft.com/office/drawing/2014/main" id="{14BF29B5-86B4-BE8C-7048-36D847E2DDE4}"/>
              </a:ext>
            </a:extLst>
          </p:cNvPr>
          <p:cNvSpPr txBox="1"/>
          <p:nvPr/>
        </p:nvSpPr>
        <p:spPr>
          <a:xfrm>
            <a:off x="6475463" y="564222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73" name="Straight Connector 71">
            <a:extLst>
              <a:ext uri="{FF2B5EF4-FFF2-40B4-BE49-F238E27FC236}">
                <a16:creationId xmlns:a16="http://schemas.microsoft.com/office/drawing/2014/main" id="{7C230EC8-C5C5-D481-6317-4A6D19C7CE60}"/>
              </a:ext>
            </a:extLst>
          </p:cNvPr>
          <p:cNvCxnSpPr>
            <a:cxnSpLocks/>
          </p:cNvCxnSpPr>
          <p:nvPr/>
        </p:nvCxnSpPr>
        <p:spPr>
          <a:xfrm flipH="1">
            <a:off x="5789823" y="6224536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73">
            <a:extLst>
              <a:ext uri="{FF2B5EF4-FFF2-40B4-BE49-F238E27FC236}">
                <a16:creationId xmlns:a16="http://schemas.microsoft.com/office/drawing/2014/main" id="{0F424DCF-50D3-7EC1-0D6E-0579F4FD7F7A}"/>
              </a:ext>
            </a:extLst>
          </p:cNvPr>
          <p:cNvSpPr txBox="1"/>
          <p:nvPr/>
        </p:nvSpPr>
        <p:spPr>
          <a:xfrm>
            <a:off x="5945371" y="616870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75" name="TextBox 66">
            <a:extLst>
              <a:ext uri="{FF2B5EF4-FFF2-40B4-BE49-F238E27FC236}">
                <a16:creationId xmlns:a16="http://schemas.microsoft.com/office/drawing/2014/main" id="{8C33F248-D632-2BFA-50A1-97436C9FFAC0}"/>
              </a:ext>
            </a:extLst>
          </p:cNvPr>
          <p:cNvSpPr txBox="1"/>
          <p:nvPr/>
        </p:nvSpPr>
        <p:spPr>
          <a:xfrm>
            <a:off x="4676267" y="466376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76" name="Table 61">
            <a:extLst>
              <a:ext uri="{FF2B5EF4-FFF2-40B4-BE49-F238E27FC236}">
                <a16:creationId xmlns:a16="http://schemas.microsoft.com/office/drawing/2014/main" id="{947773A1-BE21-E0BD-83CE-8208B058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28657"/>
              </p:ext>
            </p:extLst>
          </p:nvPr>
        </p:nvGraphicFramePr>
        <p:xfrm>
          <a:off x="5189417" y="2830394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77" name="Table 62">
            <a:extLst>
              <a:ext uri="{FF2B5EF4-FFF2-40B4-BE49-F238E27FC236}">
                <a16:creationId xmlns:a16="http://schemas.microsoft.com/office/drawing/2014/main" id="{228D780F-769D-051D-5927-4CB6417FC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21603"/>
              </p:ext>
            </p:extLst>
          </p:nvPr>
        </p:nvGraphicFramePr>
        <p:xfrm>
          <a:off x="5189417" y="2490656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78" name="Table 63">
            <a:extLst>
              <a:ext uri="{FF2B5EF4-FFF2-40B4-BE49-F238E27FC236}">
                <a16:creationId xmlns:a16="http://schemas.microsoft.com/office/drawing/2014/main" id="{3185E04A-2CC9-4172-CCF3-98C5FCD2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0813"/>
              </p:ext>
            </p:extLst>
          </p:nvPr>
        </p:nvGraphicFramePr>
        <p:xfrm>
          <a:off x="4716743" y="2830394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79" name="Straight Connector 64">
            <a:extLst>
              <a:ext uri="{FF2B5EF4-FFF2-40B4-BE49-F238E27FC236}">
                <a16:creationId xmlns:a16="http://schemas.microsoft.com/office/drawing/2014/main" id="{EC0C1A98-E629-98DB-A5F7-1CCAEC30193F}"/>
              </a:ext>
            </a:extLst>
          </p:cNvPr>
          <p:cNvCxnSpPr/>
          <p:nvPr/>
        </p:nvCxnSpPr>
        <p:spPr>
          <a:xfrm flipH="1" flipV="1">
            <a:off x="4840492" y="2486063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65">
            <a:extLst>
              <a:ext uri="{FF2B5EF4-FFF2-40B4-BE49-F238E27FC236}">
                <a16:creationId xmlns:a16="http://schemas.microsoft.com/office/drawing/2014/main" id="{081E7F56-04AA-4EDA-BCF6-2E509838A993}"/>
              </a:ext>
            </a:extLst>
          </p:cNvPr>
          <p:cNvSpPr txBox="1"/>
          <p:nvPr/>
        </p:nvSpPr>
        <p:spPr>
          <a:xfrm>
            <a:off x="4936256" y="2382334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81" name="Straight Connector 67">
            <a:extLst>
              <a:ext uri="{FF2B5EF4-FFF2-40B4-BE49-F238E27FC236}">
                <a16:creationId xmlns:a16="http://schemas.microsoft.com/office/drawing/2014/main" id="{8D717AFC-58EF-BB0F-DB79-EAA6A151E2A8}"/>
              </a:ext>
            </a:extLst>
          </p:cNvPr>
          <p:cNvCxnSpPr>
            <a:cxnSpLocks/>
          </p:cNvCxnSpPr>
          <p:nvPr/>
        </p:nvCxnSpPr>
        <p:spPr>
          <a:xfrm flipV="1">
            <a:off x="6508156" y="342892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69">
            <a:extLst>
              <a:ext uri="{FF2B5EF4-FFF2-40B4-BE49-F238E27FC236}">
                <a16:creationId xmlns:a16="http://schemas.microsoft.com/office/drawing/2014/main" id="{7A78635A-44D8-E3E0-38B2-8D12F7BAAA51}"/>
              </a:ext>
            </a:extLst>
          </p:cNvPr>
          <p:cNvSpPr txBox="1"/>
          <p:nvPr/>
        </p:nvSpPr>
        <p:spPr>
          <a:xfrm>
            <a:off x="6472525" y="35659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83" name="Straight Connector 71">
            <a:extLst>
              <a:ext uri="{FF2B5EF4-FFF2-40B4-BE49-F238E27FC236}">
                <a16:creationId xmlns:a16="http://schemas.microsoft.com/office/drawing/2014/main" id="{23EC4656-F50C-6C4F-BDB5-A11746F90460}"/>
              </a:ext>
            </a:extLst>
          </p:cNvPr>
          <p:cNvCxnSpPr>
            <a:cxnSpLocks/>
          </p:cNvCxnSpPr>
          <p:nvPr/>
        </p:nvCxnSpPr>
        <p:spPr>
          <a:xfrm flipH="1">
            <a:off x="5786885" y="4148259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73">
            <a:extLst>
              <a:ext uri="{FF2B5EF4-FFF2-40B4-BE49-F238E27FC236}">
                <a16:creationId xmlns:a16="http://schemas.microsoft.com/office/drawing/2014/main" id="{BA886315-60CC-E0D1-DB6E-A552C5CBFF51}"/>
              </a:ext>
            </a:extLst>
          </p:cNvPr>
          <p:cNvSpPr txBox="1"/>
          <p:nvPr/>
        </p:nvSpPr>
        <p:spPr>
          <a:xfrm>
            <a:off x="5942433" y="409242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85" name="TextBox 66">
            <a:extLst>
              <a:ext uri="{FF2B5EF4-FFF2-40B4-BE49-F238E27FC236}">
                <a16:creationId xmlns:a16="http://schemas.microsoft.com/office/drawing/2014/main" id="{21176CE2-B8FF-8879-05B0-EE2FCBB0BDD0}"/>
              </a:ext>
            </a:extLst>
          </p:cNvPr>
          <p:cNvSpPr txBox="1"/>
          <p:nvPr/>
        </p:nvSpPr>
        <p:spPr>
          <a:xfrm>
            <a:off x="4673329" y="25874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86" name="Table 61">
            <a:extLst>
              <a:ext uri="{FF2B5EF4-FFF2-40B4-BE49-F238E27FC236}">
                <a16:creationId xmlns:a16="http://schemas.microsoft.com/office/drawing/2014/main" id="{63DCDA38-EAE8-4090-D158-A178C8F7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35950"/>
              </p:ext>
            </p:extLst>
          </p:nvPr>
        </p:nvGraphicFramePr>
        <p:xfrm>
          <a:off x="5190885" y="955399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87" name="Table 62">
            <a:extLst>
              <a:ext uri="{FF2B5EF4-FFF2-40B4-BE49-F238E27FC236}">
                <a16:creationId xmlns:a16="http://schemas.microsoft.com/office/drawing/2014/main" id="{5DEBAC23-6B09-9EF1-A494-A8AC0A94C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47"/>
              </p:ext>
            </p:extLst>
          </p:nvPr>
        </p:nvGraphicFramePr>
        <p:xfrm>
          <a:off x="5190885" y="615661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88" name="Table 63">
            <a:extLst>
              <a:ext uri="{FF2B5EF4-FFF2-40B4-BE49-F238E27FC236}">
                <a16:creationId xmlns:a16="http://schemas.microsoft.com/office/drawing/2014/main" id="{2F45F021-4012-1B03-CEFE-4D3A87AD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05032"/>
              </p:ext>
            </p:extLst>
          </p:nvPr>
        </p:nvGraphicFramePr>
        <p:xfrm>
          <a:off x="4718211" y="95539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89" name="Straight Connector 64">
            <a:extLst>
              <a:ext uri="{FF2B5EF4-FFF2-40B4-BE49-F238E27FC236}">
                <a16:creationId xmlns:a16="http://schemas.microsoft.com/office/drawing/2014/main" id="{D31FBD5C-8A34-3891-194A-328CB93E29D6}"/>
              </a:ext>
            </a:extLst>
          </p:cNvPr>
          <p:cNvCxnSpPr/>
          <p:nvPr/>
        </p:nvCxnSpPr>
        <p:spPr>
          <a:xfrm flipH="1" flipV="1">
            <a:off x="4841960" y="61106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65">
            <a:extLst>
              <a:ext uri="{FF2B5EF4-FFF2-40B4-BE49-F238E27FC236}">
                <a16:creationId xmlns:a16="http://schemas.microsoft.com/office/drawing/2014/main" id="{D0379EFE-75DA-2BF8-D0F9-0742418AFACC}"/>
              </a:ext>
            </a:extLst>
          </p:cNvPr>
          <p:cNvSpPr txBox="1"/>
          <p:nvPr/>
        </p:nvSpPr>
        <p:spPr>
          <a:xfrm>
            <a:off x="4937724" y="50733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191" name="Straight Connector 67">
            <a:extLst>
              <a:ext uri="{FF2B5EF4-FFF2-40B4-BE49-F238E27FC236}">
                <a16:creationId xmlns:a16="http://schemas.microsoft.com/office/drawing/2014/main" id="{2A12DDA4-7C72-A3DA-EF2E-4FA75A2FC342}"/>
              </a:ext>
            </a:extLst>
          </p:cNvPr>
          <p:cNvCxnSpPr>
            <a:cxnSpLocks/>
          </p:cNvCxnSpPr>
          <p:nvPr/>
        </p:nvCxnSpPr>
        <p:spPr>
          <a:xfrm flipV="1">
            <a:off x="6509624" y="155393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69">
            <a:extLst>
              <a:ext uri="{FF2B5EF4-FFF2-40B4-BE49-F238E27FC236}">
                <a16:creationId xmlns:a16="http://schemas.microsoft.com/office/drawing/2014/main" id="{8A44C2C3-4DD3-52C6-2BC0-3BFD67FE0BD9}"/>
              </a:ext>
            </a:extLst>
          </p:cNvPr>
          <p:cNvSpPr txBox="1"/>
          <p:nvPr/>
        </p:nvSpPr>
        <p:spPr>
          <a:xfrm>
            <a:off x="6473993" y="16909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193" name="Straight Connector 71">
            <a:extLst>
              <a:ext uri="{FF2B5EF4-FFF2-40B4-BE49-F238E27FC236}">
                <a16:creationId xmlns:a16="http://schemas.microsoft.com/office/drawing/2014/main" id="{4CE8BE61-CC26-DF6D-1176-30070315BF8C}"/>
              </a:ext>
            </a:extLst>
          </p:cNvPr>
          <p:cNvCxnSpPr>
            <a:cxnSpLocks/>
          </p:cNvCxnSpPr>
          <p:nvPr/>
        </p:nvCxnSpPr>
        <p:spPr>
          <a:xfrm flipH="1">
            <a:off x="5788353" y="2273264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73">
            <a:extLst>
              <a:ext uri="{FF2B5EF4-FFF2-40B4-BE49-F238E27FC236}">
                <a16:creationId xmlns:a16="http://schemas.microsoft.com/office/drawing/2014/main" id="{742C70AE-75BE-A462-3CA3-AC51E7FE7A47}"/>
              </a:ext>
            </a:extLst>
          </p:cNvPr>
          <p:cNvSpPr txBox="1"/>
          <p:nvPr/>
        </p:nvSpPr>
        <p:spPr>
          <a:xfrm>
            <a:off x="5943901" y="22174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195" name="TextBox 66">
            <a:extLst>
              <a:ext uri="{FF2B5EF4-FFF2-40B4-BE49-F238E27FC236}">
                <a16:creationId xmlns:a16="http://schemas.microsoft.com/office/drawing/2014/main" id="{0BD7C115-2B7E-81E6-D864-1C79491AE494}"/>
              </a:ext>
            </a:extLst>
          </p:cNvPr>
          <p:cNvSpPr txBox="1"/>
          <p:nvPr/>
        </p:nvSpPr>
        <p:spPr>
          <a:xfrm>
            <a:off x="4674797" y="71249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196" name="Table 61">
            <a:extLst>
              <a:ext uri="{FF2B5EF4-FFF2-40B4-BE49-F238E27FC236}">
                <a16:creationId xmlns:a16="http://schemas.microsoft.com/office/drawing/2014/main" id="{FDFBAC70-7D1A-28F4-0CF7-D4C120A8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99814"/>
              </p:ext>
            </p:extLst>
          </p:nvPr>
        </p:nvGraphicFramePr>
        <p:xfrm>
          <a:off x="7225218" y="10646932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197" name="Table 62">
            <a:extLst>
              <a:ext uri="{FF2B5EF4-FFF2-40B4-BE49-F238E27FC236}">
                <a16:creationId xmlns:a16="http://schemas.microsoft.com/office/drawing/2014/main" id="{DDB9CE71-9382-1618-637B-0055784C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02297"/>
              </p:ext>
            </p:extLst>
          </p:nvPr>
        </p:nvGraphicFramePr>
        <p:xfrm>
          <a:off x="7225218" y="10307194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198" name="Table 63">
            <a:extLst>
              <a:ext uri="{FF2B5EF4-FFF2-40B4-BE49-F238E27FC236}">
                <a16:creationId xmlns:a16="http://schemas.microsoft.com/office/drawing/2014/main" id="{50714C3C-4E16-0F36-641D-8076D9EB2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13753"/>
              </p:ext>
            </p:extLst>
          </p:nvPr>
        </p:nvGraphicFramePr>
        <p:xfrm>
          <a:off x="6752544" y="10646932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66F5B916-FD98-B856-E6A4-8CBD2A9D120F}"/>
              </a:ext>
            </a:extLst>
          </p:cNvPr>
          <p:cNvCxnSpPr/>
          <p:nvPr/>
        </p:nvCxnSpPr>
        <p:spPr>
          <a:xfrm flipH="1" flipV="1">
            <a:off x="6876293" y="10302601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65">
            <a:extLst>
              <a:ext uri="{FF2B5EF4-FFF2-40B4-BE49-F238E27FC236}">
                <a16:creationId xmlns:a16="http://schemas.microsoft.com/office/drawing/2014/main" id="{BE52EFA8-A384-4528-5097-BF549698F608}"/>
              </a:ext>
            </a:extLst>
          </p:cNvPr>
          <p:cNvSpPr txBox="1"/>
          <p:nvPr/>
        </p:nvSpPr>
        <p:spPr>
          <a:xfrm>
            <a:off x="6972057" y="10198872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01" name="Straight Connector 67">
            <a:extLst>
              <a:ext uri="{FF2B5EF4-FFF2-40B4-BE49-F238E27FC236}">
                <a16:creationId xmlns:a16="http://schemas.microsoft.com/office/drawing/2014/main" id="{ED551FD1-69FB-67B4-1F53-BB44AC38AB06}"/>
              </a:ext>
            </a:extLst>
          </p:cNvPr>
          <p:cNvCxnSpPr>
            <a:cxnSpLocks/>
          </p:cNvCxnSpPr>
          <p:nvPr/>
        </p:nvCxnSpPr>
        <p:spPr>
          <a:xfrm flipV="1">
            <a:off x="8543957" y="11245465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69">
            <a:extLst>
              <a:ext uri="{FF2B5EF4-FFF2-40B4-BE49-F238E27FC236}">
                <a16:creationId xmlns:a16="http://schemas.microsoft.com/office/drawing/2014/main" id="{1B3B4F5B-616D-77A3-1DFD-3FE7E4F4CF25}"/>
              </a:ext>
            </a:extLst>
          </p:cNvPr>
          <p:cNvSpPr txBox="1"/>
          <p:nvPr/>
        </p:nvSpPr>
        <p:spPr>
          <a:xfrm>
            <a:off x="8508326" y="11382482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03" name="Straight Connector 71">
            <a:extLst>
              <a:ext uri="{FF2B5EF4-FFF2-40B4-BE49-F238E27FC236}">
                <a16:creationId xmlns:a16="http://schemas.microsoft.com/office/drawing/2014/main" id="{AE7C88E6-137A-222F-EA46-AB0DF3AE8B18}"/>
              </a:ext>
            </a:extLst>
          </p:cNvPr>
          <p:cNvCxnSpPr>
            <a:cxnSpLocks/>
          </p:cNvCxnSpPr>
          <p:nvPr/>
        </p:nvCxnSpPr>
        <p:spPr>
          <a:xfrm flipH="1">
            <a:off x="7822686" y="11964797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73">
            <a:extLst>
              <a:ext uri="{FF2B5EF4-FFF2-40B4-BE49-F238E27FC236}">
                <a16:creationId xmlns:a16="http://schemas.microsoft.com/office/drawing/2014/main" id="{9E94CE68-9229-C75F-2D27-2EFA8711C9B3}"/>
              </a:ext>
            </a:extLst>
          </p:cNvPr>
          <p:cNvSpPr txBox="1"/>
          <p:nvPr/>
        </p:nvSpPr>
        <p:spPr>
          <a:xfrm>
            <a:off x="7978234" y="1190896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05" name="TextBox 66">
            <a:extLst>
              <a:ext uri="{FF2B5EF4-FFF2-40B4-BE49-F238E27FC236}">
                <a16:creationId xmlns:a16="http://schemas.microsoft.com/office/drawing/2014/main" id="{A0BD8E7B-2A32-0A54-2C51-A73AF6944E01}"/>
              </a:ext>
            </a:extLst>
          </p:cNvPr>
          <p:cNvSpPr txBox="1"/>
          <p:nvPr/>
        </p:nvSpPr>
        <p:spPr>
          <a:xfrm>
            <a:off x="6709130" y="1040402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06" name="Table 61">
            <a:extLst>
              <a:ext uri="{FF2B5EF4-FFF2-40B4-BE49-F238E27FC236}">
                <a16:creationId xmlns:a16="http://schemas.microsoft.com/office/drawing/2014/main" id="{B135E805-49FC-FE41-7CAC-280BA8BA0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9591"/>
              </p:ext>
            </p:extLst>
          </p:nvPr>
        </p:nvGraphicFramePr>
        <p:xfrm>
          <a:off x="7226686" y="8771937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07" name="Table 62">
            <a:extLst>
              <a:ext uri="{FF2B5EF4-FFF2-40B4-BE49-F238E27FC236}">
                <a16:creationId xmlns:a16="http://schemas.microsoft.com/office/drawing/2014/main" id="{02B91981-6B47-1436-33CF-5A41E4C5E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7139"/>
              </p:ext>
            </p:extLst>
          </p:nvPr>
        </p:nvGraphicFramePr>
        <p:xfrm>
          <a:off x="7226686" y="8432199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08" name="Table 63">
            <a:extLst>
              <a:ext uri="{FF2B5EF4-FFF2-40B4-BE49-F238E27FC236}">
                <a16:creationId xmlns:a16="http://schemas.microsoft.com/office/drawing/2014/main" id="{16529B0E-5E7B-D8DA-369D-34484F10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47930"/>
              </p:ext>
            </p:extLst>
          </p:nvPr>
        </p:nvGraphicFramePr>
        <p:xfrm>
          <a:off x="6754012" y="8771937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09" name="Straight Connector 64">
            <a:extLst>
              <a:ext uri="{FF2B5EF4-FFF2-40B4-BE49-F238E27FC236}">
                <a16:creationId xmlns:a16="http://schemas.microsoft.com/office/drawing/2014/main" id="{AF110B54-9A41-39EF-6AA2-CF7FE75F8698}"/>
              </a:ext>
            </a:extLst>
          </p:cNvPr>
          <p:cNvCxnSpPr/>
          <p:nvPr/>
        </p:nvCxnSpPr>
        <p:spPr>
          <a:xfrm flipH="1" flipV="1">
            <a:off x="6877761" y="8427606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65">
            <a:extLst>
              <a:ext uri="{FF2B5EF4-FFF2-40B4-BE49-F238E27FC236}">
                <a16:creationId xmlns:a16="http://schemas.microsoft.com/office/drawing/2014/main" id="{CB2D5626-4F3E-E9F6-BAE1-99BB90B19B32}"/>
              </a:ext>
            </a:extLst>
          </p:cNvPr>
          <p:cNvSpPr txBox="1"/>
          <p:nvPr/>
        </p:nvSpPr>
        <p:spPr>
          <a:xfrm>
            <a:off x="6973525" y="8323877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11" name="Straight Connector 67">
            <a:extLst>
              <a:ext uri="{FF2B5EF4-FFF2-40B4-BE49-F238E27FC236}">
                <a16:creationId xmlns:a16="http://schemas.microsoft.com/office/drawing/2014/main" id="{BC4C5772-B3E1-60EC-93C3-C04C0ED05B5E}"/>
              </a:ext>
            </a:extLst>
          </p:cNvPr>
          <p:cNvCxnSpPr>
            <a:cxnSpLocks/>
          </p:cNvCxnSpPr>
          <p:nvPr/>
        </p:nvCxnSpPr>
        <p:spPr>
          <a:xfrm flipV="1">
            <a:off x="8545425" y="9370470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TextBox 69">
            <a:extLst>
              <a:ext uri="{FF2B5EF4-FFF2-40B4-BE49-F238E27FC236}">
                <a16:creationId xmlns:a16="http://schemas.microsoft.com/office/drawing/2014/main" id="{86052746-E089-04CA-E665-8290BC8EFCEA}"/>
              </a:ext>
            </a:extLst>
          </p:cNvPr>
          <p:cNvSpPr txBox="1"/>
          <p:nvPr/>
        </p:nvSpPr>
        <p:spPr>
          <a:xfrm>
            <a:off x="8509794" y="9507487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13" name="Straight Connector 71">
            <a:extLst>
              <a:ext uri="{FF2B5EF4-FFF2-40B4-BE49-F238E27FC236}">
                <a16:creationId xmlns:a16="http://schemas.microsoft.com/office/drawing/2014/main" id="{72597407-1C4D-EC59-7499-A0E2B4694E1E}"/>
              </a:ext>
            </a:extLst>
          </p:cNvPr>
          <p:cNvCxnSpPr>
            <a:cxnSpLocks/>
          </p:cNvCxnSpPr>
          <p:nvPr/>
        </p:nvCxnSpPr>
        <p:spPr>
          <a:xfrm flipH="1">
            <a:off x="7824154" y="10089802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73">
            <a:extLst>
              <a:ext uri="{FF2B5EF4-FFF2-40B4-BE49-F238E27FC236}">
                <a16:creationId xmlns:a16="http://schemas.microsoft.com/office/drawing/2014/main" id="{E5BCDB50-6C3A-AD3E-6643-0C4D39E928AD}"/>
              </a:ext>
            </a:extLst>
          </p:cNvPr>
          <p:cNvSpPr txBox="1"/>
          <p:nvPr/>
        </p:nvSpPr>
        <p:spPr>
          <a:xfrm>
            <a:off x="7979702" y="1003397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15" name="TextBox 66">
            <a:extLst>
              <a:ext uri="{FF2B5EF4-FFF2-40B4-BE49-F238E27FC236}">
                <a16:creationId xmlns:a16="http://schemas.microsoft.com/office/drawing/2014/main" id="{D6A05D8E-6645-B5C0-2345-78DBBB62051A}"/>
              </a:ext>
            </a:extLst>
          </p:cNvPr>
          <p:cNvSpPr txBox="1"/>
          <p:nvPr/>
        </p:nvSpPr>
        <p:spPr>
          <a:xfrm>
            <a:off x="6710598" y="852903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16" name="Table 61">
            <a:extLst>
              <a:ext uri="{FF2B5EF4-FFF2-40B4-BE49-F238E27FC236}">
                <a16:creationId xmlns:a16="http://schemas.microsoft.com/office/drawing/2014/main" id="{81762460-8425-7503-84FF-78329C6C5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22437"/>
              </p:ext>
            </p:extLst>
          </p:nvPr>
        </p:nvGraphicFramePr>
        <p:xfrm>
          <a:off x="7223750" y="6781666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17" name="Table 62">
            <a:extLst>
              <a:ext uri="{FF2B5EF4-FFF2-40B4-BE49-F238E27FC236}">
                <a16:creationId xmlns:a16="http://schemas.microsoft.com/office/drawing/2014/main" id="{A50B8A74-F3FF-FD70-17CA-0389BE07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46210"/>
              </p:ext>
            </p:extLst>
          </p:nvPr>
        </p:nvGraphicFramePr>
        <p:xfrm>
          <a:off x="7223750" y="6441928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18" name="Table 63">
            <a:extLst>
              <a:ext uri="{FF2B5EF4-FFF2-40B4-BE49-F238E27FC236}">
                <a16:creationId xmlns:a16="http://schemas.microsoft.com/office/drawing/2014/main" id="{C060A32D-00A1-E905-131A-E5F14EC8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67447"/>
              </p:ext>
            </p:extLst>
          </p:nvPr>
        </p:nvGraphicFramePr>
        <p:xfrm>
          <a:off x="6751076" y="6781666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19" name="Straight Connector 64">
            <a:extLst>
              <a:ext uri="{FF2B5EF4-FFF2-40B4-BE49-F238E27FC236}">
                <a16:creationId xmlns:a16="http://schemas.microsoft.com/office/drawing/2014/main" id="{5551767E-A015-3CE3-9D53-E61DD1FF00D9}"/>
              </a:ext>
            </a:extLst>
          </p:cNvPr>
          <p:cNvCxnSpPr/>
          <p:nvPr/>
        </p:nvCxnSpPr>
        <p:spPr>
          <a:xfrm flipH="1" flipV="1">
            <a:off x="6874825" y="6437335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65">
            <a:extLst>
              <a:ext uri="{FF2B5EF4-FFF2-40B4-BE49-F238E27FC236}">
                <a16:creationId xmlns:a16="http://schemas.microsoft.com/office/drawing/2014/main" id="{59FFE19F-6879-FA92-242A-91658EC160DE}"/>
              </a:ext>
            </a:extLst>
          </p:cNvPr>
          <p:cNvSpPr txBox="1"/>
          <p:nvPr/>
        </p:nvSpPr>
        <p:spPr>
          <a:xfrm>
            <a:off x="6970589" y="6333606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21" name="Straight Connector 67">
            <a:extLst>
              <a:ext uri="{FF2B5EF4-FFF2-40B4-BE49-F238E27FC236}">
                <a16:creationId xmlns:a16="http://schemas.microsoft.com/office/drawing/2014/main" id="{5BFB2A3D-A27D-2669-A98B-239C28435C72}"/>
              </a:ext>
            </a:extLst>
          </p:cNvPr>
          <p:cNvCxnSpPr>
            <a:cxnSpLocks/>
          </p:cNvCxnSpPr>
          <p:nvPr/>
        </p:nvCxnSpPr>
        <p:spPr>
          <a:xfrm flipV="1">
            <a:off x="8542489" y="7380199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69">
            <a:extLst>
              <a:ext uri="{FF2B5EF4-FFF2-40B4-BE49-F238E27FC236}">
                <a16:creationId xmlns:a16="http://schemas.microsoft.com/office/drawing/2014/main" id="{7A0A7360-E79E-4B0D-4576-08174B901068}"/>
              </a:ext>
            </a:extLst>
          </p:cNvPr>
          <p:cNvSpPr txBox="1"/>
          <p:nvPr/>
        </p:nvSpPr>
        <p:spPr>
          <a:xfrm>
            <a:off x="8506858" y="7517216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23" name="Straight Connector 71">
            <a:extLst>
              <a:ext uri="{FF2B5EF4-FFF2-40B4-BE49-F238E27FC236}">
                <a16:creationId xmlns:a16="http://schemas.microsoft.com/office/drawing/2014/main" id="{6FD369D2-7EDB-1AE0-D372-3DF7B54703E4}"/>
              </a:ext>
            </a:extLst>
          </p:cNvPr>
          <p:cNvCxnSpPr>
            <a:cxnSpLocks/>
          </p:cNvCxnSpPr>
          <p:nvPr/>
        </p:nvCxnSpPr>
        <p:spPr>
          <a:xfrm flipH="1">
            <a:off x="7821218" y="8099531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73">
            <a:extLst>
              <a:ext uri="{FF2B5EF4-FFF2-40B4-BE49-F238E27FC236}">
                <a16:creationId xmlns:a16="http://schemas.microsoft.com/office/drawing/2014/main" id="{51FEC748-704F-B054-5A01-C502469BB6CA}"/>
              </a:ext>
            </a:extLst>
          </p:cNvPr>
          <p:cNvSpPr txBox="1"/>
          <p:nvPr/>
        </p:nvSpPr>
        <p:spPr>
          <a:xfrm>
            <a:off x="7976766" y="8043700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25" name="TextBox 66">
            <a:extLst>
              <a:ext uri="{FF2B5EF4-FFF2-40B4-BE49-F238E27FC236}">
                <a16:creationId xmlns:a16="http://schemas.microsoft.com/office/drawing/2014/main" id="{257296E0-BAD1-FE12-542E-2AF873A682D5}"/>
              </a:ext>
            </a:extLst>
          </p:cNvPr>
          <p:cNvSpPr txBox="1"/>
          <p:nvPr/>
        </p:nvSpPr>
        <p:spPr>
          <a:xfrm>
            <a:off x="6707662" y="6538760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26" name="Table 61">
            <a:extLst>
              <a:ext uri="{FF2B5EF4-FFF2-40B4-BE49-F238E27FC236}">
                <a16:creationId xmlns:a16="http://schemas.microsoft.com/office/drawing/2014/main" id="{6629435D-80C6-D9DA-D06E-9DD1F4C74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92199"/>
              </p:ext>
            </p:extLst>
          </p:nvPr>
        </p:nvGraphicFramePr>
        <p:xfrm>
          <a:off x="7225218" y="4906671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27" name="Table 62">
            <a:extLst>
              <a:ext uri="{FF2B5EF4-FFF2-40B4-BE49-F238E27FC236}">
                <a16:creationId xmlns:a16="http://schemas.microsoft.com/office/drawing/2014/main" id="{888677CD-5333-E854-AE2A-5CF966B8C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67612"/>
              </p:ext>
            </p:extLst>
          </p:nvPr>
        </p:nvGraphicFramePr>
        <p:xfrm>
          <a:off x="7225218" y="4566933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28" name="Table 63">
            <a:extLst>
              <a:ext uri="{FF2B5EF4-FFF2-40B4-BE49-F238E27FC236}">
                <a16:creationId xmlns:a16="http://schemas.microsoft.com/office/drawing/2014/main" id="{B84A44E1-1C24-51C6-B265-D2B97D572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79914"/>
              </p:ext>
            </p:extLst>
          </p:nvPr>
        </p:nvGraphicFramePr>
        <p:xfrm>
          <a:off x="6752544" y="4906671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29" name="Straight Connector 64">
            <a:extLst>
              <a:ext uri="{FF2B5EF4-FFF2-40B4-BE49-F238E27FC236}">
                <a16:creationId xmlns:a16="http://schemas.microsoft.com/office/drawing/2014/main" id="{C0BAA08F-23D6-DA1A-8A04-7AB2D88A1B53}"/>
              </a:ext>
            </a:extLst>
          </p:cNvPr>
          <p:cNvCxnSpPr/>
          <p:nvPr/>
        </p:nvCxnSpPr>
        <p:spPr>
          <a:xfrm flipH="1" flipV="1">
            <a:off x="6876293" y="4562340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TextBox 65">
            <a:extLst>
              <a:ext uri="{FF2B5EF4-FFF2-40B4-BE49-F238E27FC236}">
                <a16:creationId xmlns:a16="http://schemas.microsoft.com/office/drawing/2014/main" id="{040B7A15-0BF1-A91B-773E-33CA9AB1621B}"/>
              </a:ext>
            </a:extLst>
          </p:cNvPr>
          <p:cNvSpPr txBox="1"/>
          <p:nvPr/>
        </p:nvSpPr>
        <p:spPr>
          <a:xfrm>
            <a:off x="6972057" y="4458611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31" name="Straight Connector 67">
            <a:extLst>
              <a:ext uri="{FF2B5EF4-FFF2-40B4-BE49-F238E27FC236}">
                <a16:creationId xmlns:a16="http://schemas.microsoft.com/office/drawing/2014/main" id="{933AAD62-55B2-0037-3EF2-C387C84F82E8}"/>
              </a:ext>
            </a:extLst>
          </p:cNvPr>
          <p:cNvCxnSpPr>
            <a:cxnSpLocks/>
          </p:cNvCxnSpPr>
          <p:nvPr/>
        </p:nvCxnSpPr>
        <p:spPr>
          <a:xfrm flipV="1">
            <a:off x="8543957" y="5505204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69">
            <a:extLst>
              <a:ext uri="{FF2B5EF4-FFF2-40B4-BE49-F238E27FC236}">
                <a16:creationId xmlns:a16="http://schemas.microsoft.com/office/drawing/2014/main" id="{FB607012-13AA-2CE3-89A6-B103E9F9B1AB}"/>
              </a:ext>
            </a:extLst>
          </p:cNvPr>
          <p:cNvSpPr txBox="1"/>
          <p:nvPr/>
        </p:nvSpPr>
        <p:spPr>
          <a:xfrm>
            <a:off x="8508326" y="5642221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33" name="Straight Connector 71">
            <a:extLst>
              <a:ext uri="{FF2B5EF4-FFF2-40B4-BE49-F238E27FC236}">
                <a16:creationId xmlns:a16="http://schemas.microsoft.com/office/drawing/2014/main" id="{6F3AEC11-BB8D-846F-AFA0-0741F1B49FDB}"/>
              </a:ext>
            </a:extLst>
          </p:cNvPr>
          <p:cNvCxnSpPr>
            <a:cxnSpLocks/>
          </p:cNvCxnSpPr>
          <p:nvPr/>
        </p:nvCxnSpPr>
        <p:spPr>
          <a:xfrm flipH="1">
            <a:off x="7822686" y="6224536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73">
            <a:extLst>
              <a:ext uri="{FF2B5EF4-FFF2-40B4-BE49-F238E27FC236}">
                <a16:creationId xmlns:a16="http://schemas.microsoft.com/office/drawing/2014/main" id="{4994AD93-7436-32E0-FC61-FB8AB0838956}"/>
              </a:ext>
            </a:extLst>
          </p:cNvPr>
          <p:cNvSpPr txBox="1"/>
          <p:nvPr/>
        </p:nvSpPr>
        <p:spPr>
          <a:xfrm>
            <a:off x="7978234" y="6168705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35" name="TextBox 66">
            <a:extLst>
              <a:ext uri="{FF2B5EF4-FFF2-40B4-BE49-F238E27FC236}">
                <a16:creationId xmlns:a16="http://schemas.microsoft.com/office/drawing/2014/main" id="{8C700134-B8F9-B8B9-B9E9-18149F853EB2}"/>
              </a:ext>
            </a:extLst>
          </p:cNvPr>
          <p:cNvSpPr txBox="1"/>
          <p:nvPr/>
        </p:nvSpPr>
        <p:spPr>
          <a:xfrm>
            <a:off x="6709130" y="4663765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36" name="Table 61">
            <a:extLst>
              <a:ext uri="{FF2B5EF4-FFF2-40B4-BE49-F238E27FC236}">
                <a16:creationId xmlns:a16="http://schemas.microsoft.com/office/drawing/2014/main" id="{392872F3-C023-77CE-5DF8-69D2025D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02047"/>
              </p:ext>
            </p:extLst>
          </p:nvPr>
        </p:nvGraphicFramePr>
        <p:xfrm>
          <a:off x="7222280" y="2830394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37" name="Table 62">
            <a:extLst>
              <a:ext uri="{FF2B5EF4-FFF2-40B4-BE49-F238E27FC236}">
                <a16:creationId xmlns:a16="http://schemas.microsoft.com/office/drawing/2014/main" id="{53B581A7-EB09-D908-C1B7-13AC4F7FD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84857"/>
              </p:ext>
            </p:extLst>
          </p:nvPr>
        </p:nvGraphicFramePr>
        <p:xfrm>
          <a:off x="7222280" y="2490656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38" name="Table 63">
            <a:extLst>
              <a:ext uri="{FF2B5EF4-FFF2-40B4-BE49-F238E27FC236}">
                <a16:creationId xmlns:a16="http://schemas.microsoft.com/office/drawing/2014/main" id="{F9A637C6-4347-3722-A5EB-B80DEEDB9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14693"/>
              </p:ext>
            </p:extLst>
          </p:nvPr>
        </p:nvGraphicFramePr>
        <p:xfrm>
          <a:off x="6749606" y="2830394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39" name="Straight Connector 64">
            <a:extLst>
              <a:ext uri="{FF2B5EF4-FFF2-40B4-BE49-F238E27FC236}">
                <a16:creationId xmlns:a16="http://schemas.microsoft.com/office/drawing/2014/main" id="{B10FF332-B0AC-36A5-3805-EC305B59FF03}"/>
              </a:ext>
            </a:extLst>
          </p:cNvPr>
          <p:cNvCxnSpPr/>
          <p:nvPr/>
        </p:nvCxnSpPr>
        <p:spPr>
          <a:xfrm flipH="1" flipV="1">
            <a:off x="6873355" y="2486063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65">
            <a:extLst>
              <a:ext uri="{FF2B5EF4-FFF2-40B4-BE49-F238E27FC236}">
                <a16:creationId xmlns:a16="http://schemas.microsoft.com/office/drawing/2014/main" id="{D1A182C0-5030-DBA7-EFC3-54E09CBF201A}"/>
              </a:ext>
            </a:extLst>
          </p:cNvPr>
          <p:cNvSpPr txBox="1"/>
          <p:nvPr/>
        </p:nvSpPr>
        <p:spPr>
          <a:xfrm>
            <a:off x="6969119" y="2382334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41" name="Straight Connector 67">
            <a:extLst>
              <a:ext uri="{FF2B5EF4-FFF2-40B4-BE49-F238E27FC236}">
                <a16:creationId xmlns:a16="http://schemas.microsoft.com/office/drawing/2014/main" id="{A40D49CD-BBA1-1677-FD98-3F88021148AE}"/>
              </a:ext>
            </a:extLst>
          </p:cNvPr>
          <p:cNvCxnSpPr>
            <a:cxnSpLocks/>
          </p:cNvCxnSpPr>
          <p:nvPr/>
        </p:nvCxnSpPr>
        <p:spPr>
          <a:xfrm flipV="1">
            <a:off x="8541019" y="3428927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69">
            <a:extLst>
              <a:ext uri="{FF2B5EF4-FFF2-40B4-BE49-F238E27FC236}">
                <a16:creationId xmlns:a16="http://schemas.microsoft.com/office/drawing/2014/main" id="{71DE50A6-7C00-06D0-0750-B2DC88454802}"/>
              </a:ext>
            </a:extLst>
          </p:cNvPr>
          <p:cNvSpPr txBox="1"/>
          <p:nvPr/>
        </p:nvSpPr>
        <p:spPr>
          <a:xfrm>
            <a:off x="8505388" y="3565944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43" name="Straight Connector 71">
            <a:extLst>
              <a:ext uri="{FF2B5EF4-FFF2-40B4-BE49-F238E27FC236}">
                <a16:creationId xmlns:a16="http://schemas.microsoft.com/office/drawing/2014/main" id="{4B31F746-5AFF-922F-1248-5315A9B5FC3D}"/>
              </a:ext>
            </a:extLst>
          </p:cNvPr>
          <p:cNvCxnSpPr>
            <a:cxnSpLocks/>
          </p:cNvCxnSpPr>
          <p:nvPr/>
        </p:nvCxnSpPr>
        <p:spPr>
          <a:xfrm flipH="1">
            <a:off x="7819748" y="4148259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73">
            <a:extLst>
              <a:ext uri="{FF2B5EF4-FFF2-40B4-BE49-F238E27FC236}">
                <a16:creationId xmlns:a16="http://schemas.microsoft.com/office/drawing/2014/main" id="{8B752AE2-E9F1-C268-8B59-2C0BF1410E4F}"/>
              </a:ext>
            </a:extLst>
          </p:cNvPr>
          <p:cNvSpPr txBox="1"/>
          <p:nvPr/>
        </p:nvSpPr>
        <p:spPr>
          <a:xfrm>
            <a:off x="7975296" y="4092428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45" name="TextBox 66">
            <a:extLst>
              <a:ext uri="{FF2B5EF4-FFF2-40B4-BE49-F238E27FC236}">
                <a16:creationId xmlns:a16="http://schemas.microsoft.com/office/drawing/2014/main" id="{7C43A628-01F0-9167-C6D1-D80F9315D41D}"/>
              </a:ext>
            </a:extLst>
          </p:cNvPr>
          <p:cNvSpPr txBox="1"/>
          <p:nvPr/>
        </p:nvSpPr>
        <p:spPr>
          <a:xfrm>
            <a:off x="6706192" y="2587488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graphicFrame>
        <p:nvGraphicFramePr>
          <p:cNvPr id="246" name="Table 61">
            <a:extLst>
              <a:ext uri="{FF2B5EF4-FFF2-40B4-BE49-F238E27FC236}">
                <a16:creationId xmlns:a16="http://schemas.microsoft.com/office/drawing/2014/main" id="{F5703441-BE15-861D-F728-F0045A28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73706"/>
              </p:ext>
            </p:extLst>
          </p:nvPr>
        </p:nvGraphicFramePr>
        <p:xfrm>
          <a:off x="7223748" y="955399"/>
          <a:ext cx="1221230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45390"/>
                  </a:ext>
                </a:extLst>
              </a:tr>
            </a:tbl>
          </a:graphicData>
        </a:graphic>
      </p:graphicFrame>
      <p:graphicFrame>
        <p:nvGraphicFramePr>
          <p:cNvPr id="247" name="Table 62">
            <a:extLst>
              <a:ext uri="{FF2B5EF4-FFF2-40B4-BE49-F238E27FC236}">
                <a16:creationId xmlns:a16="http://schemas.microsoft.com/office/drawing/2014/main" id="{F35BE644-5C66-74F0-E397-8E4F6A839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20805"/>
              </p:ext>
            </p:extLst>
          </p:nvPr>
        </p:nvGraphicFramePr>
        <p:xfrm>
          <a:off x="7223748" y="615661"/>
          <a:ext cx="1221230" cy="3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615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  <a:gridCol w="610615">
                  <a:extLst>
                    <a:ext uri="{9D8B030D-6E8A-4147-A177-3AD203B41FA5}">
                      <a16:colId xmlns:a16="http://schemas.microsoft.com/office/drawing/2014/main" val="1078399831"/>
                    </a:ext>
                  </a:extLst>
                </a:gridCol>
              </a:tblGrid>
              <a:tr h="33973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</a:tbl>
          </a:graphicData>
        </a:graphic>
      </p:graphicFrame>
      <p:graphicFrame>
        <p:nvGraphicFramePr>
          <p:cNvPr id="248" name="Table 63">
            <a:extLst>
              <a:ext uri="{FF2B5EF4-FFF2-40B4-BE49-F238E27FC236}">
                <a16:creationId xmlns:a16="http://schemas.microsoft.com/office/drawing/2014/main" id="{BFC349A7-EABE-18B6-48FC-523C2A9BA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35389"/>
              </p:ext>
            </p:extLst>
          </p:nvPr>
        </p:nvGraphicFramePr>
        <p:xfrm>
          <a:off x="6751074" y="955399"/>
          <a:ext cx="472674" cy="1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4">
                  <a:extLst>
                    <a:ext uri="{9D8B030D-6E8A-4147-A177-3AD203B41FA5}">
                      <a16:colId xmlns:a16="http://schemas.microsoft.com/office/drawing/2014/main" val="3328913501"/>
                    </a:ext>
                  </a:extLst>
                </a:gridCol>
              </a:tblGrid>
              <a:tr h="610615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85489"/>
                  </a:ext>
                </a:extLst>
              </a:tr>
              <a:tr h="6106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3398" marR="103398" marT="51698" marB="516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456982"/>
                  </a:ext>
                </a:extLst>
              </a:tr>
            </a:tbl>
          </a:graphicData>
        </a:graphic>
      </p:graphicFrame>
      <p:cxnSp>
        <p:nvCxnSpPr>
          <p:cNvPr id="249" name="Straight Connector 64">
            <a:extLst>
              <a:ext uri="{FF2B5EF4-FFF2-40B4-BE49-F238E27FC236}">
                <a16:creationId xmlns:a16="http://schemas.microsoft.com/office/drawing/2014/main" id="{0E1E7463-1D3F-915E-9D40-2E5096844FCE}"/>
              </a:ext>
            </a:extLst>
          </p:cNvPr>
          <p:cNvCxnSpPr/>
          <p:nvPr/>
        </p:nvCxnSpPr>
        <p:spPr>
          <a:xfrm flipH="1" flipV="1">
            <a:off x="6874823" y="611068"/>
            <a:ext cx="348923" cy="3489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Box 65">
            <a:extLst>
              <a:ext uri="{FF2B5EF4-FFF2-40B4-BE49-F238E27FC236}">
                <a16:creationId xmlns:a16="http://schemas.microsoft.com/office/drawing/2014/main" id="{6BCB8E3A-15F6-FC9D-41F0-A6B27DE24B2A}"/>
              </a:ext>
            </a:extLst>
          </p:cNvPr>
          <p:cNvSpPr txBox="1"/>
          <p:nvPr/>
        </p:nvSpPr>
        <p:spPr>
          <a:xfrm>
            <a:off x="6970587" y="507339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cxnSp>
        <p:nvCxnSpPr>
          <p:cNvPr id="251" name="Straight Connector 67">
            <a:extLst>
              <a:ext uri="{FF2B5EF4-FFF2-40B4-BE49-F238E27FC236}">
                <a16:creationId xmlns:a16="http://schemas.microsoft.com/office/drawing/2014/main" id="{3AFC7F98-03F5-61D5-5005-00DCD2FF6CFC}"/>
              </a:ext>
            </a:extLst>
          </p:cNvPr>
          <p:cNvCxnSpPr>
            <a:cxnSpLocks/>
          </p:cNvCxnSpPr>
          <p:nvPr/>
        </p:nvCxnSpPr>
        <p:spPr>
          <a:xfrm flipV="1">
            <a:off x="8542487" y="1553932"/>
            <a:ext cx="0" cy="61061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TextBox 69">
            <a:extLst>
              <a:ext uri="{FF2B5EF4-FFF2-40B4-BE49-F238E27FC236}">
                <a16:creationId xmlns:a16="http://schemas.microsoft.com/office/drawing/2014/main" id="{5FEDD6D5-4DD1-3BE6-3826-CA78DDADBF7F}"/>
              </a:ext>
            </a:extLst>
          </p:cNvPr>
          <p:cNvSpPr txBox="1"/>
          <p:nvPr/>
        </p:nvSpPr>
        <p:spPr>
          <a:xfrm>
            <a:off x="8506856" y="1690949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  <p:cxnSp>
        <p:nvCxnSpPr>
          <p:cNvPr id="253" name="Straight Connector 71">
            <a:extLst>
              <a:ext uri="{FF2B5EF4-FFF2-40B4-BE49-F238E27FC236}">
                <a16:creationId xmlns:a16="http://schemas.microsoft.com/office/drawing/2014/main" id="{86E050FA-47F1-77A5-8F57-53372DDC8F37}"/>
              </a:ext>
            </a:extLst>
          </p:cNvPr>
          <p:cNvCxnSpPr>
            <a:cxnSpLocks/>
          </p:cNvCxnSpPr>
          <p:nvPr/>
        </p:nvCxnSpPr>
        <p:spPr>
          <a:xfrm flipH="1">
            <a:off x="7821216" y="2273264"/>
            <a:ext cx="6106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TextBox 73">
            <a:extLst>
              <a:ext uri="{FF2B5EF4-FFF2-40B4-BE49-F238E27FC236}">
                <a16:creationId xmlns:a16="http://schemas.microsoft.com/office/drawing/2014/main" id="{5536D96C-C237-6A00-962D-BBA9B4DD19D8}"/>
              </a:ext>
            </a:extLst>
          </p:cNvPr>
          <p:cNvSpPr txBox="1"/>
          <p:nvPr/>
        </p:nvSpPr>
        <p:spPr>
          <a:xfrm>
            <a:off x="7976764" y="2217433"/>
            <a:ext cx="29952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B</a:t>
            </a:r>
          </a:p>
        </p:txBody>
      </p:sp>
      <p:sp>
        <p:nvSpPr>
          <p:cNvPr id="255" name="TextBox 66">
            <a:extLst>
              <a:ext uri="{FF2B5EF4-FFF2-40B4-BE49-F238E27FC236}">
                <a16:creationId xmlns:a16="http://schemas.microsoft.com/office/drawing/2014/main" id="{DF318787-A788-C05B-227A-1AA99146235F}"/>
              </a:ext>
            </a:extLst>
          </p:cNvPr>
          <p:cNvSpPr txBox="1"/>
          <p:nvPr/>
        </p:nvSpPr>
        <p:spPr>
          <a:xfrm>
            <a:off x="6707660" y="712493"/>
            <a:ext cx="454210" cy="32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52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0556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934</Words>
  <Application>Microsoft Macintosh PowerPoint</Application>
  <PresentationFormat>A3 纸张(297x420 毫米)</PresentationFormat>
  <Paragraphs>934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Loh</dc:creator>
  <cp:lastModifiedBy>Qiu Jinhang</cp:lastModifiedBy>
  <cp:revision>11</cp:revision>
  <dcterms:created xsi:type="dcterms:W3CDTF">2024-04-26T02:53:28Z</dcterms:created>
  <dcterms:modified xsi:type="dcterms:W3CDTF">2024-11-24T02:12:27Z</dcterms:modified>
</cp:coreProperties>
</file>