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082661-00EE-4FA8-9540-5E11818A3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006301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João Trindade, Nº 80805</a:t>
            </a:r>
          </a:p>
          <a:p>
            <a:r>
              <a:rPr lang="pt-PT" dirty="0"/>
              <a:t>Joana Hrotkó, Nº 81423</a:t>
            </a:r>
          </a:p>
          <a:p>
            <a:r>
              <a:rPr lang="pt-PT" dirty="0"/>
              <a:t>Pedro Monteiro, Nº 90850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41AFD5-04D1-4344-83DE-7D664F8D328C}"/>
              </a:ext>
            </a:extLst>
          </p:cNvPr>
          <p:cNvSpPr txBox="1"/>
          <p:nvPr/>
        </p:nvSpPr>
        <p:spPr>
          <a:xfrm>
            <a:off x="1371600" y="2342217"/>
            <a:ext cx="5926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 dirty="0"/>
              <a:t>ARstone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3966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E822-BE71-4FAE-9442-63BFC08E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What we want to 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F8478-FD40-42FB-96E4-59EB53B1A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Card game like Hearthstone (physical cards)</a:t>
            </a:r>
          </a:p>
          <a:p>
            <a:r>
              <a:rPr lang="en-US" dirty="0"/>
              <a:t>Simple game, only a few cards</a:t>
            </a:r>
          </a:p>
          <a:p>
            <a:endParaRPr lang="en-US" dirty="0"/>
          </a:p>
          <a:p>
            <a:r>
              <a:rPr lang="en-US" dirty="0"/>
              <a:t>For mobile AR </a:t>
            </a:r>
          </a:p>
          <a:p>
            <a:r>
              <a:rPr lang="en-US" dirty="0"/>
              <a:t>Developed in Unity for the HMD</a:t>
            </a:r>
          </a:p>
          <a:p>
            <a:r>
              <a:rPr lang="pt-PT" dirty="0"/>
              <a:t>G</a:t>
            </a:r>
            <a:r>
              <a:rPr lang="en-US" dirty="0" err="1"/>
              <a:t>oogleVR</a:t>
            </a:r>
            <a:r>
              <a:rPr lang="en-US" dirty="0"/>
              <a:t> SDK</a:t>
            </a:r>
          </a:p>
          <a:p>
            <a:r>
              <a:rPr lang="pt-PT" dirty="0"/>
              <a:t>V</a:t>
            </a:r>
            <a:r>
              <a:rPr lang="en-US" dirty="0" err="1"/>
              <a:t>uforia</a:t>
            </a:r>
            <a:r>
              <a:rPr lang="en-US" dirty="0"/>
              <a:t> SDK</a:t>
            </a:r>
          </a:p>
        </p:txBody>
      </p:sp>
    </p:spTree>
    <p:extLst>
      <p:ext uri="{BB962C8B-B14F-4D97-AF65-F5344CB8AC3E}">
        <p14:creationId xmlns:p14="http://schemas.microsoft.com/office/powerpoint/2010/main" val="235237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8A02-BE2E-406B-920B-78E74388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What we want you to experience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8A70C-D508-4D59-A327-F5C63DBD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 the cards to life: 3D models, animations, sound</a:t>
            </a:r>
          </a:p>
          <a:p>
            <a:r>
              <a:rPr lang="pt-PT" dirty="0"/>
              <a:t>Single-player (multiplayer possible with 2 HMD’s)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Improve presence in physical card games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By giving life to the cards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By displaying your resources on the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61044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400B-B505-4193-95BA-09A7444E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GUI Sketch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DF8C4E-EE72-427E-8B7B-34A287850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1442088" y="1612652"/>
            <a:ext cx="3682830" cy="495170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ED47E8-38AA-49D3-B911-8E2190047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454" y="2261681"/>
            <a:ext cx="4929896" cy="36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84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9EFC-A7BC-4C27-BD7F-88A0C848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Storyboard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15F7DE-08B5-4AB3-99FB-E4B0BE860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1069613" y="1422199"/>
            <a:ext cx="2227986" cy="29956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F33A18-1DD7-41EC-BCA9-C97E77473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982007" y="1422199"/>
            <a:ext cx="2227987" cy="2995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27B879-5731-4ED3-A335-4463190A7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834" y="1787288"/>
            <a:ext cx="2995613" cy="22467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EA30CC-FF07-4BD1-AF8D-C639A73C8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99" y="4212758"/>
            <a:ext cx="2995614" cy="22467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305DD0-6447-44A8-8E47-EB50C083EE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8193" y="4212759"/>
            <a:ext cx="2995614" cy="22467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8E69B1-4684-46DD-BA89-511FBE9E93D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69" t="7849" r="57555"/>
          <a:stretch/>
        </p:blipFill>
        <p:spPr>
          <a:xfrm rot="5400000">
            <a:off x="9021770" y="3828926"/>
            <a:ext cx="1705444" cy="303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1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B40A-24D9-4BE6-A8F4-8A4559F6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EC2C0-1124-4F14-99AE-7B046FDB2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Monster cards (life and attack), Spell cards (effect)</a:t>
            </a:r>
          </a:p>
          <a:p>
            <a:r>
              <a:rPr lang="pt-PT" dirty="0"/>
              <a:t>Card recognition system: card detection and identification</a:t>
            </a:r>
          </a:p>
          <a:p>
            <a:r>
              <a:rPr lang="pt-PT" dirty="0"/>
              <a:t>Give monster cards a 3D Model</a:t>
            </a:r>
          </a:p>
          <a:p>
            <a:r>
              <a:rPr lang="pt-PT" dirty="0"/>
              <a:t>Give spells an effect animation</a:t>
            </a:r>
          </a:p>
          <a:p>
            <a:r>
              <a:rPr lang="pt-PT" dirty="0"/>
              <a:t>Give each model an idle and attack animations</a:t>
            </a:r>
          </a:p>
          <a:p>
            <a:r>
              <a:rPr lang="pt-PT" dirty="0"/>
              <a:t>Combat system: attack detection, resource modification</a:t>
            </a:r>
          </a:p>
          <a:p>
            <a:r>
              <a:rPr lang="pt-PT" dirty="0"/>
              <a:t>User interface: self and enemy life, turn, victory/defeat, start/exit/surrender</a:t>
            </a:r>
          </a:p>
          <a:p>
            <a:endParaRPr lang="pt-PT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4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8848-60EF-4DE7-97FB-C2D8B566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21/11 checkpoint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19113-3756-4BAC-AAF5-08F6043E8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Monster cards (life and attack), Spell cards (effect)</a:t>
            </a:r>
          </a:p>
          <a:p>
            <a:r>
              <a:rPr lang="pt-PT" dirty="0"/>
              <a:t>Card recognition system: card detection and identification</a:t>
            </a:r>
          </a:p>
          <a:p>
            <a:r>
              <a:rPr lang="pt-PT" dirty="0"/>
              <a:t>Give monster cards a 3D Model</a:t>
            </a:r>
          </a:p>
          <a:p>
            <a:r>
              <a:rPr lang="pt-PT" dirty="0"/>
              <a:t>Give spells an effect animation</a:t>
            </a:r>
          </a:p>
          <a:p>
            <a:r>
              <a:rPr lang="pt-PT" dirty="0"/>
              <a:t>User interface: self and enemy life, turn, victory/defeat, start/exit/surrender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0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CF63-C658-463B-A403-F8B82C4C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Additional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3DB7E-4AE6-4C43-80CC-C4D9A59D8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Add a mana system</a:t>
            </a:r>
          </a:p>
          <a:p>
            <a:r>
              <a:rPr lang="pt-PT" dirty="0"/>
              <a:t>Add play validity</a:t>
            </a:r>
          </a:p>
          <a:p>
            <a:r>
              <a:rPr lang="pt-PT" dirty="0"/>
              <a:t>Add hit and death animations</a:t>
            </a:r>
          </a:p>
          <a:p>
            <a:r>
              <a:rPr lang="pt-PT" dirty="0"/>
              <a:t>Add sound effects</a:t>
            </a:r>
          </a:p>
          <a:p>
            <a:r>
              <a:rPr lang="pt-PT" dirty="0"/>
              <a:t>Add more cards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1868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239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</vt:lpstr>
      <vt:lpstr>Vapor Trail</vt:lpstr>
      <vt:lpstr>PowerPoint Presentation</vt:lpstr>
      <vt:lpstr>What we want to do</vt:lpstr>
      <vt:lpstr>What we want you to experience</vt:lpstr>
      <vt:lpstr>GUI Sketch</vt:lpstr>
      <vt:lpstr>Storyboard</vt:lpstr>
      <vt:lpstr>Tasks</vt:lpstr>
      <vt:lpstr>21/11 checkpoint</vt:lpstr>
      <vt:lpstr>Additional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Monteiro</dc:creator>
  <cp:lastModifiedBy>Pedro Monteiro</cp:lastModifiedBy>
  <cp:revision>18</cp:revision>
  <dcterms:created xsi:type="dcterms:W3CDTF">2018-10-29T14:27:10Z</dcterms:created>
  <dcterms:modified xsi:type="dcterms:W3CDTF">2018-10-31T15:52:51Z</dcterms:modified>
</cp:coreProperties>
</file>