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669CF-B3E6-B243-7967-593769F1F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9BE6F-A0E4-CA94-D45F-12AF2A98B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78D57-9115-9B1A-39B1-6C6347F0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11DB9-C273-62EE-2AA1-DB96F423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9666F-5729-A62F-4D59-CAC315EA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1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B8AE6-D958-33F3-BD29-20279E2F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94304-89BE-9A6C-92C6-B24BB1BCD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B673F-9992-1844-00E2-EC64A5C4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C0B01-D36F-694B-0FAA-33265A5D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6B5C6-438D-40B8-C3AD-DE96E481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8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33CF15-A3E1-EEFD-57C9-B2659793A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38491-5B3A-FA87-500D-2B306032B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EB935-208D-3DE1-6316-EAB276A6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9CDCE-5056-D76C-8AA5-72C8407F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67232-9A5F-914E-497C-4EA5FB31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54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C2F76-54E1-B27B-E2C1-538B0194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C27FD-EC10-61E4-C291-BE94BA8B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F6499-4749-F656-6E9A-176C81DB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AAA77C-E380-71F7-8532-7AEF2FF4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99FB7-9548-B449-FB30-2B97323CB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47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E6B83-54B7-B598-DA96-24AF2B8C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ECF87-8265-620A-48F0-F3E989A1D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49C74-2859-D3EA-3FDE-FA4256C7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B3366-0698-E490-56B3-5F49603B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2582F-9619-BC16-0007-EE3C46C4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3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E4849-B677-6EF0-FE18-52DBB604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92FE7-41E4-9812-6AFF-D60AADB47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EFE8A-6EF1-6347-554E-F7C72EAB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C66FF-C74E-1A78-CDDB-65B57C16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0E7DC-5527-4395-D282-FF2BDF49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2223F-1E30-1BAD-1491-767DB337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5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E1264-701B-BC62-DAA3-13A1C839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4621C-A9A2-F11B-6F5C-A8A01CCE9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928BA-A765-A05C-C447-2A28C2893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73572-68D8-C4EA-C5F4-FE0839012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C15990-9904-D38A-2DE6-E67BFA3C5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A5E89-BF32-9326-B0FE-048C5503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9629F8-FE5A-ADA8-A4EA-85AC451E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0DE53A-F7C5-0826-277E-153C61C8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9D55C-588F-5724-C288-CD49C255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2A7C13-C766-C169-BD36-5B7CBDD5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CB9274-8AD6-6A80-1A99-8AC4C541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4ECA89-6C4C-B2EE-003E-707C89EA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15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0D21E-9355-F38D-9BDD-FC6006BF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E27E58-78C4-B216-A13C-8D3C501D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C92E7-E7C3-4188-598C-FDD5A256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97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EAE3D-505B-5A5B-2FC5-978D3AF4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D94A9-8D34-7864-9F7D-9527B49C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D53D9-A5B0-6BA0-7BA9-8FCC606CF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34C877-51A9-27DD-0330-290D4346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7984D-4E8C-4FD3-82B8-538F0A39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3486C-2FC7-0F6D-E94E-33B3ECD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1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80629-341C-B265-E63D-79F5B87A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A19C3-DF46-1D5D-6D95-D7B768568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56244-3A97-2CAE-AA32-C82D806E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C564D-B432-6025-351A-DA69804B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A6424F-093E-3A2E-17F3-A59FDDB5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29890-8ED8-6CC7-9A65-6C6F1AAC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6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5C18AB-530A-AFD8-BE9B-EF151700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54438-8789-4CBE-37E7-C65BCD53B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103BD-A5C2-C71E-BF04-EBA77179C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30F4-5F6E-400F-A7F8-C31337C68A4D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F6F59-9923-91C1-A9E6-295F4D325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9F1BA-A326-5E15-C9D4-D550239DB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696B1-C86B-4E7A-8F07-4B24F4845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9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165B17-5205-7C56-2624-12FC40298C68}"/>
              </a:ext>
            </a:extLst>
          </p:cNvPr>
          <p:cNvSpPr/>
          <p:nvPr/>
        </p:nvSpPr>
        <p:spPr>
          <a:xfrm>
            <a:off x="859792" y="99386"/>
            <a:ext cx="9589325" cy="5979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C19619-ED85-3F1D-F9E8-CDA829E8A658}"/>
              </a:ext>
            </a:extLst>
          </p:cNvPr>
          <p:cNvSpPr/>
          <p:nvPr/>
        </p:nvSpPr>
        <p:spPr>
          <a:xfrm>
            <a:off x="1742882" y="312983"/>
            <a:ext cx="8248011" cy="548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5153A-343E-DF4D-5FE2-E8FF7A518DD3}"/>
              </a:ext>
            </a:extLst>
          </p:cNvPr>
          <p:cNvSpPr/>
          <p:nvPr/>
        </p:nvSpPr>
        <p:spPr>
          <a:xfrm>
            <a:off x="1889144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코드 영역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77341E-754D-269A-2C29-BB605222A8AE}"/>
              </a:ext>
            </a:extLst>
          </p:cNvPr>
          <p:cNvSpPr/>
          <p:nvPr/>
        </p:nvSpPr>
        <p:spPr>
          <a:xfrm>
            <a:off x="3865743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A90E58-7199-8BEC-3C51-9CDAA20171F9}"/>
              </a:ext>
            </a:extLst>
          </p:cNvPr>
          <p:cNvSpPr/>
          <p:nvPr/>
        </p:nvSpPr>
        <p:spPr>
          <a:xfrm>
            <a:off x="5866889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8A01E-A6D8-A3EF-0A70-4F41ABBDEE23}"/>
              </a:ext>
            </a:extLst>
          </p:cNvPr>
          <p:cNvSpPr txBox="1"/>
          <p:nvPr/>
        </p:nvSpPr>
        <p:spPr>
          <a:xfrm>
            <a:off x="2141783" y="312983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7E8DD-DD9E-7EBE-EF6B-9E1685FC08FE}"/>
              </a:ext>
            </a:extLst>
          </p:cNvPr>
          <p:cNvSpPr txBox="1"/>
          <p:nvPr/>
        </p:nvSpPr>
        <p:spPr>
          <a:xfrm>
            <a:off x="4294816" y="361520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671B8-B5A8-9040-12DA-4E19066A9217}"/>
              </a:ext>
            </a:extLst>
          </p:cNvPr>
          <p:cNvSpPr txBox="1"/>
          <p:nvPr/>
        </p:nvSpPr>
        <p:spPr>
          <a:xfrm>
            <a:off x="8006115" y="2031061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pool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886BC6-1984-5E98-40C3-990C8732A8B6}"/>
              </a:ext>
            </a:extLst>
          </p:cNvPr>
          <p:cNvSpPr/>
          <p:nvPr/>
        </p:nvSpPr>
        <p:spPr>
          <a:xfrm>
            <a:off x="3927368" y="3658760"/>
            <a:ext cx="1516329" cy="251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1A3255-FA4A-5329-E0B3-731EE3702AFC}"/>
              </a:ext>
            </a:extLst>
          </p:cNvPr>
          <p:cNvSpPr/>
          <p:nvPr/>
        </p:nvSpPr>
        <p:spPr>
          <a:xfrm>
            <a:off x="3927368" y="3358610"/>
            <a:ext cx="1516329" cy="251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81287B-1DC0-9799-93B1-FB08C43355D5}"/>
              </a:ext>
            </a:extLst>
          </p:cNvPr>
          <p:cNvSpPr/>
          <p:nvPr/>
        </p:nvSpPr>
        <p:spPr>
          <a:xfrm>
            <a:off x="3927368" y="3048137"/>
            <a:ext cx="1516329" cy="251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CFD035-E6DA-7AE2-832C-EFEA3A1CA152}"/>
              </a:ext>
            </a:extLst>
          </p:cNvPr>
          <p:cNvSpPr/>
          <p:nvPr/>
        </p:nvSpPr>
        <p:spPr>
          <a:xfrm>
            <a:off x="7868035" y="2478883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4D118-D86B-B1EB-ADBC-3A29ABA3CBBD}"/>
              </a:ext>
            </a:extLst>
          </p:cNvPr>
          <p:cNvSpPr txBox="1"/>
          <p:nvPr/>
        </p:nvSpPr>
        <p:spPr>
          <a:xfrm>
            <a:off x="6411029" y="493602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831AC6-7EF6-B780-387E-A1766F2AA5F5}"/>
              </a:ext>
            </a:extLst>
          </p:cNvPr>
          <p:cNvSpPr/>
          <p:nvPr/>
        </p:nvSpPr>
        <p:spPr>
          <a:xfrm>
            <a:off x="5928514" y="1329339"/>
            <a:ext cx="1516329" cy="251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abc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C2AB7A-856B-7870-9EBC-3EDCA74E84BA}"/>
              </a:ext>
            </a:extLst>
          </p:cNvPr>
          <p:cNvSpPr/>
          <p:nvPr/>
        </p:nvSpPr>
        <p:spPr>
          <a:xfrm>
            <a:off x="5928514" y="1795744"/>
            <a:ext cx="1516329" cy="251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abc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854739-00AA-A83C-F844-30CE39484C41}"/>
              </a:ext>
            </a:extLst>
          </p:cNvPr>
          <p:cNvSpPr/>
          <p:nvPr/>
        </p:nvSpPr>
        <p:spPr>
          <a:xfrm>
            <a:off x="7942188" y="3056183"/>
            <a:ext cx="1516329" cy="251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abc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8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19DC3-3E0A-96C2-5592-D44D96FE3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F33A4CA-AD65-4B19-1F74-6D5E2E650A1C}"/>
              </a:ext>
            </a:extLst>
          </p:cNvPr>
          <p:cNvSpPr/>
          <p:nvPr/>
        </p:nvSpPr>
        <p:spPr>
          <a:xfrm>
            <a:off x="859792" y="99386"/>
            <a:ext cx="9589325" cy="5979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891CF7-3D4A-84EB-C44C-7A6A39774928}"/>
              </a:ext>
            </a:extLst>
          </p:cNvPr>
          <p:cNvSpPr/>
          <p:nvPr/>
        </p:nvSpPr>
        <p:spPr>
          <a:xfrm>
            <a:off x="1742882" y="312983"/>
            <a:ext cx="8248011" cy="548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697CFF-DFE1-1A5D-DD3C-B6615E043340}"/>
              </a:ext>
            </a:extLst>
          </p:cNvPr>
          <p:cNvSpPr/>
          <p:nvPr/>
        </p:nvSpPr>
        <p:spPr>
          <a:xfrm>
            <a:off x="1889144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코드 영역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538FA5-B68B-27CB-7FD4-8404E5521E11}"/>
              </a:ext>
            </a:extLst>
          </p:cNvPr>
          <p:cNvSpPr/>
          <p:nvPr/>
        </p:nvSpPr>
        <p:spPr>
          <a:xfrm>
            <a:off x="3865743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3A51BB-9B5A-92AD-6296-813822282F04}"/>
              </a:ext>
            </a:extLst>
          </p:cNvPr>
          <p:cNvSpPr/>
          <p:nvPr/>
        </p:nvSpPr>
        <p:spPr>
          <a:xfrm>
            <a:off x="5866889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30D17-A45C-3C4C-2AEA-A19CFA070760}"/>
              </a:ext>
            </a:extLst>
          </p:cNvPr>
          <p:cNvSpPr txBox="1"/>
          <p:nvPr/>
        </p:nvSpPr>
        <p:spPr>
          <a:xfrm>
            <a:off x="2141783" y="312983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F3E06-F639-D928-F940-4DD322C4B95E}"/>
              </a:ext>
            </a:extLst>
          </p:cNvPr>
          <p:cNvSpPr txBox="1"/>
          <p:nvPr/>
        </p:nvSpPr>
        <p:spPr>
          <a:xfrm>
            <a:off x="4294816" y="361520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41910-D10A-47DA-D383-30144CC4FFDD}"/>
              </a:ext>
            </a:extLst>
          </p:cNvPr>
          <p:cNvSpPr txBox="1"/>
          <p:nvPr/>
        </p:nvSpPr>
        <p:spPr>
          <a:xfrm>
            <a:off x="8006115" y="2031061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pool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9AA606-78F2-8CDD-4E53-E18470BFA6D1}"/>
              </a:ext>
            </a:extLst>
          </p:cNvPr>
          <p:cNvSpPr/>
          <p:nvPr/>
        </p:nvSpPr>
        <p:spPr>
          <a:xfrm>
            <a:off x="7868035" y="2478883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13831-443A-2A07-6A2F-08C4D69B9648}"/>
              </a:ext>
            </a:extLst>
          </p:cNvPr>
          <p:cNvSpPr txBox="1"/>
          <p:nvPr/>
        </p:nvSpPr>
        <p:spPr>
          <a:xfrm>
            <a:off x="6325112" y="411351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69804DA-278D-39DE-8437-956D73649A13}"/>
              </a:ext>
            </a:extLst>
          </p:cNvPr>
          <p:cNvSpPr/>
          <p:nvPr/>
        </p:nvSpPr>
        <p:spPr>
          <a:xfrm>
            <a:off x="7942188" y="3056183"/>
            <a:ext cx="1516329" cy="251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abc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F3D713-E8ED-0BC1-C0FA-6CA8C38454F0}"/>
              </a:ext>
            </a:extLst>
          </p:cNvPr>
          <p:cNvSpPr/>
          <p:nvPr/>
        </p:nvSpPr>
        <p:spPr>
          <a:xfrm>
            <a:off x="5928514" y="1077725"/>
            <a:ext cx="1516329" cy="251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abc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F5E343-88D8-ED5B-CBE5-95FF1726AF64}"/>
              </a:ext>
            </a:extLst>
          </p:cNvPr>
          <p:cNvSpPr/>
          <p:nvPr/>
        </p:nvSpPr>
        <p:spPr>
          <a:xfrm>
            <a:off x="5928513" y="1544130"/>
            <a:ext cx="1516329" cy="2516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abc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57F81-12B5-3A5A-DA92-0BD8C0541145}"/>
              </a:ext>
            </a:extLst>
          </p:cNvPr>
          <p:cNvSpPr txBox="1"/>
          <p:nvPr/>
        </p:nvSpPr>
        <p:spPr>
          <a:xfrm>
            <a:off x="1994497" y="4344934"/>
            <a:ext cx="4330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에서는 동적 메모리를 직접 해제하지 않으면 메모리 누수가 발생할 수 있지만</a:t>
            </a:r>
            <a:r>
              <a:rPr lang="en-US" altLang="ko-KR" dirty="0"/>
              <a:t>, Java</a:t>
            </a:r>
            <a:r>
              <a:rPr lang="ko-KR" altLang="en-US" dirty="0"/>
              <a:t>는 </a:t>
            </a:r>
            <a:r>
              <a:rPr lang="en-US" altLang="ko-KR" dirty="0"/>
              <a:t>JVM</a:t>
            </a:r>
            <a:r>
              <a:rPr lang="ko-KR" altLang="en-US" dirty="0"/>
              <a:t>의 </a:t>
            </a:r>
            <a:r>
              <a:rPr lang="en-US" altLang="ko-KR" dirty="0"/>
              <a:t>Garbage Collector</a:t>
            </a:r>
            <a:r>
              <a:rPr lang="ko-KR" altLang="en-US" dirty="0"/>
              <a:t>가 더 이상 사용되지 않는 </a:t>
            </a:r>
            <a:r>
              <a:rPr lang="ko-KR" altLang="en-US" dirty="0" err="1"/>
              <a:t>힙</a:t>
            </a:r>
            <a:r>
              <a:rPr lang="ko-KR" altLang="en-US" dirty="0"/>
              <a:t> 영역의 객체를 자동으로 정리해줌</a:t>
            </a:r>
          </a:p>
        </p:txBody>
      </p:sp>
    </p:spTree>
    <p:extLst>
      <p:ext uri="{BB962C8B-B14F-4D97-AF65-F5344CB8AC3E}">
        <p14:creationId xmlns:p14="http://schemas.microsoft.com/office/powerpoint/2010/main" val="20512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3855A-76FF-472C-F902-B691605DF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0569344-2650-682A-B950-1BC97C00E36D}"/>
              </a:ext>
            </a:extLst>
          </p:cNvPr>
          <p:cNvSpPr/>
          <p:nvPr/>
        </p:nvSpPr>
        <p:spPr>
          <a:xfrm>
            <a:off x="859792" y="99386"/>
            <a:ext cx="9589325" cy="5979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29F889-9247-90F5-3085-D242B9E3AF59}"/>
              </a:ext>
            </a:extLst>
          </p:cNvPr>
          <p:cNvSpPr/>
          <p:nvPr/>
        </p:nvSpPr>
        <p:spPr>
          <a:xfrm>
            <a:off x="1742882" y="312983"/>
            <a:ext cx="8248011" cy="548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302E9A-FE9F-02CF-348B-01AAB731AA02}"/>
              </a:ext>
            </a:extLst>
          </p:cNvPr>
          <p:cNvSpPr/>
          <p:nvPr/>
        </p:nvSpPr>
        <p:spPr>
          <a:xfrm>
            <a:off x="1889144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코드 영역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F76844-3212-C3C8-0F33-5A59FC6EEFBB}"/>
              </a:ext>
            </a:extLst>
          </p:cNvPr>
          <p:cNvSpPr/>
          <p:nvPr/>
        </p:nvSpPr>
        <p:spPr>
          <a:xfrm>
            <a:off x="3865743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45BFF1-3D52-52B6-9991-AE21A79D6D1A}"/>
              </a:ext>
            </a:extLst>
          </p:cNvPr>
          <p:cNvSpPr/>
          <p:nvPr/>
        </p:nvSpPr>
        <p:spPr>
          <a:xfrm>
            <a:off x="5866889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5C84E-EE8E-C2A2-857D-E14C927CCE68}"/>
              </a:ext>
            </a:extLst>
          </p:cNvPr>
          <p:cNvSpPr txBox="1"/>
          <p:nvPr/>
        </p:nvSpPr>
        <p:spPr>
          <a:xfrm>
            <a:off x="2141783" y="312983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E9C48-A9F0-6850-4524-793CA35397BA}"/>
              </a:ext>
            </a:extLst>
          </p:cNvPr>
          <p:cNvSpPr txBox="1"/>
          <p:nvPr/>
        </p:nvSpPr>
        <p:spPr>
          <a:xfrm>
            <a:off x="4294816" y="361520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D0884-31FF-004A-B29C-53464E000092}"/>
              </a:ext>
            </a:extLst>
          </p:cNvPr>
          <p:cNvSpPr txBox="1"/>
          <p:nvPr/>
        </p:nvSpPr>
        <p:spPr>
          <a:xfrm>
            <a:off x="8006115" y="2031061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pool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B53787-F763-F65A-A4BB-96F3F5CBB4FD}"/>
              </a:ext>
            </a:extLst>
          </p:cNvPr>
          <p:cNvSpPr/>
          <p:nvPr/>
        </p:nvSpPr>
        <p:spPr>
          <a:xfrm>
            <a:off x="7868035" y="2478883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FDAAD9-6D86-4392-171B-BC82D3CAE249}"/>
              </a:ext>
            </a:extLst>
          </p:cNvPr>
          <p:cNvSpPr txBox="1"/>
          <p:nvPr/>
        </p:nvSpPr>
        <p:spPr>
          <a:xfrm>
            <a:off x="6411029" y="493602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271F02-87FE-7517-CFB2-5FE35936DD72}"/>
              </a:ext>
            </a:extLst>
          </p:cNvPr>
          <p:cNvSpPr/>
          <p:nvPr/>
        </p:nvSpPr>
        <p:spPr>
          <a:xfrm>
            <a:off x="7911246" y="3112949"/>
            <a:ext cx="1516329" cy="6321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jmlee@tonesol.com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C66A1B-621D-B2CC-1347-D92AE89291F5}"/>
              </a:ext>
            </a:extLst>
          </p:cNvPr>
          <p:cNvSpPr/>
          <p:nvPr/>
        </p:nvSpPr>
        <p:spPr>
          <a:xfrm>
            <a:off x="7929660" y="4164326"/>
            <a:ext cx="1516329" cy="6321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JMLEE@TONESOL.COM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6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0E2AB1-020F-FB85-89DB-3C87E9A1101A}"/>
              </a:ext>
            </a:extLst>
          </p:cNvPr>
          <p:cNvSpPr/>
          <p:nvPr/>
        </p:nvSpPr>
        <p:spPr>
          <a:xfrm>
            <a:off x="2675311" y="523811"/>
            <a:ext cx="7637090" cy="24098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JVM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451FBB-7410-364F-E45E-77F84C4541FC}"/>
              </a:ext>
            </a:extLst>
          </p:cNvPr>
          <p:cNvSpPr/>
          <p:nvPr/>
        </p:nvSpPr>
        <p:spPr>
          <a:xfrm>
            <a:off x="622300" y="4064000"/>
            <a:ext cx="11176000" cy="212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 Windows</a:t>
            </a:r>
            <a:endParaRPr lang="ko-KR" altLang="en-US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BA947066-0FF4-BA08-881A-8C359E7D2C19}"/>
              </a:ext>
            </a:extLst>
          </p:cNvPr>
          <p:cNvSpPr/>
          <p:nvPr/>
        </p:nvSpPr>
        <p:spPr>
          <a:xfrm>
            <a:off x="3638550" y="1603375"/>
            <a:ext cx="901700" cy="352425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8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69759-45A6-B251-5458-6F6C9E06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5FFB105-E12B-59B7-F6BB-A5819853AA01}"/>
              </a:ext>
            </a:extLst>
          </p:cNvPr>
          <p:cNvSpPr/>
          <p:nvPr/>
        </p:nvSpPr>
        <p:spPr>
          <a:xfrm>
            <a:off x="859792" y="99386"/>
            <a:ext cx="9589325" cy="5979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4B4327-50CD-46BB-9F22-7907CE6E29A6}"/>
              </a:ext>
            </a:extLst>
          </p:cNvPr>
          <p:cNvSpPr/>
          <p:nvPr/>
        </p:nvSpPr>
        <p:spPr>
          <a:xfrm>
            <a:off x="1742882" y="312983"/>
            <a:ext cx="8248011" cy="548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5E30F6-DFE5-7347-693F-A0CC629BFBE5}"/>
              </a:ext>
            </a:extLst>
          </p:cNvPr>
          <p:cNvSpPr/>
          <p:nvPr/>
        </p:nvSpPr>
        <p:spPr>
          <a:xfrm>
            <a:off x="1889144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코드 영역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arr1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arr2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arr3</a:t>
            </a: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C8B663-2021-7BEA-7699-2D1900A62A15}"/>
              </a:ext>
            </a:extLst>
          </p:cNvPr>
          <p:cNvSpPr/>
          <p:nvPr/>
        </p:nvSpPr>
        <p:spPr>
          <a:xfrm>
            <a:off x="3865743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78BD99-C3A6-0C36-25C3-4BE465C6E631}"/>
              </a:ext>
            </a:extLst>
          </p:cNvPr>
          <p:cNvSpPr/>
          <p:nvPr/>
        </p:nvSpPr>
        <p:spPr>
          <a:xfrm>
            <a:off x="5866889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7EFE5-6455-D1FF-8936-29C635688DB4}"/>
              </a:ext>
            </a:extLst>
          </p:cNvPr>
          <p:cNvSpPr txBox="1"/>
          <p:nvPr/>
        </p:nvSpPr>
        <p:spPr>
          <a:xfrm>
            <a:off x="2141783" y="312983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7D85E-D1F2-8665-652C-168C3FCF3882}"/>
              </a:ext>
            </a:extLst>
          </p:cNvPr>
          <p:cNvSpPr txBox="1"/>
          <p:nvPr/>
        </p:nvSpPr>
        <p:spPr>
          <a:xfrm>
            <a:off x="4294816" y="361520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5B670-6142-A544-B661-EAEBEBECE903}"/>
              </a:ext>
            </a:extLst>
          </p:cNvPr>
          <p:cNvSpPr txBox="1"/>
          <p:nvPr/>
        </p:nvSpPr>
        <p:spPr>
          <a:xfrm>
            <a:off x="8006115" y="2031061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pool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A30743-CF60-8639-E6D2-CA1EB23D2E8E}"/>
              </a:ext>
            </a:extLst>
          </p:cNvPr>
          <p:cNvSpPr/>
          <p:nvPr/>
        </p:nvSpPr>
        <p:spPr>
          <a:xfrm>
            <a:off x="7868035" y="2478883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A792DD-49C9-8D1C-8BA1-2AAEC9FE0B37}"/>
              </a:ext>
            </a:extLst>
          </p:cNvPr>
          <p:cNvSpPr txBox="1"/>
          <p:nvPr/>
        </p:nvSpPr>
        <p:spPr>
          <a:xfrm>
            <a:off x="6411029" y="493602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D96E2EA-484C-C446-F255-3CFCAB5535EC}"/>
              </a:ext>
            </a:extLst>
          </p:cNvPr>
          <p:cNvSpPr/>
          <p:nvPr/>
        </p:nvSpPr>
        <p:spPr>
          <a:xfrm>
            <a:off x="5949950" y="862934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817E68-709F-ABFC-FFDF-E34BA4D8911A}"/>
              </a:ext>
            </a:extLst>
          </p:cNvPr>
          <p:cNvSpPr/>
          <p:nvPr/>
        </p:nvSpPr>
        <p:spPr>
          <a:xfrm>
            <a:off x="6209298" y="862515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D3588BC-3EA0-4F52-E973-F5169DD010F5}"/>
              </a:ext>
            </a:extLst>
          </p:cNvPr>
          <p:cNvSpPr/>
          <p:nvPr/>
        </p:nvSpPr>
        <p:spPr>
          <a:xfrm>
            <a:off x="6481060" y="861885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8E9F0D-34B3-98BA-7258-9C65BB538108}"/>
              </a:ext>
            </a:extLst>
          </p:cNvPr>
          <p:cNvSpPr/>
          <p:nvPr/>
        </p:nvSpPr>
        <p:spPr>
          <a:xfrm>
            <a:off x="6752822" y="861885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ABCE6A0-F92D-C912-F9DE-F80F71CA8438}"/>
              </a:ext>
            </a:extLst>
          </p:cNvPr>
          <p:cNvSpPr/>
          <p:nvPr/>
        </p:nvSpPr>
        <p:spPr>
          <a:xfrm>
            <a:off x="7012170" y="861885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265D2C-FE1B-2482-4AB7-968374BA2592}"/>
              </a:ext>
            </a:extLst>
          </p:cNvPr>
          <p:cNvSpPr/>
          <p:nvPr/>
        </p:nvSpPr>
        <p:spPr>
          <a:xfrm>
            <a:off x="5949950" y="1328290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380FFF-9487-7248-BD56-45C7773688B3}"/>
              </a:ext>
            </a:extLst>
          </p:cNvPr>
          <p:cNvSpPr/>
          <p:nvPr/>
        </p:nvSpPr>
        <p:spPr>
          <a:xfrm>
            <a:off x="6209298" y="1327871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79DB3D-9B51-A0B1-38CD-E6283855B097}"/>
              </a:ext>
            </a:extLst>
          </p:cNvPr>
          <p:cNvSpPr/>
          <p:nvPr/>
        </p:nvSpPr>
        <p:spPr>
          <a:xfrm>
            <a:off x="6481060" y="1327241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9452AAA-DCCE-CBBB-A129-2D2B4DB23A06}"/>
              </a:ext>
            </a:extLst>
          </p:cNvPr>
          <p:cNvSpPr/>
          <p:nvPr/>
        </p:nvSpPr>
        <p:spPr>
          <a:xfrm>
            <a:off x="6752822" y="1327241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5D3B79B-2F53-F7E9-C043-E9A8DE3A9BED}"/>
              </a:ext>
            </a:extLst>
          </p:cNvPr>
          <p:cNvSpPr/>
          <p:nvPr/>
        </p:nvSpPr>
        <p:spPr>
          <a:xfrm>
            <a:off x="7012170" y="1327241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8ADAB1C-0929-C1CC-28C3-6DD408AF3EEE}"/>
              </a:ext>
            </a:extLst>
          </p:cNvPr>
          <p:cNvSpPr/>
          <p:nvPr/>
        </p:nvSpPr>
        <p:spPr>
          <a:xfrm>
            <a:off x="5965422" y="2089425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D39DA2-BC3C-3362-9D91-03F75375B7F0}"/>
              </a:ext>
            </a:extLst>
          </p:cNvPr>
          <p:cNvSpPr/>
          <p:nvPr/>
        </p:nvSpPr>
        <p:spPr>
          <a:xfrm>
            <a:off x="6224770" y="2089006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E8B36E-AE3A-EC17-7DD7-26E941E3C007}"/>
              </a:ext>
            </a:extLst>
          </p:cNvPr>
          <p:cNvSpPr/>
          <p:nvPr/>
        </p:nvSpPr>
        <p:spPr>
          <a:xfrm>
            <a:off x="6496532" y="2088376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3D2A9F-48BB-9065-EE18-8735EBC737AA}"/>
              </a:ext>
            </a:extLst>
          </p:cNvPr>
          <p:cNvSpPr/>
          <p:nvPr/>
        </p:nvSpPr>
        <p:spPr>
          <a:xfrm>
            <a:off x="6768294" y="2088376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3D619F0-BC92-9A39-57A8-7607A0736B35}"/>
              </a:ext>
            </a:extLst>
          </p:cNvPr>
          <p:cNvSpPr/>
          <p:nvPr/>
        </p:nvSpPr>
        <p:spPr>
          <a:xfrm>
            <a:off x="7027642" y="2088376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2FD29D-5BEB-AF20-616C-CDE8994D8D64}"/>
              </a:ext>
            </a:extLst>
          </p:cNvPr>
          <p:cNvSpPr txBox="1"/>
          <p:nvPr/>
        </p:nvSpPr>
        <p:spPr>
          <a:xfrm>
            <a:off x="2228850" y="440055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관련</a:t>
            </a:r>
          </a:p>
        </p:txBody>
      </p:sp>
    </p:spTree>
    <p:extLst>
      <p:ext uri="{BB962C8B-B14F-4D97-AF65-F5344CB8AC3E}">
        <p14:creationId xmlns:p14="http://schemas.microsoft.com/office/powerpoint/2010/main" val="314416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7BD60-F159-A56F-F43C-1A3467003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2C65DE-CFCB-924C-CB22-5039F6BB8665}"/>
              </a:ext>
            </a:extLst>
          </p:cNvPr>
          <p:cNvSpPr/>
          <p:nvPr/>
        </p:nvSpPr>
        <p:spPr>
          <a:xfrm>
            <a:off x="859792" y="99386"/>
            <a:ext cx="9589325" cy="5979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C576D3-40E2-F94A-6316-1E4F15B0A745}"/>
              </a:ext>
            </a:extLst>
          </p:cNvPr>
          <p:cNvSpPr/>
          <p:nvPr/>
        </p:nvSpPr>
        <p:spPr>
          <a:xfrm>
            <a:off x="1742882" y="312983"/>
            <a:ext cx="8248011" cy="54864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D6F515-BE81-B1BA-F4D8-3BE64AC68A78}"/>
              </a:ext>
            </a:extLst>
          </p:cNvPr>
          <p:cNvSpPr/>
          <p:nvPr/>
        </p:nvSpPr>
        <p:spPr>
          <a:xfrm>
            <a:off x="1889144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코드 영역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strs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62DA7-C687-25A2-5076-2A75640B398F}"/>
              </a:ext>
            </a:extLst>
          </p:cNvPr>
          <p:cNvSpPr/>
          <p:nvPr/>
        </p:nvSpPr>
        <p:spPr>
          <a:xfrm>
            <a:off x="3865743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26085A-B444-16AA-916A-81C6DBDD7D3B}"/>
              </a:ext>
            </a:extLst>
          </p:cNvPr>
          <p:cNvSpPr/>
          <p:nvPr/>
        </p:nvSpPr>
        <p:spPr>
          <a:xfrm>
            <a:off x="5866889" y="779388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48711-12E2-FD63-1623-8E5FFB3F7357}"/>
              </a:ext>
            </a:extLst>
          </p:cNvPr>
          <p:cNvSpPr txBox="1"/>
          <p:nvPr/>
        </p:nvSpPr>
        <p:spPr>
          <a:xfrm>
            <a:off x="2141783" y="312983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DFE39-7314-BC43-CA47-8BAC125D8C9F}"/>
              </a:ext>
            </a:extLst>
          </p:cNvPr>
          <p:cNvSpPr txBox="1"/>
          <p:nvPr/>
        </p:nvSpPr>
        <p:spPr>
          <a:xfrm>
            <a:off x="4294816" y="361520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DC0F-B563-25B6-6079-683B7FB61235}"/>
              </a:ext>
            </a:extLst>
          </p:cNvPr>
          <p:cNvSpPr txBox="1"/>
          <p:nvPr/>
        </p:nvSpPr>
        <p:spPr>
          <a:xfrm>
            <a:off x="8006115" y="2031061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pool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29317E7-1E89-CEDE-4081-1F127FBEE730}"/>
              </a:ext>
            </a:extLst>
          </p:cNvPr>
          <p:cNvSpPr/>
          <p:nvPr/>
        </p:nvSpPr>
        <p:spPr>
          <a:xfrm>
            <a:off x="7868035" y="2478883"/>
            <a:ext cx="1639580" cy="32420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AFAA38-9F01-0197-6E9D-E2C624107DF2}"/>
              </a:ext>
            </a:extLst>
          </p:cNvPr>
          <p:cNvSpPr txBox="1"/>
          <p:nvPr/>
        </p:nvSpPr>
        <p:spPr>
          <a:xfrm>
            <a:off x="6411029" y="493602"/>
            <a:ext cx="148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6254CF-A0C4-C065-0B02-23DD65F2723A}"/>
              </a:ext>
            </a:extLst>
          </p:cNvPr>
          <p:cNvSpPr/>
          <p:nvPr/>
        </p:nvSpPr>
        <p:spPr>
          <a:xfrm>
            <a:off x="5949950" y="862934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CFBA26-9DA1-D851-A222-317354B3E37C}"/>
              </a:ext>
            </a:extLst>
          </p:cNvPr>
          <p:cNvSpPr/>
          <p:nvPr/>
        </p:nvSpPr>
        <p:spPr>
          <a:xfrm>
            <a:off x="6209298" y="862515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80B57E-7410-5087-A42F-C1FEC3894F81}"/>
              </a:ext>
            </a:extLst>
          </p:cNvPr>
          <p:cNvSpPr/>
          <p:nvPr/>
        </p:nvSpPr>
        <p:spPr>
          <a:xfrm>
            <a:off x="6481060" y="861885"/>
            <a:ext cx="234950" cy="25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FED8B2-587F-16E5-E085-BBA703963EA8}"/>
              </a:ext>
            </a:extLst>
          </p:cNvPr>
          <p:cNvSpPr txBox="1"/>
          <p:nvPr/>
        </p:nvSpPr>
        <p:spPr>
          <a:xfrm>
            <a:off x="2228850" y="440055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관련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ED2EC-307E-0E42-948D-A8BEE757F423}"/>
              </a:ext>
            </a:extLst>
          </p:cNvPr>
          <p:cNvSpPr/>
          <p:nvPr/>
        </p:nvSpPr>
        <p:spPr>
          <a:xfrm>
            <a:off x="8096250" y="2692400"/>
            <a:ext cx="1174750" cy="444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2CC47D-1DD6-6763-EDA6-53C23C1454FB}"/>
              </a:ext>
            </a:extLst>
          </p:cNvPr>
          <p:cNvSpPr/>
          <p:nvPr/>
        </p:nvSpPr>
        <p:spPr>
          <a:xfrm>
            <a:off x="8096250" y="3276601"/>
            <a:ext cx="1174750" cy="444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90B561-320D-1686-D8DD-17B70D9FD64D}"/>
              </a:ext>
            </a:extLst>
          </p:cNvPr>
          <p:cNvSpPr/>
          <p:nvPr/>
        </p:nvSpPr>
        <p:spPr>
          <a:xfrm>
            <a:off x="8096250" y="3896221"/>
            <a:ext cx="1174750" cy="444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90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115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희성 주</dc:creator>
  <cp:lastModifiedBy>희성 주</cp:lastModifiedBy>
  <cp:revision>2</cp:revision>
  <dcterms:created xsi:type="dcterms:W3CDTF">2025-07-02T04:15:44Z</dcterms:created>
  <dcterms:modified xsi:type="dcterms:W3CDTF">2025-07-03T00:32:43Z</dcterms:modified>
</cp:coreProperties>
</file>