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46" r:id="rId2"/>
  </p:sldIdLst>
  <p:sldSz cx="9144000" cy="5143500" type="screen16x9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2" autoAdjust="0"/>
    <p:restoredTop sz="94660"/>
  </p:normalViewPr>
  <p:slideViewPr>
    <p:cSldViewPr>
      <p:cViewPr varScale="1">
        <p:scale>
          <a:sx n="126" d="100"/>
          <a:sy n="126" d="100"/>
        </p:scale>
        <p:origin x="72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30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7D060-2D83-478E-9DE1-2F4F3A78E6FF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39AE1-840D-450D-BB24-4D0D63DB3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4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41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5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98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8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94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6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6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5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23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22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8A1-F044-4488-A17A-2FAE14505A6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29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48A1-F044-4488-A17A-2FAE14505A65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FC795-D9DB-41A3-A686-4BFA45DF2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199393"/>
              </p:ext>
            </p:extLst>
          </p:nvPr>
        </p:nvGraphicFramePr>
        <p:xfrm>
          <a:off x="35496" y="171893"/>
          <a:ext cx="9073008" cy="4889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037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-150" dirty="0">
                          <a:solidFill>
                            <a:schemeClr val="bg1"/>
                          </a:solidFill>
                        </a:rPr>
                        <a:t>이용자</a:t>
                      </a:r>
                      <a:r>
                        <a:rPr lang="en-US" altLang="ko-KR" sz="1000" b="1" spc="-15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b="1" spc="-150" dirty="0">
                          <a:solidFill>
                            <a:schemeClr val="bg1"/>
                          </a:solidFill>
                        </a:rPr>
                        <a:t>정보주체</a:t>
                      </a:r>
                      <a:r>
                        <a:rPr lang="en-US" altLang="ko-KR" sz="1000" b="1" spc="-15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 b="1" spc="-1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사용자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취급자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개인정보처리시스템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0" dirty="0">
                          <a:solidFill>
                            <a:schemeClr val="bg1"/>
                          </a:solidFill>
                        </a:rPr>
                        <a:t>외부연계 및 제공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개인정보항목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수집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9388" indent="-179388" latinLnBrk="1">
                        <a:buFont typeface="+mj-ea"/>
                        <a:buAutoNum type="circleNumDbPlain"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88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·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제공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·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파기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범례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1971389" y="4665891"/>
            <a:ext cx="591692" cy="277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시스템</a:t>
            </a:r>
          </a:p>
        </p:txBody>
      </p:sp>
      <p:sp>
        <p:nvSpPr>
          <p:cNvPr id="71" name="순서도: 자기 디스크 70"/>
          <p:cNvSpPr/>
          <p:nvPr/>
        </p:nvSpPr>
        <p:spPr>
          <a:xfrm>
            <a:off x="2745186" y="4668740"/>
            <a:ext cx="609909" cy="27927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997196" y="4665891"/>
            <a:ext cx="792088" cy="277624"/>
          </a:xfrm>
          <a:prstGeom prst="roundRect">
            <a:avLst>
              <a:gd name="adj" fmla="val 23046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사람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기관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4788024" y="4746251"/>
            <a:ext cx="659016" cy="190562"/>
            <a:chOff x="4190159" y="4848561"/>
            <a:chExt cx="659016" cy="190562"/>
          </a:xfrm>
        </p:grpSpPr>
        <p:cxnSp>
          <p:nvCxnSpPr>
            <p:cNvPr id="100" name="직선 화살표 연결선 99"/>
            <p:cNvCxnSpPr/>
            <p:nvPr/>
          </p:nvCxnSpPr>
          <p:spPr>
            <a:xfrm>
              <a:off x="4348279" y="4848561"/>
              <a:ext cx="35419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312"/>
            <p:cNvSpPr txBox="1"/>
            <p:nvPr/>
          </p:nvSpPr>
          <p:spPr>
            <a:xfrm>
              <a:off x="4190159" y="4928566"/>
              <a:ext cx="659016" cy="1105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/>
                <a:t>온라인</a:t>
              </a:r>
            </a:p>
          </p:txBody>
        </p:sp>
      </p:grpSp>
      <p:sp>
        <p:nvSpPr>
          <p:cNvPr id="74" name="모서리가 접힌 도형 73"/>
          <p:cNvSpPr/>
          <p:nvPr/>
        </p:nvSpPr>
        <p:spPr>
          <a:xfrm>
            <a:off x="3537200" y="4668740"/>
            <a:ext cx="635789" cy="279274"/>
          </a:xfrm>
          <a:prstGeom prst="foldedCorner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파기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5499933" y="4746251"/>
            <a:ext cx="797410" cy="190562"/>
            <a:chOff x="4652163" y="4848561"/>
            <a:chExt cx="797410" cy="190562"/>
          </a:xfrm>
        </p:grpSpPr>
        <p:cxnSp>
          <p:nvCxnSpPr>
            <p:cNvPr id="95" name="직선 화살표 연결선 94"/>
            <p:cNvCxnSpPr/>
            <p:nvPr/>
          </p:nvCxnSpPr>
          <p:spPr>
            <a:xfrm>
              <a:off x="4881958" y="4848561"/>
              <a:ext cx="35419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312"/>
            <p:cNvSpPr txBox="1"/>
            <p:nvPr/>
          </p:nvSpPr>
          <p:spPr>
            <a:xfrm>
              <a:off x="4652163" y="4928566"/>
              <a:ext cx="797410" cy="1105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/>
                <a:t>오프라인</a:t>
              </a:r>
              <a:endParaRPr lang="ko-KR" altLang="en-US" sz="8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350236" y="4746251"/>
            <a:ext cx="659016" cy="243006"/>
            <a:chOff x="5372243" y="4848561"/>
            <a:chExt cx="659016" cy="243006"/>
          </a:xfrm>
        </p:grpSpPr>
        <p:cxnSp>
          <p:nvCxnSpPr>
            <p:cNvPr id="92" name="직선 화살표 연결선 91"/>
            <p:cNvCxnSpPr/>
            <p:nvPr/>
          </p:nvCxnSpPr>
          <p:spPr>
            <a:xfrm>
              <a:off x="5530363" y="4848561"/>
              <a:ext cx="354195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312"/>
            <p:cNvSpPr txBox="1"/>
            <p:nvPr/>
          </p:nvSpPr>
          <p:spPr>
            <a:xfrm>
              <a:off x="5372243" y="4876123"/>
              <a:ext cx="659016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/>
                <a:t>처리</a:t>
              </a: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7062145" y="4746251"/>
            <a:ext cx="797410" cy="243006"/>
            <a:chOff x="5934830" y="4848561"/>
            <a:chExt cx="797410" cy="243006"/>
          </a:xfrm>
        </p:grpSpPr>
        <p:cxnSp>
          <p:nvCxnSpPr>
            <p:cNvPr id="89" name="직선 화살표 연결선 88"/>
            <p:cNvCxnSpPr/>
            <p:nvPr/>
          </p:nvCxnSpPr>
          <p:spPr>
            <a:xfrm>
              <a:off x="6156438" y="4848561"/>
              <a:ext cx="354195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lgDashDot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312"/>
            <p:cNvSpPr txBox="1"/>
            <p:nvPr/>
          </p:nvSpPr>
          <p:spPr>
            <a:xfrm>
              <a:off x="5934830" y="4876123"/>
              <a:ext cx="79741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/>
                <a:t>연계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8280757" y="4600558"/>
            <a:ext cx="659016" cy="461170"/>
            <a:chOff x="6876256" y="4428718"/>
            <a:chExt cx="659016" cy="461170"/>
          </a:xfrm>
        </p:grpSpPr>
        <p:sp>
          <p:nvSpPr>
            <p:cNvPr id="87" name="직사각형 86"/>
            <p:cNvSpPr/>
            <p:nvPr/>
          </p:nvSpPr>
          <p:spPr>
            <a:xfrm>
              <a:off x="6886834" y="4428718"/>
              <a:ext cx="637860" cy="1841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①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~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ⓝ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312"/>
            <p:cNvSpPr txBox="1"/>
            <p:nvPr/>
          </p:nvSpPr>
          <p:spPr>
            <a:xfrm>
              <a:off x="6876256" y="4551334"/>
              <a:ext cx="65901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/>
                <a:t>생명주기 흐름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049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6923</TotalTime>
  <Words>36</Words>
  <Application>Microsoft Office PowerPoint</Application>
  <PresentationFormat>화면 슬라이드 쇼(16:9)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securityhub</dc:creator>
  <cp:lastModifiedBy>김재민</cp:lastModifiedBy>
  <cp:revision>299</cp:revision>
  <cp:lastPrinted>2017-12-07T11:55:19Z</cp:lastPrinted>
  <dcterms:created xsi:type="dcterms:W3CDTF">2017-12-06T06:26:32Z</dcterms:created>
  <dcterms:modified xsi:type="dcterms:W3CDTF">2020-05-08T02:55:04Z</dcterms:modified>
</cp:coreProperties>
</file>