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B6E5A-6BA8-4CE1-BF9F-14C3B097E019}" type="doc">
      <dgm:prSet loTypeId="urn:microsoft.com/office/officeart/2005/8/layout/chevron2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04CBE15B-2A13-4E88-9271-932116D6E3D8}">
      <dgm:prSet phldrT="[텍스트]"/>
      <dgm:spPr/>
      <dgm:t>
        <a:bodyPr/>
        <a:lstStyle/>
        <a:p>
          <a:pPr latinLnBrk="1"/>
          <a:r>
            <a:rPr lang="en-US" altLang="ko-KR" dirty="0"/>
            <a:t>1.</a:t>
          </a:r>
          <a:endParaRPr lang="ko-KR" altLang="en-US" dirty="0"/>
        </a:p>
      </dgm:t>
    </dgm:pt>
    <dgm:pt modelId="{F6C23A52-1ED2-4826-BF21-27FEBFD9638E}" type="parTrans" cxnId="{C9194056-40C1-46AB-8F74-E45512F84964}">
      <dgm:prSet/>
      <dgm:spPr/>
      <dgm:t>
        <a:bodyPr/>
        <a:lstStyle/>
        <a:p>
          <a:pPr latinLnBrk="1"/>
          <a:endParaRPr lang="ko-KR" altLang="en-US"/>
        </a:p>
      </dgm:t>
    </dgm:pt>
    <dgm:pt modelId="{69F835CE-84A0-4E39-9269-AA8384D36852}" type="sibTrans" cxnId="{C9194056-40C1-46AB-8F74-E45512F84964}">
      <dgm:prSet/>
      <dgm:spPr/>
      <dgm:t>
        <a:bodyPr/>
        <a:lstStyle/>
        <a:p>
          <a:pPr latinLnBrk="1"/>
          <a:endParaRPr lang="ko-KR" altLang="en-US"/>
        </a:p>
      </dgm:t>
    </dgm:pt>
    <dgm:pt modelId="{C266AB49-EE22-43D9-AFCA-44AA934FDCBE}">
      <dgm:prSet phldrT="[텍스트]"/>
      <dgm:spPr/>
      <dgm:t>
        <a:bodyPr/>
        <a:lstStyle/>
        <a:p>
          <a:pPr latinLnBrk="1"/>
          <a:r>
            <a:rPr lang="ko-KR" altLang="en-US" dirty="0"/>
            <a:t>프로젝트 개요</a:t>
          </a:r>
        </a:p>
      </dgm:t>
    </dgm:pt>
    <dgm:pt modelId="{51A2580C-FFC6-4117-AC16-B2331FB64F29}" type="parTrans" cxnId="{DE90F61F-B30F-4954-BE00-EE07581211F3}">
      <dgm:prSet/>
      <dgm:spPr/>
      <dgm:t>
        <a:bodyPr/>
        <a:lstStyle/>
        <a:p>
          <a:pPr latinLnBrk="1"/>
          <a:endParaRPr lang="ko-KR" altLang="en-US"/>
        </a:p>
      </dgm:t>
    </dgm:pt>
    <dgm:pt modelId="{EA900E68-36E3-4279-9750-8FCEF268B64F}" type="sibTrans" cxnId="{DE90F61F-B30F-4954-BE00-EE07581211F3}">
      <dgm:prSet/>
      <dgm:spPr/>
      <dgm:t>
        <a:bodyPr/>
        <a:lstStyle/>
        <a:p>
          <a:pPr latinLnBrk="1"/>
          <a:endParaRPr lang="ko-KR" altLang="en-US"/>
        </a:p>
      </dgm:t>
    </dgm:pt>
    <dgm:pt modelId="{6EABF11C-4A15-4C3E-985C-5B041A3A862C}">
      <dgm:prSet phldrT="[텍스트]"/>
      <dgm:spPr/>
      <dgm:t>
        <a:bodyPr/>
        <a:lstStyle/>
        <a:p>
          <a:pPr latinLnBrk="1"/>
          <a:r>
            <a:rPr lang="en-US" altLang="ko-KR" dirty="0"/>
            <a:t>2.</a:t>
          </a:r>
          <a:endParaRPr lang="ko-KR" altLang="en-US" dirty="0"/>
        </a:p>
      </dgm:t>
    </dgm:pt>
    <dgm:pt modelId="{7805057A-5DEB-4ED9-BFD5-362BAF3D1F31}" type="parTrans" cxnId="{EE10C551-609B-41E2-8899-285745B15917}">
      <dgm:prSet/>
      <dgm:spPr/>
      <dgm:t>
        <a:bodyPr/>
        <a:lstStyle/>
        <a:p>
          <a:pPr latinLnBrk="1"/>
          <a:endParaRPr lang="ko-KR" altLang="en-US"/>
        </a:p>
      </dgm:t>
    </dgm:pt>
    <dgm:pt modelId="{839ECEF6-A75B-458B-BDEB-C365BA4661A6}" type="sibTrans" cxnId="{EE10C551-609B-41E2-8899-285745B15917}">
      <dgm:prSet/>
      <dgm:spPr/>
      <dgm:t>
        <a:bodyPr/>
        <a:lstStyle/>
        <a:p>
          <a:pPr latinLnBrk="1"/>
          <a:endParaRPr lang="ko-KR" altLang="en-US"/>
        </a:p>
      </dgm:t>
    </dgm:pt>
    <dgm:pt modelId="{F7EE987D-F2F2-4A69-883C-7A2FA3EB40F8}">
      <dgm:prSet phldrT="[텍스트]"/>
      <dgm:spPr/>
      <dgm:t>
        <a:bodyPr/>
        <a:lstStyle/>
        <a:p>
          <a:pPr latinLnBrk="1"/>
          <a:r>
            <a:rPr lang="ko-KR" altLang="en-US" dirty="0"/>
            <a:t>팀 구성 및 역할</a:t>
          </a:r>
        </a:p>
      </dgm:t>
    </dgm:pt>
    <dgm:pt modelId="{1D4F8FC9-90AA-48BF-BE4E-645FE33B3557}" type="parTrans" cxnId="{E17A6924-37E0-4E8A-A284-1E8CAF01993D}">
      <dgm:prSet/>
      <dgm:spPr/>
      <dgm:t>
        <a:bodyPr/>
        <a:lstStyle/>
        <a:p>
          <a:pPr latinLnBrk="1"/>
          <a:endParaRPr lang="ko-KR" altLang="en-US"/>
        </a:p>
      </dgm:t>
    </dgm:pt>
    <dgm:pt modelId="{0029A61C-35C0-446D-B085-A232AB10F992}" type="sibTrans" cxnId="{E17A6924-37E0-4E8A-A284-1E8CAF01993D}">
      <dgm:prSet/>
      <dgm:spPr/>
      <dgm:t>
        <a:bodyPr/>
        <a:lstStyle/>
        <a:p>
          <a:pPr latinLnBrk="1"/>
          <a:endParaRPr lang="ko-KR" altLang="en-US"/>
        </a:p>
      </dgm:t>
    </dgm:pt>
    <dgm:pt modelId="{6727302B-40A2-46F4-A2A9-4A535B734E96}">
      <dgm:prSet phldrT="[텍스트]"/>
      <dgm:spPr/>
      <dgm:t>
        <a:bodyPr/>
        <a:lstStyle/>
        <a:p>
          <a:pPr latinLnBrk="1"/>
          <a:r>
            <a:rPr lang="en-US" altLang="ko-KR" dirty="0"/>
            <a:t>3.</a:t>
          </a:r>
          <a:endParaRPr lang="ko-KR" altLang="en-US" dirty="0"/>
        </a:p>
      </dgm:t>
    </dgm:pt>
    <dgm:pt modelId="{2010BBBF-3801-403F-89F1-C704B476E0B4}" type="parTrans" cxnId="{C949D5D0-0FCE-4F85-85E0-9CEF9C4BF01B}">
      <dgm:prSet/>
      <dgm:spPr/>
      <dgm:t>
        <a:bodyPr/>
        <a:lstStyle/>
        <a:p>
          <a:pPr latinLnBrk="1"/>
          <a:endParaRPr lang="ko-KR" altLang="en-US"/>
        </a:p>
      </dgm:t>
    </dgm:pt>
    <dgm:pt modelId="{7B6C2CEA-E8B0-40CB-9364-91F0069D9610}" type="sibTrans" cxnId="{C949D5D0-0FCE-4F85-85E0-9CEF9C4BF01B}">
      <dgm:prSet/>
      <dgm:spPr/>
      <dgm:t>
        <a:bodyPr/>
        <a:lstStyle/>
        <a:p>
          <a:pPr latinLnBrk="1"/>
          <a:endParaRPr lang="ko-KR" altLang="en-US"/>
        </a:p>
      </dgm:t>
    </dgm:pt>
    <dgm:pt modelId="{3FFF6325-40EB-4826-A106-C1C7F0E30B76}">
      <dgm:prSet phldrT="[텍스트]"/>
      <dgm:spPr/>
      <dgm:t>
        <a:bodyPr/>
        <a:lstStyle/>
        <a:p>
          <a:pPr latinLnBrk="1"/>
          <a:r>
            <a:rPr lang="ko-KR" altLang="en-US" dirty="0"/>
            <a:t>프로젝트 일정</a:t>
          </a:r>
        </a:p>
      </dgm:t>
    </dgm:pt>
    <dgm:pt modelId="{9117AD91-B998-4144-BC95-F1566CE8B4DC}" type="parTrans" cxnId="{2C5F685C-E58B-454A-8ED6-978C18A0B4E5}">
      <dgm:prSet/>
      <dgm:spPr/>
      <dgm:t>
        <a:bodyPr/>
        <a:lstStyle/>
        <a:p>
          <a:pPr latinLnBrk="1"/>
          <a:endParaRPr lang="ko-KR" altLang="en-US"/>
        </a:p>
      </dgm:t>
    </dgm:pt>
    <dgm:pt modelId="{8C2EA53C-3DE4-4E0D-8F66-938B47EF2382}" type="sibTrans" cxnId="{2C5F685C-E58B-454A-8ED6-978C18A0B4E5}">
      <dgm:prSet/>
      <dgm:spPr/>
      <dgm:t>
        <a:bodyPr/>
        <a:lstStyle/>
        <a:p>
          <a:pPr latinLnBrk="1"/>
          <a:endParaRPr lang="ko-KR" altLang="en-US"/>
        </a:p>
      </dgm:t>
    </dgm:pt>
    <dgm:pt modelId="{212F520D-382A-4835-A14F-73A095A8DC1C}" type="pres">
      <dgm:prSet presAssocID="{C94B6E5A-6BA8-4CE1-BF9F-14C3B097E019}" presName="linearFlow" presStyleCnt="0">
        <dgm:presLayoutVars>
          <dgm:dir/>
          <dgm:animLvl val="lvl"/>
          <dgm:resizeHandles val="exact"/>
        </dgm:presLayoutVars>
      </dgm:prSet>
      <dgm:spPr/>
    </dgm:pt>
    <dgm:pt modelId="{B8FB2599-F6AE-4037-A5FD-0B1C5592DACA}" type="pres">
      <dgm:prSet presAssocID="{04CBE15B-2A13-4E88-9271-932116D6E3D8}" presName="composite" presStyleCnt="0"/>
      <dgm:spPr/>
    </dgm:pt>
    <dgm:pt modelId="{84B0779F-B916-4F99-A233-F09E8662C2A3}" type="pres">
      <dgm:prSet presAssocID="{04CBE15B-2A13-4E88-9271-932116D6E3D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0CDE70E-C7E3-412C-9341-03E92850D7F4}" type="pres">
      <dgm:prSet presAssocID="{04CBE15B-2A13-4E88-9271-932116D6E3D8}" presName="descendantText" presStyleLbl="alignAcc1" presStyleIdx="0" presStyleCnt="3">
        <dgm:presLayoutVars>
          <dgm:bulletEnabled val="1"/>
        </dgm:presLayoutVars>
      </dgm:prSet>
      <dgm:spPr/>
    </dgm:pt>
    <dgm:pt modelId="{2B85F287-68E5-4CCF-83AD-4E9341591B7F}" type="pres">
      <dgm:prSet presAssocID="{69F835CE-84A0-4E39-9269-AA8384D36852}" presName="sp" presStyleCnt="0"/>
      <dgm:spPr/>
    </dgm:pt>
    <dgm:pt modelId="{B2970E7C-ECA4-4CB1-A01F-38A844316F77}" type="pres">
      <dgm:prSet presAssocID="{6EABF11C-4A15-4C3E-985C-5B041A3A862C}" presName="composite" presStyleCnt="0"/>
      <dgm:spPr/>
    </dgm:pt>
    <dgm:pt modelId="{8C730AF2-9E3F-4835-A444-3F7920FAC2F0}" type="pres">
      <dgm:prSet presAssocID="{6EABF11C-4A15-4C3E-985C-5B041A3A862C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D57B06B-FA40-40BC-BD50-375895ABDD75}" type="pres">
      <dgm:prSet presAssocID="{6EABF11C-4A15-4C3E-985C-5B041A3A862C}" presName="descendantText" presStyleLbl="alignAcc1" presStyleIdx="1" presStyleCnt="3">
        <dgm:presLayoutVars>
          <dgm:bulletEnabled val="1"/>
        </dgm:presLayoutVars>
      </dgm:prSet>
      <dgm:spPr/>
    </dgm:pt>
    <dgm:pt modelId="{713C00B9-1D23-4451-8560-B6ADBB9DC79D}" type="pres">
      <dgm:prSet presAssocID="{839ECEF6-A75B-458B-BDEB-C365BA4661A6}" presName="sp" presStyleCnt="0"/>
      <dgm:spPr/>
    </dgm:pt>
    <dgm:pt modelId="{FA0F5951-D4A5-4B07-BE3C-5758AACF60BF}" type="pres">
      <dgm:prSet presAssocID="{6727302B-40A2-46F4-A2A9-4A535B734E96}" presName="composite" presStyleCnt="0"/>
      <dgm:spPr/>
    </dgm:pt>
    <dgm:pt modelId="{30A4ED87-38FE-4251-AB16-4D0DBAC431A3}" type="pres">
      <dgm:prSet presAssocID="{6727302B-40A2-46F4-A2A9-4A535B734E9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F691021-EF2D-456E-9246-5793FC7C9B7D}" type="pres">
      <dgm:prSet presAssocID="{6727302B-40A2-46F4-A2A9-4A535B734E9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6ED0B13-46DF-4430-90E2-0EA1D49932E0}" type="presOf" srcId="{6727302B-40A2-46F4-A2A9-4A535B734E96}" destId="{30A4ED87-38FE-4251-AB16-4D0DBAC431A3}" srcOrd="0" destOrd="0" presId="urn:microsoft.com/office/officeart/2005/8/layout/chevron2"/>
    <dgm:cxn modelId="{5C966B1D-1B8C-47F5-95DE-9800B19E53C3}" type="presOf" srcId="{C266AB49-EE22-43D9-AFCA-44AA934FDCBE}" destId="{D0CDE70E-C7E3-412C-9341-03E92850D7F4}" srcOrd="0" destOrd="0" presId="urn:microsoft.com/office/officeart/2005/8/layout/chevron2"/>
    <dgm:cxn modelId="{DE90F61F-B30F-4954-BE00-EE07581211F3}" srcId="{04CBE15B-2A13-4E88-9271-932116D6E3D8}" destId="{C266AB49-EE22-43D9-AFCA-44AA934FDCBE}" srcOrd="0" destOrd="0" parTransId="{51A2580C-FFC6-4117-AC16-B2331FB64F29}" sibTransId="{EA900E68-36E3-4279-9750-8FCEF268B64F}"/>
    <dgm:cxn modelId="{E17A6924-37E0-4E8A-A284-1E8CAF01993D}" srcId="{6EABF11C-4A15-4C3E-985C-5B041A3A862C}" destId="{F7EE987D-F2F2-4A69-883C-7A2FA3EB40F8}" srcOrd="0" destOrd="0" parTransId="{1D4F8FC9-90AA-48BF-BE4E-645FE33B3557}" sibTransId="{0029A61C-35C0-446D-B085-A232AB10F992}"/>
    <dgm:cxn modelId="{7C63123C-EB8B-44C7-84A5-1B67D048A6E3}" type="presOf" srcId="{C94B6E5A-6BA8-4CE1-BF9F-14C3B097E019}" destId="{212F520D-382A-4835-A14F-73A095A8DC1C}" srcOrd="0" destOrd="0" presId="urn:microsoft.com/office/officeart/2005/8/layout/chevron2"/>
    <dgm:cxn modelId="{2C5F685C-E58B-454A-8ED6-978C18A0B4E5}" srcId="{6727302B-40A2-46F4-A2A9-4A535B734E96}" destId="{3FFF6325-40EB-4826-A106-C1C7F0E30B76}" srcOrd="0" destOrd="0" parTransId="{9117AD91-B998-4144-BC95-F1566CE8B4DC}" sibTransId="{8C2EA53C-3DE4-4E0D-8F66-938B47EF2382}"/>
    <dgm:cxn modelId="{9EA31865-AE2E-4244-9D3B-A0816C06D4B0}" type="presOf" srcId="{04CBE15B-2A13-4E88-9271-932116D6E3D8}" destId="{84B0779F-B916-4F99-A233-F09E8662C2A3}" srcOrd="0" destOrd="0" presId="urn:microsoft.com/office/officeart/2005/8/layout/chevron2"/>
    <dgm:cxn modelId="{0F602B4D-B235-4583-B46D-35E632A0AF08}" type="presOf" srcId="{3FFF6325-40EB-4826-A106-C1C7F0E30B76}" destId="{EF691021-EF2D-456E-9246-5793FC7C9B7D}" srcOrd="0" destOrd="0" presId="urn:microsoft.com/office/officeart/2005/8/layout/chevron2"/>
    <dgm:cxn modelId="{EE10C551-609B-41E2-8899-285745B15917}" srcId="{C94B6E5A-6BA8-4CE1-BF9F-14C3B097E019}" destId="{6EABF11C-4A15-4C3E-985C-5B041A3A862C}" srcOrd="1" destOrd="0" parTransId="{7805057A-5DEB-4ED9-BFD5-362BAF3D1F31}" sibTransId="{839ECEF6-A75B-458B-BDEB-C365BA4661A6}"/>
    <dgm:cxn modelId="{C9194056-40C1-46AB-8F74-E45512F84964}" srcId="{C94B6E5A-6BA8-4CE1-BF9F-14C3B097E019}" destId="{04CBE15B-2A13-4E88-9271-932116D6E3D8}" srcOrd="0" destOrd="0" parTransId="{F6C23A52-1ED2-4826-BF21-27FEBFD9638E}" sibTransId="{69F835CE-84A0-4E39-9269-AA8384D36852}"/>
    <dgm:cxn modelId="{E7BA988E-F33D-44B1-BF64-391FE406A6CD}" type="presOf" srcId="{6EABF11C-4A15-4C3E-985C-5B041A3A862C}" destId="{8C730AF2-9E3F-4835-A444-3F7920FAC2F0}" srcOrd="0" destOrd="0" presId="urn:microsoft.com/office/officeart/2005/8/layout/chevron2"/>
    <dgm:cxn modelId="{5EE5B1A3-1779-4EBB-A24D-912984598D94}" type="presOf" srcId="{F7EE987D-F2F2-4A69-883C-7A2FA3EB40F8}" destId="{7D57B06B-FA40-40BC-BD50-375895ABDD75}" srcOrd="0" destOrd="0" presId="urn:microsoft.com/office/officeart/2005/8/layout/chevron2"/>
    <dgm:cxn modelId="{C949D5D0-0FCE-4F85-85E0-9CEF9C4BF01B}" srcId="{C94B6E5A-6BA8-4CE1-BF9F-14C3B097E019}" destId="{6727302B-40A2-46F4-A2A9-4A535B734E96}" srcOrd="2" destOrd="0" parTransId="{2010BBBF-3801-403F-89F1-C704B476E0B4}" sibTransId="{7B6C2CEA-E8B0-40CB-9364-91F0069D9610}"/>
    <dgm:cxn modelId="{F5733291-FF61-4F11-B04D-99910AF21AC2}" type="presParOf" srcId="{212F520D-382A-4835-A14F-73A095A8DC1C}" destId="{B8FB2599-F6AE-4037-A5FD-0B1C5592DACA}" srcOrd="0" destOrd="0" presId="urn:microsoft.com/office/officeart/2005/8/layout/chevron2"/>
    <dgm:cxn modelId="{9A6AA199-4E49-4860-9714-C7657C2538B8}" type="presParOf" srcId="{B8FB2599-F6AE-4037-A5FD-0B1C5592DACA}" destId="{84B0779F-B916-4F99-A233-F09E8662C2A3}" srcOrd="0" destOrd="0" presId="urn:microsoft.com/office/officeart/2005/8/layout/chevron2"/>
    <dgm:cxn modelId="{FB09FE72-F3F3-4646-93BB-79026AA8F9B3}" type="presParOf" srcId="{B8FB2599-F6AE-4037-A5FD-0B1C5592DACA}" destId="{D0CDE70E-C7E3-412C-9341-03E92850D7F4}" srcOrd="1" destOrd="0" presId="urn:microsoft.com/office/officeart/2005/8/layout/chevron2"/>
    <dgm:cxn modelId="{9D7836A3-9AC2-4542-A557-89BD51B36200}" type="presParOf" srcId="{212F520D-382A-4835-A14F-73A095A8DC1C}" destId="{2B85F287-68E5-4CCF-83AD-4E9341591B7F}" srcOrd="1" destOrd="0" presId="urn:microsoft.com/office/officeart/2005/8/layout/chevron2"/>
    <dgm:cxn modelId="{C689D4E7-8031-4599-9C28-B9B6C765BD52}" type="presParOf" srcId="{212F520D-382A-4835-A14F-73A095A8DC1C}" destId="{B2970E7C-ECA4-4CB1-A01F-38A844316F77}" srcOrd="2" destOrd="0" presId="urn:microsoft.com/office/officeart/2005/8/layout/chevron2"/>
    <dgm:cxn modelId="{B74AE270-5B7D-4797-98C5-F3A47D44A37A}" type="presParOf" srcId="{B2970E7C-ECA4-4CB1-A01F-38A844316F77}" destId="{8C730AF2-9E3F-4835-A444-3F7920FAC2F0}" srcOrd="0" destOrd="0" presId="urn:microsoft.com/office/officeart/2005/8/layout/chevron2"/>
    <dgm:cxn modelId="{6C8D999F-D285-4397-91BB-BEAC94442023}" type="presParOf" srcId="{B2970E7C-ECA4-4CB1-A01F-38A844316F77}" destId="{7D57B06B-FA40-40BC-BD50-375895ABDD75}" srcOrd="1" destOrd="0" presId="urn:microsoft.com/office/officeart/2005/8/layout/chevron2"/>
    <dgm:cxn modelId="{F1953963-E329-4F1B-8CF3-0F6DCFA060AD}" type="presParOf" srcId="{212F520D-382A-4835-A14F-73A095A8DC1C}" destId="{713C00B9-1D23-4451-8560-B6ADBB9DC79D}" srcOrd="3" destOrd="0" presId="urn:microsoft.com/office/officeart/2005/8/layout/chevron2"/>
    <dgm:cxn modelId="{3618A737-B07E-4F44-BC87-AC1BDC9EA84F}" type="presParOf" srcId="{212F520D-382A-4835-A14F-73A095A8DC1C}" destId="{FA0F5951-D4A5-4B07-BE3C-5758AACF60BF}" srcOrd="4" destOrd="0" presId="urn:microsoft.com/office/officeart/2005/8/layout/chevron2"/>
    <dgm:cxn modelId="{2D6C5CDD-6E7E-4614-B554-5A9A383F9D52}" type="presParOf" srcId="{FA0F5951-D4A5-4B07-BE3C-5758AACF60BF}" destId="{30A4ED87-38FE-4251-AB16-4D0DBAC431A3}" srcOrd="0" destOrd="0" presId="urn:microsoft.com/office/officeart/2005/8/layout/chevron2"/>
    <dgm:cxn modelId="{EA25A86B-1DC1-417D-80E0-A9C916EA22F2}" type="presParOf" srcId="{FA0F5951-D4A5-4B07-BE3C-5758AACF60BF}" destId="{EF691021-EF2D-456E-9246-5793FC7C9B7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5C9BFB-D77E-4A29-B73A-7A8D16F6DD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33D80E9-E0B8-46DE-AFCC-9C14258B3101}">
      <dgm:prSet phldrT="[텍스트]"/>
      <dgm:spPr/>
      <dgm:t>
        <a:bodyPr/>
        <a:lstStyle/>
        <a:p>
          <a:pPr latinLnBrk="1"/>
          <a:r>
            <a:rPr lang="ko-KR" altLang="en-US" dirty="0"/>
            <a:t>주제 및 배경</a:t>
          </a:r>
        </a:p>
      </dgm:t>
    </dgm:pt>
    <dgm:pt modelId="{C7EEFBC7-577C-4D78-936F-DFA4FE2DEAF4}" type="parTrans" cxnId="{9B8229DE-3824-4F79-B0B3-3A65AAA3BD94}">
      <dgm:prSet/>
      <dgm:spPr/>
      <dgm:t>
        <a:bodyPr/>
        <a:lstStyle/>
        <a:p>
          <a:pPr latinLnBrk="1"/>
          <a:endParaRPr lang="ko-KR" altLang="en-US"/>
        </a:p>
      </dgm:t>
    </dgm:pt>
    <dgm:pt modelId="{C2C8D2F8-6749-48A0-AADC-26D61A627FF1}" type="sibTrans" cxnId="{9B8229DE-3824-4F79-B0B3-3A65AAA3BD94}">
      <dgm:prSet/>
      <dgm:spPr/>
      <dgm:t>
        <a:bodyPr/>
        <a:lstStyle/>
        <a:p>
          <a:pPr latinLnBrk="1"/>
          <a:endParaRPr lang="ko-KR" altLang="en-US"/>
        </a:p>
      </dgm:t>
    </dgm:pt>
    <dgm:pt modelId="{A2C59A12-83AF-4D36-8433-B38197C8B02E}">
      <dgm:prSet phldrT="[텍스트]"/>
      <dgm:spPr/>
      <dgm:t>
        <a:bodyPr/>
        <a:lstStyle/>
        <a:p>
          <a:pPr latinLnBrk="1"/>
          <a:r>
            <a:rPr lang="ko-KR" altLang="en-US" dirty="0"/>
            <a:t>프로젝트</a:t>
          </a:r>
          <a:endParaRPr lang="en-US" altLang="ko-KR" dirty="0"/>
        </a:p>
        <a:p>
          <a:pPr latinLnBrk="1"/>
          <a:r>
            <a:rPr lang="ko-KR" altLang="en-US" dirty="0"/>
            <a:t>내용</a:t>
          </a:r>
        </a:p>
      </dgm:t>
    </dgm:pt>
    <dgm:pt modelId="{98A9407F-A299-4DE9-9F7D-0761A6BF3D3A}" type="parTrans" cxnId="{67DA0994-05FA-4559-887E-4DB3554F7F67}">
      <dgm:prSet/>
      <dgm:spPr/>
      <dgm:t>
        <a:bodyPr/>
        <a:lstStyle/>
        <a:p>
          <a:pPr latinLnBrk="1"/>
          <a:endParaRPr lang="ko-KR" altLang="en-US"/>
        </a:p>
      </dgm:t>
    </dgm:pt>
    <dgm:pt modelId="{5392BED0-CD40-4260-9E10-E37AE24D08D6}" type="sibTrans" cxnId="{67DA0994-05FA-4559-887E-4DB3554F7F67}">
      <dgm:prSet/>
      <dgm:spPr/>
      <dgm:t>
        <a:bodyPr/>
        <a:lstStyle/>
        <a:p>
          <a:pPr latinLnBrk="1"/>
          <a:endParaRPr lang="ko-KR" altLang="en-US"/>
        </a:p>
      </dgm:t>
    </dgm:pt>
    <dgm:pt modelId="{B100BF88-A2A9-4249-B893-19D944828E30}">
      <dgm:prSet phldrT="[텍스트]"/>
      <dgm:spPr/>
      <dgm:t>
        <a:bodyPr/>
        <a:lstStyle/>
        <a:p>
          <a:pPr latinLnBrk="1"/>
          <a:r>
            <a:rPr lang="ko-KR" altLang="en-US" dirty="0"/>
            <a:t>개발환경</a:t>
          </a:r>
        </a:p>
      </dgm:t>
    </dgm:pt>
    <dgm:pt modelId="{4A1ED825-6315-46F8-8DC9-6DD310E5E11A}" type="parTrans" cxnId="{893CC019-39E8-463D-B246-D3833EF83C40}">
      <dgm:prSet/>
      <dgm:spPr/>
      <dgm:t>
        <a:bodyPr/>
        <a:lstStyle/>
        <a:p>
          <a:pPr latinLnBrk="1"/>
          <a:endParaRPr lang="ko-KR" altLang="en-US"/>
        </a:p>
      </dgm:t>
    </dgm:pt>
    <dgm:pt modelId="{9CA3B845-745F-4DDC-98C4-7C908746F25E}" type="sibTrans" cxnId="{893CC019-39E8-463D-B246-D3833EF83C40}">
      <dgm:prSet/>
      <dgm:spPr/>
      <dgm:t>
        <a:bodyPr/>
        <a:lstStyle/>
        <a:p>
          <a:pPr latinLnBrk="1"/>
          <a:endParaRPr lang="ko-KR" altLang="en-US"/>
        </a:p>
      </dgm:t>
    </dgm:pt>
    <dgm:pt modelId="{A5170553-CB61-4F36-8265-91EBA425A106}" type="pres">
      <dgm:prSet presAssocID="{C15C9BFB-D77E-4A29-B73A-7A8D16F6DD29}" presName="Name0" presStyleCnt="0">
        <dgm:presLayoutVars>
          <dgm:dir/>
          <dgm:resizeHandles val="exact"/>
        </dgm:presLayoutVars>
      </dgm:prSet>
      <dgm:spPr/>
    </dgm:pt>
    <dgm:pt modelId="{8EA43AE2-C88C-4291-AB81-C4105C198D82}" type="pres">
      <dgm:prSet presAssocID="{033D80E9-E0B8-46DE-AFCC-9C14258B3101}" presName="node" presStyleLbl="node1" presStyleIdx="0" presStyleCnt="3">
        <dgm:presLayoutVars>
          <dgm:bulletEnabled val="1"/>
        </dgm:presLayoutVars>
      </dgm:prSet>
      <dgm:spPr/>
    </dgm:pt>
    <dgm:pt modelId="{AFA6B2C4-8334-4314-BAB7-DDC1534D7D5F}" type="pres">
      <dgm:prSet presAssocID="{C2C8D2F8-6749-48A0-AADC-26D61A627FF1}" presName="sibTrans" presStyleLbl="sibTrans2D1" presStyleIdx="0" presStyleCnt="2"/>
      <dgm:spPr/>
    </dgm:pt>
    <dgm:pt modelId="{16FD60D8-1D07-49CE-96DF-D11CE4295EF6}" type="pres">
      <dgm:prSet presAssocID="{C2C8D2F8-6749-48A0-AADC-26D61A627FF1}" presName="connectorText" presStyleLbl="sibTrans2D1" presStyleIdx="0" presStyleCnt="2"/>
      <dgm:spPr/>
    </dgm:pt>
    <dgm:pt modelId="{99BBCD12-AC2C-419E-9556-F8440A87057A}" type="pres">
      <dgm:prSet presAssocID="{A2C59A12-83AF-4D36-8433-B38197C8B02E}" presName="node" presStyleLbl="node1" presStyleIdx="1" presStyleCnt="3">
        <dgm:presLayoutVars>
          <dgm:bulletEnabled val="1"/>
        </dgm:presLayoutVars>
      </dgm:prSet>
      <dgm:spPr/>
    </dgm:pt>
    <dgm:pt modelId="{35C72FFA-16FB-463A-9D6A-B6555F4C7164}" type="pres">
      <dgm:prSet presAssocID="{5392BED0-CD40-4260-9E10-E37AE24D08D6}" presName="sibTrans" presStyleLbl="sibTrans2D1" presStyleIdx="1" presStyleCnt="2"/>
      <dgm:spPr/>
    </dgm:pt>
    <dgm:pt modelId="{F7841005-795F-4725-BB96-E937E15DA0B6}" type="pres">
      <dgm:prSet presAssocID="{5392BED0-CD40-4260-9E10-E37AE24D08D6}" presName="connectorText" presStyleLbl="sibTrans2D1" presStyleIdx="1" presStyleCnt="2"/>
      <dgm:spPr/>
    </dgm:pt>
    <dgm:pt modelId="{51F8765A-8669-4E5A-977C-4D4799EEFB7A}" type="pres">
      <dgm:prSet presAssocID="{B100BF88-A2A9-4249-B893-19D944828E30}" presName="node" presStyleLbl="node1" presStyleIdx="2" presStyleCnt="3">
        <dgm:presLayoutVars>
          <dgm:bulletEnabled val="1"/>
        </dgm:presLayoutVars>
      </dgm:prSet>
      <dgm:spPr/>
    </dgm:pt>
  </dgm:ptLst>
  <dgm:cxnLst>
    <dgm:cxn modelId="{F1FED704-B890-4F05-9DD6-BEAC5B850739}" type="presOf" srcId="{B100BF88-A2A9-4249-B893-19D944828E30}" destId="{51F8765A-8669-4E5A-977C-4D4799EEFB7A}" srcOrd="0" destOrd="0" presId="urn:microsoft.com/office/officeart/2005/8/layout/process1"/>
    <dgm:cxn modelId="{893CC019-39E8-463D-B246-D3833EF83C40}" srcId="{C15C9BFB-D77E-4A29-B73A-7A8D16F6DD29}" destId="{B100BF88-A2A9-4249-B893-19D944828E30}" srcOrd="2" destOrd="0" parTransId="{4A1ED825-6315-46F8-8DC9-6DD310E5E11A}" sibTransId="{9CA3B845-745F-4DDC-98C4-7C908746F25E}"/>
    <dgm:cxn modelId="{7A88982B-36D3-464A-B7F2-FD1AC928D4D3}" type="presOf" srcId="{C2C8D2F8-6749-48A0-AADC-26D61A627FF1}" destId="{16FD60D8-1D07-49CE-96DF-D11CE4295EF6}" srcOrd="1" destOrd="0" presId="urn:microsoft.com/office/officeart/2005/8/layout/process1"/>
    <dgm:cxn modelId="{58BEAC34-823F-47F4-A8D4-2E8C2A2ADBBD}" type="presOf" srcId="{5392BED0-CD40-4260-9E10-E37AE24D08D6}" destId="{35C72FFA-16FB-463A-9D6A-B6555F4C7164}" srcOrd="0" destOrd="0" presId="urn:microsoft.com/office/officeart/2005/8/layout/process1"/>
    <dgm:cxn modelId="{EB6B8391-5563-47F2-A06F-0A2B14CBF281}" type="presOf" srcId="{C15C9BFB-D77E-4A29-B73A-7A8D16F6DD29}" destId="{A5170553-CB61-4F36-8265-91EBA425A106}" srcOrd="0" destOrd="0" presId="urn:microsoft.com/office/officeart/2005/8/layout/process1"/>
    <dgm:cxn modelId="{67DA0994-05FA-4559-887E-4DB3554F7F67}" srcId="{C15C9BFB-D77E-4A29-B73A-7A8D16F6DD29}" destId="{A2C59A12-83AF-4D36-8433-B38197C8B02E}" srcOrd="1" destOrd="0" parTransId="{98A9407F-A299-4DE9-9F7D-0761A6BF3D3A}" sibTransId="{5392BED0-CD40-4260-9E10-E37AE24D08D6}"/>
    <dgm:cxn modelId="{7B4C82BB-597F-4971-9F8D-C9DFB0E0DA0D}" type="presOf" srcId="{5392BED0-CD40-4260-9E10-E37AE24D08D6}" destId="{F7841005-795F-4725-BB96-E937E15DA0B6}" srcOrd="1" destOrd="0" presId="urn:microsoft.com/office/officeart/2005/8/layout/process1"/>
    <dgm:cxn modelId="{29770DC8-F4FB-42B0-8710-B0B07F29D57E}" type="presOf" srcId="{C2C8D2F8-6749-48A0-AADC-26D61A627FF1}" destId="{AFA6B2C4-8334-4314-BAB7-DDC1534D7D5F}" srcOrd="0" destOrd="0" presId="urn:microsoft.com/office/officeart/2005/8/layout/process1"/>
    <dgm:cxn modelId="{7C010FC8-FD9A-4AC8-B335-154FC5C466EC}" type="presOf" srcId="{033D80E9-E0B8-46DE-AFCC-9C14258B3101}" destId="{8EA43AE2-C88C-4291-AB81-C4105C198D82}" srcOrd="0" destOrd="0" presId="urn:microsoft.com/office/officeart/2005/8/layout/process1"/>
    <dgm:cxn modelId="{9B8229DE-3824-4F79-B0B3-3A65AAA3BD94}" srcId="{C15C9BFB-D77E-4A29-B73A-7A8D16F6DD29}" destId="{033D80E9-E0B8-46DE-AFCC-9C14258B3101}" srcOrd="0" destOrd="0" parTransId="{C7EEFBC7-577C-4D78-936F-DFA4FE2DEAF4}" sibTransId="{C2C8D2F8-6749-48A0-AADC-26D61A627FF1}"/>
    <dgm:cxn modelId="{22055AED-65D7-4CD5-98FA-93A5197AAFAB}" type="presOf" srcId="{A2C59A12-83AF-4D36-8433-B38197C8B02E}" destId="{99BBCD12-AC2C-419E-9556-F8440A87057A}" srcOrd="0" destOrd="0" presId="urn:microsoft.com/office/officeart/2005/8/layout/process1"/>
    <dgm:cxn modelId="{7EF61178-80F4-4A4C-9D7B-FCC9AFE5AC08}" type="presParOf" srcId="{A5170553-CB61-4F36-8265-91EBA425A106}" destId="{8EA43AE2-C88C-4291-AB81-C4105C198D82}" srcOrd="0" destOrd="0" presId="urn:microsoft.com/office/officeart/2005/8/layout/process1"/>
    <dgm:cxn modelId="{BC24EA46-A77D-4E9D-9431-1680912CC18D}" type="presParOf" srcId="{A5170553-CB61-4F36-8265-91EBA425A106}" destId="{AFA6B2C4-8334-4314-BAB7-DDC1534D7D5F}" srcOrd="1" destOrd="0" presId="urn:microsoft.com/office/officeart/2005/8/layout/process1"/>
    <dgm:cxn modelId="{636B6EF9-D709-4056-9E1D-5EB0348CB87E}" type="presParOf" srcId="{AFA6B2C4-8334-4314-BAB7-DDC1534D7D5F}" destId="{16FD60D8-1D07-49CE-96DF-D11CE4295EF6}" srcOrd="0" destOrd="0" presId="urn:microsoft.com/office/officeart/2005/8/layout/process1"/>
    <dgm:cxn modelId="{CA7C1E77-FB4B-4721-ACD7-A80EEB8061E1}" type="presParOf" srcId="{A5170553-CB61-4F36-8265-91EBA425A106}" destId="{99BBCD12-AC2C-419E-9556-F8440A87057A}" srcOrd="2" destOrd="0" presId="urn:microsoft.com/office/officeart/2005/8/layout/process1"/>
    <dgm:cxn modelId="{C78603EC-7229-4F0E-AA2C-E93D373E3B55}" type="presParOf" srcId="{A5170553-CB61-4F36-8265-91EBA425A106}" destId="{35C72FFA-16FB-463A-9D6A-B6555F4C7164}" srcOrd="3" destOrd="0" presId="urn:microsoft.com/office/officeart/2005/8/layout/process1"/>
    <dgm:cxn modelId="{6EAFE882-5291-4B93-A083-4B50DCAEA448}" type="presParOf" srcId="{35C72FFA-16FB-463A-9D6A-B6555F4C7164}" destId="{F7841005-795F-4725-BB96-E937E15DA0B6}" srcOrd="0" destOrd="0" presId="urn:microsoft.com/office/officeart/2005/8/layout/process1"/>
    <dgm:cxn modelId="{7FF17D5F-6EE9-468B-BCEF-30108EDA43CC}" type="presParOf" srcId="{A5170553-CB61-4F36-8265-91EBA425A106}" destId="{51F8765A-8669-4E5A-977C-4D4799EEFB7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0779F-B916-4F99-A233-F09E8662C2A3}">
      <dsp:nvSpPr>
        <dsp:cNvPr id="0" name=""/>
        <dsp:cNvSpPr/>
      </dsp:nvSpPr>
      <dsp:spPr>
        <a:xfrm rot="5400000">
          <a:off x="-226650" y="229356"/>
          <a:ext cx="1511002" cy="105770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1.</a:t>
          </a:r>
          <a:endParaRPr lang="ko-KR" altLang="en-US" sz="2900" kern="1200" dirty="0"/>
        </a:p>
      </dsp:txBody>
      <dsp:txXfrm rot="-5400000">
        <a:off x="0" y="531557"/>
        <a:ext cx="1057702" cy="453300"/>
      </dsp:txXfrm>
    </dsp:sp>
    <dsp:sp modelId="{D0CDE70E-C7E3-412C-9341-03E92850D7F4}">
      <dsp:nvSpPr>
        <dsp:cNvPr id="0" name=""/>
        <dsp:cNvSpPr/>
      </dsp:nvSpPr>
      <dsp:spPr>
        <a:xfrm rot="5400000">
          <a:off x="3418963" y="-2358555"/>
          <a:ext cx="982151" cy="5704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100" kern="1200" dirty="0"/>
            <a:t>프로젝트 개요</a:t>
          </a:r>
        </a:p>
      </dsp:txBody>
      <dsp:txXfrm rot="-5400000">
        <a:off x="1057703" y="50650"/>
        <a:ext cx="5656728" cy="886261"/>
      </dsp:txXfrm>
    </dsp:sp>
    <dsp:sp modelId="{8C730AF2-9E3F-4835-A444-3F7920FAC2F0}">
      <dsp:nvSpPr>
        <dsp:cNvPr id="0" name=""/>
        <dsp:cNvSpPr/>
      </dsp:nvSpPr>
      <dsp:spPr>
        <a:xfrm rot="5400000">
          <a:off x="-226650" y="1545233"/>
          <a:ext cx="1511002" cy="1057702"/>
        </a:xfrm>
        <a:prstGeom prst="chevron">
          <a:avLst/>
        </a:prstGeom>
        <a:solidFill>
          <a:schemeClr val="accent5">
            <a:hueOff val="10398092"/>
            <a:satOff val="-284"/>
            <a:lumOff val="-156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2.</a:t>
          </a:r>
          <a:endParaRPr lang="ko-KR" altLang="en-US" sz="2900" kern="1200" dirty="0"/>
        </a:p>
      </dsp:txBody>
      <dsp:txXfrm rot="-5400000">
        <a:off x="0" y="1847434"/>
        <a:ext cx="1057702" cy="453300"/>
      </dsp:txXfrm>
    </dsp:sp>
    <dsp:sp modelId="{7D57B06B-FA40-40BC-BD50-375895ABDD75}">
      <dsp:nvSpPr>
        <dsp:cNvPr id="0" name=""/>
        <dsp:cNvSpPr/>
      </dsp:nvSpPr>
      <dsp:spPr>
        <a:xfrm rot="5400000">
          <a:off x="3418963" y="-1042677"/>
          <a:ext cx="982151" cy="5704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100" kern="1200" dirty="0"/>
            <a:t>팀 구성 및 역할</a:t>
          </a:r>
        </a:p>
      </dsp:txBody>
      <dsp:txXfrm rot="-5400000">
        <a:off x="1057703" y="1366528"/>
        <a:ext cx="5656728" cy="886261"/>
      </dsp:txXfrm>
    </dsp:sp>
    <dsp:sp modelId="{30A4ED87-38FE-4251-AB16-4D0DBAC431A3}">
      <dsp:nvSpPr>
        <dsp:cNvPr id="0" name=""/>
        <dsp:cNvSpPr/>
      </dsp:nvSpPr>
      <dsp:spPr>
        <a:xfrm rot="5400000">
          <a:off x="-226650" y="2861110"/>
          <a:ext cx="1511002" cy="1057702"/>
        </a:xfrm>
        <a:prstGeom prst="chevron">
          <a:avLst/>
        </a:prstGeom>
        <a:solidFill>
          <a:schemeClr val="accent5">
            <a:hueOff val="20796183"/>
            <a:satOff val="-568"/>
            <a:lumOff val="-313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900" kern="1200" dirty="0"/>
            <a:t>3.</a:t>
          </a:r>
          <a:endParaRPr lang="ko-KR" altLang="en-US" sz="2900" kern="1200" dirty="0"/>
        </a:p>
      </dsp:txBody>
      <dsp:txXfrm rot="-5400000">
        <a:off x="0" y="3163311"/>
        <a:ext cx="1057702" cy="453300"/>
      </dsp:txXfrm>
    </dsp:sp>
    <dsp:sp modelId="{EF691021-EF2D-456E-9246-5793FC7C9B7D}">
      <dsp:nvSpPr>
        <dsp:cNvPr id="0" name=""/>
        <dsp:cNvSpPr/>
      </dsp:nvSpPr>
      <dsp:spPr>
        <a:xfrm rot="5400000">
          <a:off x="3418963" y="273199"/>
          <a:ext cx="982151" cy="57046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1592" tIns="26035" rIns="26035" bIns="26035" numCol="1" spcCol="1270" anchor="ctr" anchorCtr="0">
          <a:noAutofit/>
        </a:bodyPr>
        <a:lstStyle/>
        <a:p>
          <a:pPr marL="285750" lvl="1" indent="-285750" algn="l" defTabSz="18224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4100" kern="1200" dirty="0"/>
            <a:t>프로젝트 일정</a:t>
          </a:r>
        </a:p>
      </dsp:txBody>
      <dsp:txXfrm rot="-5400000">
        <a:off x="1057703" y="2682405"/>
        <a:ext cx="5656728" cy="886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43AE2-C88C-4291-AB81-C4105C198D82}">
      <dsp:nvSpPr>
        <dsp:cNvPr id="0" name=""/>
        <dsp:cNvSpPr/>
      </dsp:nvSpPr>
      <dsp:spPr>
        <a:xfrm>
          <a:off x="9084" y="776645"/>
          <a:ext cx="2715298" cy="162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주제 및 배경</a:t>
          </a:r>
        </a:p>
      </dsp:txBody>
      <dsp:txXfrm>
        <a:off x="56801" y="824362"/>
        <a:ext cx="2619864" cy="1533745"/>
      </dsp:txXfrm>
    </dsp:sp>
    <dsp:sp modelId="{AFA6B2C4-8334-4314-BAB7-DDC1534D7D5F}">
      <dsp:nvSpPr>
        <dsp:cNvPr id="0" name=""/>
        <dsp:cNvSpPr/>
      </dsp:nvSpPr>
      <dsp:spPr>
        <a:xfrm>
          <a:off x="2995913" y="1254537"/>
          <a:ext cx="575643" cy="673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2995913" y="1389216"/>
        <a:ext cx="402950" cy="404036"/>
      </dsp:txXfrm>
    </dsp:sp>
    <dsp:sp modelId="{99BBCD12-AC2C-419E-9556-F8440A87057A}">
      <dsp:nvSpPr>
        <dsp:cNvPr id="0" name=""/>
        <dsp:cNvSpPr/>
      </dsp:nvSpPr>
      <dsp:spPr>
        <a:xfrm>
          <a:off x="3810503" y="776645"/>
          <a:ext cx="2715298" cy="162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프로젝트</a:t>
          </a:r>
          <a:endParaRPr lang="en-US" altLang="ko-KR" sz="2700" kern="1200" dirty="0"/>
        </a:p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내용</a:t>
          </a:r>
        </a:p>
      </dsp:txBody>
      <dsp:txXfrm>
        <a:off x="3858220" y="824362"/>
        <a:ext cx="2619864" cy="1533745"/>
      </dsp:txXfrm>
    </dsp:sp>
    <dsp:sp modelId="{35C72FFA-16FB-463A-9D6A-B6555F4C7164}">
      <dsp:nvSpPr>
        <dsp:cNvPr id="0" name=""/>
        <dsp:cNvSpPr/>
      </dsp:nvSpPr>
      <dsp:spPr>
        <a:xfrm>
          <a:off x="6797331" y="1254537"/>
          <a:ext cx="575643" cy="6733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2100" kern="1200"/>
        </a:p>
      </dsp:txBody>
      <dsp:txXfrm>
        <a:off x="6797331" y="1389216"/>
        <a:ext cx="402950" cy="404036"/>
      </dsp:txXfrm>
    </dsp:sp>
    <dsp:sp modelId="{51F8765A-8669-4E5A-977C-4D4799EEFB7A}">
      <dsp:nvSpPr>
        <dsp:cNvPr id="0" name=""/>
        <dsp:cNvSpPr/>
      </dsp:nvSpPr>
      <dsp:spPr>
        <a:xfrm>
          <a:off x="7611921" y="776645"/>
          <a:ext cx="2715298" cy="16291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/>
            <a:t>개발환경</a:t>
          </a:r>
        </a:p>
      </dsp:txBody>
      <dsp:txXfrm>
        <a:off x="7659638" y="824362"/>
        <a:ext cx="2619864" cy="1533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7/15/2024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1CCC2-ECAD-441F-BF8D-007DA39973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3</a:t>
            </a:r>
            <a:r>
              <a:rPr lang="ko-KR" altLang="en-US" dirty="0"/>
              <a:t>조 팀 프로젝트</a:t>
            </a:r>
            <a:br>
              <a:rPr lang="en-US" altLang="ko-KR" dirty="0"/>
            </a:br>
            <a:r>
              <a:rPr lang="ko-KR" altLang="en-US" dirty="0" err="1"/>
              <a:t>벽돌깨기</a:t>
            </a:r>
            <a:r>
              <a:rPr lang="ko-KR" altLang="en-US" dirty="0"/>
              <a:t> 게임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DECD43-361B-49FB-AE0C-9AD28A254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 지 학</a:t>
            </a:r>
            <a:r>
              <a:rPr lang="en-US" altLang="ko-KR" dirty="0"/>
              <a:t>, </a:t>
            </a:r>
            <a:r>
              <a:rPr lang="ko-KR" altLang="en-US" dirty="0"/>
              <a:t>김 완 규 </a:t>
            </a:r>
            <a:r>
              <a:rPr lang="en-US" altLang="ko-KR" dirty="0"/>
              <a:t>, </a:t>
            </a:r>
            <a:r>
              <a:rPr lang="ko-KR" altLang="en-US" dirty="0"/>
              <a:t>정 한 솔</a:t>
            </a:r>
          </a:p>
        </p:txBody>
      </p:sp>
    </p:spTree>
    <p:extLst>
      <p:ext uri="{BB962C8B-B14F-4D97-AF65-F5344CB8AC3E}">
        <p14:creationId xmlns:p14="http://schemas.microsoft.com/office/powerpoint/2010/main" val="244696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444E644-27B5-471D-8504-8580AD2A5E49}"/>
              </a:ext>
            </a:extLst>
          </p:cNvPr>
          <p:cNvSpPr/>
          <p:nvPr/>
        </p:nvSpPr>
        <p:spPr>
          <a:xfrm>
            <a:off x="1196788" y="1515035"/>
            <a:ext cx="9798424" cy="46795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7118F-2235-4240-BFE2-236A72652283}"/>
              </a:ext>
            </a:extLst>
          </p:cNvPr>
          <p:cNvSpPr txBox="1"/>
          <p:nvPr/>
        </p:nvSpPr>
        <p:spPr>
          <a:xfrm>
            <a:off x="1030941" y="421666"/>
            <a:ext cx="4951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예상 배치도 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점수판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E82E37-0CFE-4DB3-ADEB-CC8D560F227F}"/>
              </a:ext>
            </a:extLst>
          </p:cNvPr>
          <p:cNvSpPr/>
          <p:nvPr/>
        </p:nvSpPr>
        <p:spPr>
          <a:xfrm>
            <a:off x="3908612" y="2088777"/>
            <a:ext cx="4374776" cy="3254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모달</a:t>
            </a:r>
            <a:r>
              <a:rPr lang="ko-KR" altLang="en-US" dirty="0">
                <a:solidFill>
                  <a:schemeClr val="bg1"/>
                </a:solidFill>
              </a:rPr>
              <a:t> 박스를 이용한 점수 판 구현</a:t>
            </a:r>
          </a:p>
        </p:txBody>
      </p:sp>
    </p:spTree>
    <p:extLst>
      <p:ext uri="{BB962C8B-B14F-4D97-AF65-F5344CB8AC3E}">
        <p14:creationId xmlns:p14="http://schemas.microsoft.com/office/powerpoint/2010/main" val="130559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EACE2-2718-4CA6-9B16-93D9CE81C534}"/>
              </a:ext>
            </a:extLst>
          </p:cNvPr>
          <p:cNvSpPr txBox="1"/>
          <p:nvPr/>
        </p:nvSpPr>
        <p:spPr>
          <a:xfrm>
            <a:off x="4649931" y="3429000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이상입니다</a:t>
            </a:r>
            <a:r>
              <a:rPr lang="en-US" altLang="ko-KR" sz="4000" dirty="0"/>
              <a:t>.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290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D204FB0-BBFC-443A-9657-54E767C76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aphicFrame>
        <p:nvGraphicFramePr>
          <p:cNvPr id="6" name="다이어그램 5">
            <a:extLst>
              <a:ext uri="{FF2B5EF4-FFF2-40B4-BE49-F238E27FC236}">
                <a16:creationId xmlns:a16="http://schemas.microsoft.com/office/drawing/2014/main" id="{A581E8EB-1B78-4AAA-AEFA-CD583E886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77814"/>
              </p:ext>
            </p:extLst>
          </p:nvPr>
        </p:nvGraphicFramePr>
        <p:xfrm>
          <a:off x="1897529" y="2396066"/>
          <a:ext cx="6762376" cy="4148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98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9A393-9CE2-4CEC-B78E-0691282D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468AD-2656-437E-8963-F3A8435BEC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222500"/>
            <a:ext cx="10553700" cy="363696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0EA19D5-8F60-45B1-9913-822922616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227797"/>
              </p:ext>
            </p:extLst>
          </p:nvPr>
        </p:nvGraphicFramePr>
        <p:xfrm>
          <a:off x="932329" y="2411506"/>
          <a:ext cx="10336305" cy="318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128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9E74F-0E43-4883-B2A5-589AB6FE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및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9A926-14F9-41ED-8E36-D650A8E6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: html, </a:t>
            </a:r>
            <a:r>
              <a:rPr lang="en-US" altLang="ko-KR" dirty="0" err="1"/>
              <a:t>js</a:t>
            </a:r>
            <a:r>
              <a:rPr lang="en-US" altLang="ko-KR" dirty="0"/>
              <a:t>, </a:t>
            </a:r>
            <a:r>
              <a:rPr lang="en-US" altLang="ko-KR" dirty="0" err="1"/>
              <a:t>jQusey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bootstrap</a:t>
            </a:r>
            <a:r>
              <a:rPr lang="ko-KR" altLang="en-US" dirty="0"/>
              <a:t>을 활용하여 </a:t>
            </a:r>
            <a:r>
              <a:rPr lang="ko-KR" altLang="en-US" dirty="0" err="1"/>
              <a:t>벽돌깨기</a:t>
            </a:r>
            <a:r>
              <a:rPr lang="ko-KR" altLang="en-US" dirty="0"/>
              <a:t> 게임 만들기</a:t>
            </a:r>
            <a:endParaRPr lang="en-US" altLang="ko-KR" dirty="0"/>
          </a:p>
          <a:p>
            <a:endParaRPr lang="en-US" altLang="ko-KR" dirty="0"/>
          </a:p>
          <a:p>
            <a:pPr lvl="0" fontAlgn="base"/>
            <a:r>
              <a:rPr lang="ko-KR" altLang="en-US" dirty="0"/>
              <a:t>배경 </a:t>
            </a:r>
            <a:r>
              <a:rPr lang="en-US" altLang="ko-KR" dirty="0"/>
              <a:t>: </a:t>
            </a:r>
            <a:r>
              <a:rPr lang="ko-KR" altLang="en-US" dirty="0"/>
              <a:t>간단하게 웹 페이지에서 구현할 수 있는 게임을 찾던 중 벽돌을 깨는 게임을 발견하였다</a:t>
            </a:r>
            <a:r>
              <a:rPr lang="en-US" altLang="ko-KR" dirty="0"/>
              <a:t>. </a:t>
            </a:r>
            <a:r>
              <a:rPr lang="ko-KR" altLang="en-US" dirty="0"/>
              <a:t>벽돌 깨기는 </a:t>
            </a:r>
            <a:r>
              <a:rPr lang="ko-KR" altLang="en-US" dirty="0" err="1"/>
              <a:t>아타리</a:t>
            </a:r>
            <a:r>
              <a:rPr lang="ko-KR" altLang="en-US" dirty="0"/>
              <a:t> 사에서 </a:t>
            </a:r>
            <a:r>
              <a:rPr lang="en-US" altLang="ko-KR" dirty="0"/>
              <a:t>1976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13</a:t>
            </a:r>
            <a:r>
              <a:rPr lang="ko-KR" altLang="en-US" dirty="0"/>
              <a:t>일에 출시한 </a:t>
            </a:r>
            <a:r>
              <a:rPr lang="en-US" altLang="ko-KR" dirty="0"/>
              <a:t>break out</a:t>
            </a:r>
            <a:r>
              <a:rPr lang="ko-KR" altLang="en-US" dirty="0"/>
              <a:t>이 원조이고 이를 기반으로 </a:t>
            </a:r>
            <a:r>
              <a:rPr lang="ko-KR" altLang="en-US" dirty="0" err="1"/>
              <a:t>스와이프</a:t>
            </a:r>
            <a:r>
              <a:rPr lang="ko-KR" altLang="en-US" dirty="0"/>
              <a:t> </a:t>
            </a:r>
            <a:r>
              <a:rPr lang="ko-KR" altLang="en-US" dirty="0" err="1"/>
              <a:t>벽돌깨기</a:t>
            </a:r>
            <a:r>
              <a:rPr lang="ko-KR" altLang="en-US" dirty="0"/>
              <a:t> 등 여러 종류의 게임이 출시가 되었다</a:t>
            </a:r>
            <a:r>
              <a:rPr lang="en-US" altLang="ko-KR" dirty="0"/>
              <a:t>. </a:t>
            </a:r>
            <a:r>
              <a:rPr lang="ko-KR" altLang="en-US" dirty="0"/>
              <a:t>이에 기존 벽돌 깨기 방식에 조금 더 규칙을 생성하여 제작을 하고자 주제를 선정하게 되었다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28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6E9D5-7A10-4A11-A002-7270EA50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1C227-DBEB-4C01-95BD-A0D83540B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 계획</a:t>
            </a:r>
            <a:r>
              <a:rPr lang="en-US" altLang="ko-KR" dirty="0"/>
              <a:t> :  </a:t>
            </a:r>
            <a:r>
              <a:rPr lang="ko-KR" altLang="en-US" dirty="0"/>
              <a:t>기존에 있는 벽돌 깨기 방식과 </a:t>
            </a:r>
            <a:r>
              <a:rPr lang="ko-KR" altLang="en-US" dirty="0" err="1"/>
              <a:t>스와이프</a:t>
            </a:r>
            <a:r>
              <a:rPr lang="ko-KR" altLang="en-US" dirty="0"/>
              <a:t> 벽돌 깨기 방식을 결합하여 공을 원하는 방향으로 조준하여 발사할 수 있고 화면 하단에 바를 사용하여 공을 제어하는 방식의 게임을 구현하는 것이 목표이다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31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C7196-000A-46B4-8386-0FD9ADDD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677CE5-B82A-484C-BBA9-1537EDC7F1A6}"/>
              </a:ext>
            </a:extLst>
          </p:cNvPr>
          <p:cNvGrpSpPr/>
          <p:nvPr/>
        </p:nvGrpSpPr>
        <p:grpSpPr>
          <a:xfrm>
            <a:off x="1457123" y="1967754"/>
            <a:ext cx="8610241" cy="1461246"/>
            <a:chOff x="444111" y="1967754"/>
            <a:chExt cx="8610241" cy="146124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82E4224-E751-406A-BB09-F5A9352FE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111" y="1967754"/>
              <a:ext cx="1654570" cy="146124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B294C3-7933-40C4-A6E5-055404EBDA52}"/>
                </a:ext>
              </a:extLst>
            </p:cNvPr>
            <p:cNvSpPr txBox="1"/>
            <p:nvPr/>
          </p:nvSpPr>
          <p:spPr>
            <a:xfrm>
              <a:off x="2554941" y="2467544"/>
              <a:ext cx="6499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IDE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: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Visual </a:t>
              </a:r>
              <a:r>
                <a:rPr lang="en-US" altLang="ko-KR" sz="2400" dirty="0" err="1"/>
                <a:t>Stdio</a:t>
              </a:r>
              <a:r>
                <a:rPr lang="en-US" altLang="ko-KR" sz="2400" dirty="0"/>
                <a:t> Code</a:t>
              </a:r>
              <a:r>
                <a:rPr lang="ko-KR" altLang="en-US" sz="2400" dirty="0"/>
                <a:t>를 사용하여 작성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336707-7A35-4C71-96E8-FD91447C00F3}"/>
              </a:ext>
            </a:extLst>
          </p:cNvPr>
          <p:cNvGrpSpPr/>
          <p:nvPr/>
        </p:nvGrpSpPr>
        <p:grpSpPr>
          <a:xfrm>
            <a:off x="2021302" y="3069804"/>
            <a:ext cx="5939355" cy="977152"/>
            <a:chOff x="2021302" y="3069804"/>
            <a:chExt cx="5939355" cy="97715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5EDAE44-83B6-4552-906F-3F4A8A1072E9}"/>
                </a:ext>
              </a:extLst>
            </p:cNvPr>
            <p:cNvGrpSpPr/>
            <p:nvPr/>
          </p:nvGrpSpPr>
          <p:grpSpPr>
            <a:xfrm>
              <a:off x="2021302" y="3069804"/>
              <a:ext cx="4483831" cy="977152"/>
              <a:chOff x="2021302" y="3069804"/>
              <a:chExt cx="4483831" cy="97715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0A6806E1-B001-405E-8A70-627AC245F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1302" y="3281082"/>
                <a:ext cx="698034" cy="698034"/>
              </a:xfrm>
              <a:prstGeom prst="rect">
                <a:avLst/>
              </a:prstGeom>
            </p:spPr>
          </p:pic>
          <p:pic>
            <p:nvPicPr>
              <p:cNvPr id="1026" name="Picture 2" descr="CSS - 위키백과, 우리 모두의 백과사전">
                <a:extLst>
                  <a:ext uri="{FF2B5EF4-FFF2-40B4-BE49-F238E27FC236}">
                    <a16:creationId xmlns:a16="http://schemas.microsoft.com/office/drawing/2014/main" id="{22F0185B-AB9A-4708-8C16-C3ABCD7118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8936" y="3281082"/>
                <a:ext cx="698034" cy="698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Java Script] 자바스크립트">
                <a:extLst>
                  <a:ext uri="{FF2B5EF4-FFF2-40B4-BE49-F238E27FC236}">
                    <a16:creationId xmlns:a16="http://schemas.microsoft.com/office/drawing/2014/main" id="{73C0F400-B135-49FA-A215-EEB726E76B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0633" y="3069804"/>
                <a:ext cx="1654570" cy="977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39269191-B686-4153-B4AE-ED7F9A814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6864" y="3267635"/>
                <a:ext cx="818269" cy="731896"/>
              </a:xfrm>
              <a:prstGeom prst="rect">
                <a:avLst/>
              </a:prstGeom>
            </p:spPr>
          </p:pic>
        </p:grpSp>
        <p:pic>
          <p:nvPicPr>
            <p:cNvPr id="1030" name="Picture 6" descr="부트스트랩 (프론트엔드 프레임워크) - 위키백과, 우리 모두의 백과사전">
              <a:extLst>
                <a:ext uri="{FF2B5EF4-FFF2-40B4-BE49-F238E27FC236}">
                  <a16:creationId xmlns:a16="http://schemas.microsoft.com/office/drawing/2014/main" id="{FEE7030E-711E-42FC-8C7A-CAF100D3C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647" y="3281082"/>
              <a:ext cx="1013010" cy="765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15D471B-048C-487E-A91A-FAC5037716A2}"/>
              </a:ext>
            </a:extLst>
          </p:cNvPr>
          <p:cNvSpPr txBox="1"/>
          <p:nvPr/>
        </p:nvSpPr>
        <p:spPr>
          <a:xfrm>
            <a:off x="1916629" y="4398829"/>
            <a:ext cx="59650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언어 </a:t>
            </a:r>
            <a:r>
              <a:rPr lang="en-US" altLang="ko-KR" sz="2400" dirty="0"/>
              <a:t>: html5 </a:t>
            </a:r>
            <a:r>
              <a:rPr lang="ko-KR" altLang="en-US" sz="2400" dirty="0"/>
              <a:t>태그를 사용하여 제작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, jQuery</a:t>
            </a:r>
            <a:r>
              <a:rPr lang="ko-KR" altLang="en-US" sz="2400" dirty="0"/>
              <a:t>를 사용하여 제작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디자인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Bootstrap</a:t>
            </a:r>
            <a:r>
              <a:rPr lang="ko-KR" altLang="en-US" sz="2400" dirty="0"/>
              <a:t>을 사용하여 제작</a:t>
            </a:r>
          </a:p>
        </p:txBody>
      </p:sp>
    </p:spTree>
    <p:extLst>
      <p:ext uri="{BB962C8B-B14F-4D97-AF65-F5344CB8AC3E}">
        <p14:creationId xmlns:p14="http://schemas.microsoft.com/office/powerpoint/2010/main" val="393399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BD6F4-D458-4032-A556-B7E10B67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프로젝트 팀 구성 및 역할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2E506EF-E148-4F12-8F6C-C2C6F27D4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782881"/>
              </p:ext>
            </p:extLst>
          </p:nvPr>
        </p:nvGraphicFramePr>
        <p:xfrm>
          <a:off x="1196786" y="3119717"/>
          <a:ext cx="9798425" cy="2456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033">
                  <a:extLst>
                    <a:ext uri="{9D8B030D-6E8A-4147-A177-3AD203B41FA5}">
                      <a16:colId xmlns:a16="http://schemas.microsoft.com/office/drawing/2014/main" val="50439728"/>
                    </a:ext>
                  </a:extLst>
                </a:gridCol>
                <a:gridCol w="1145552">
                  <a:extLst>
                    <a:ext uri="{9D8B030D-6E8A-4147-A177-3AD203B41FA5}">
                      <a16:colId xmlns:a16="http://schemas.microsoft.com/office/drawing/2014/main" val="1426167220"/>
                    </a:ext>
                  </a:extLst>
                </a:gridCol>
                <a:gridCol w="7384840">
                  <a:extLst>
                    <a:ext uri="{9D8B030D-6E8A-4147-A177-3AD203B41FA5}">
                      <a16:colId xmlns:a16="http://schemas.microsoft.com/office/drawing/2014/main" val="879151684"/>
                    </a:ext>
                  </a:extLst>
                </a:gridCol>
              </a:tblGrid>
              <a:tr h="614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925191"/>
                  </a:ext>
                </a:extLst>
              </a:tr>
              <a:tr h="614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정 한 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팀 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기본 구성 설계 및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237884"/>
                  </a:ext>
                </a:extLst>
              </a:tr>
              <a:tr h="614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 지 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팀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UI </a:t>
                      </a:r>
                      <a:r>
                        <a:rPr lang="ko-KR" altLang="en-US" b="1" dirty="0"/>
                        <a:t>설계 및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561427"/>
                  </a:ext>
                </a:extLst>
              </a:tr>
              <a:tr h="614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 </a:t>
                      </a:r>
                      <a:r>
                        <a:rPr lang="ko-KR" altLang="en-US" b="1" dirty="0" err="1"/>
                        <a:t>완</a:t>
                      </a:r>
                      <a:r>
                        <a:rPr lang="ko-KR" altLang="en-US" b="1" dirty="0"/>
                        <a:t> 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팀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게임 규칙 설계 및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707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30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58E7-8BBF-4536-966E-386D915B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프로젝트 일정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E20A8F-FDC6-4EF7-A60A-595CF529C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23950"/>
              </p:ext>
            </p:extLst>
          </p:nvPr>
        </p:nvGraphicFramePr>
        <p:xfrm>
          <a:off x="430306" y="2907055"/>
          <a:ext cx="11170023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392">
                  <a:extLst>
                    <a:ext uri="{9D8B030D-6E8A-4147-A177-3AD203B41FA5}">
                      <a16:colId xmlns:a16="http://schemas.microsoft.com/office/drawing/2014/main" val="3909020447"/>
                    </a:ext>
                  </a:extLst>
                </a:gridCol>
                <a:gridCol w="2369760">
                  <a:extLst>
                    <a:ext uri="{9D8B030D-6E8A-4147-A177-3AD203B41FA5}">
                      <a16:colId xmlns:a16="http://schemas.microsoft.com/office/drawing/2014/main" val="3239863622"/>
                    </a:ext>
                  </a:extLst>
                </a:gridCol>
                <a:gridCol w="7543871">
                  <a:extLst>
                    <a:ext uri="{9D8B030D-6E8A-4147-A177-3AD203B41FA5}">
                      <a16:colId xmlns:a16="http://schemas.microsoft.com/office/drawing/2014/main" val="149847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활동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4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07/12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주제선정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계획서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62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07/12 ~ 07/16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자료조사 </a:t>
                      </a:r>
                      <a:r>
                        <a:rPr lang="en-US" altLang="ko-KR" sz="2000" dirty="0"/>
                        <a:t>html </a:t>
                      </a:r>
                      <a:r>
                        <a:rPr lang="ko-KR" altLang="en-US" sz="2000" dirty="0"/>
                        <a:t>구조</a:t>
                      </a:r>
                      <a:r>
                        <a:rPr lang="en-US" altLang="ko-KR" sz="2000" dirty="0"/>
                        <a:t> </a:t>
                      </a:r>
                      <a:r>
                        <a:rPr lang="ko-KR" altLang="en-US" sz="2000" dirty="0"/>
                        <a:t>설계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게임 규칙 설계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게임 기능 설계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664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07/15 ~ 07/18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구역 나누기</a:t>
                      </a:r>
                      <a:r>
                        <a:rPr lang="en-US" altLang="ko-KR" sz="2000" dirty="0"/>
                        <a:t>,</a:t>
                      </a:r>
                      <a:r>
                        <a:rPr lang="ko-KR" altLang="en-US" sz="2000" dirty="0"/>
                        <a:t>게임 요소 삽입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기능 구현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레이아웃 및 디자인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00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07/18 ~ 07/21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게임 테스트 및 기능 추가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오류 수정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136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문서작성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07/19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결과보고서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 err="1"/>
                        <a:t>발표지</a:t>
                      </a:r>
                      <a:r>
                        <a:rPr lang="ko-KR" altLang="en-US" sz="2000" dirty="0"/>
                        <a:t>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43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07/22</a:t>
                      </a:r>
                      <a:endParaRPr lang="ko-KR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최종발표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4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52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444E644-27B5-471D-8504-8580AD2A5E49}"/>
              </a:ext>
            </a:extLst>
          </p:cNvPr>
          <p:cNvSpPr/>
          <p:nvPr/>
        </p:nvSpPr>
        <p:spPr>
          <a:xfrm>
            <a:off x="1196788" y="1515035"/>
            <a:ext cx="9798424" cy="46795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1EF82B-BB7F-48DD-8FE3-58523E5F1F04}"/>
              </a:ext>
            </a:extLst>
          </p:cNvPr>
          <p:cNvSpPr/>
          <p:nvPr/>
        </p:nvSpPr>
        <p:spPr>
          <a:xfrm>
            <a:off x="2608730" y="1757081"/>
            <a:ext cx="1541930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59011C-EE99-4536-961D-01C4DDF09B80}"/>
              </a:ext>
            </a:extLst>
          </p:cNvPr>
          <p:cNvSpPr/>
          <p:nvPr/>
        </p:nvSpPr>
        <p:spPr>
          <a:xfrm>
            <a:off x="4625787" y="1721221"/>
            <a:ext cx="4957483" cy="717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네비게이션 바</a:t>
            </a:r>
            <a:r>
              <a:rPr lang="en-US" altLang="ko-KR" dirty="0"/>
              <a:t>(</a:t>
            </a:r>
            <a:r>
              <a:rPr lang="ko-KR" altLang="en-US" dirty="0"/>
              <a:t>게임설명</a:t>
            </a:r>
            <a:r>
              <a:rPr lang="en-US" altLang="ko-KR" dirty="0"/>
              <a:t>, 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멈춤 등등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7079AE-8C1E-4545-86D6-5A9C8123344A}"/>
              </a:ext>
            </a:extLst>
          </p:cNvPr>
          <p:cNvSpPr/>
          <p:nvPr/>
        </p:nvSpPr>
        <p:spPr>
          <a:xfrm>
            <a:off x="2608730" y="2671482"/>
            <a:ext cx="5307105" cy="311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82F36D-B4ED-436D-B8B0-C6876462FC2A}"/>
              </a:ext>
            </a:extLst>
          </p:cNvPr>
          <p:cNvSpPr/>
          <p:nvPr/>
        </p:nvSpPr>
        <p:spPr>
          <a:xfrm>
            <a:off x="8014447" y="2671482"/>
            <a:ext cx="1568823" cy="31107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</a:t>
            </a:r>
            <a:r>
              <a:rPr lang="ko-KR" altLang="en-US" dirty="0" err="1"/>
              <a:t>기록판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A00307-EC0D-4D8B-A130-D8A36A29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30" y="2644584"/>
            <a:ext cx="5384288" cy="31376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4F6F51-ACBD-41B9-B131-87F268DE86BF}"/>
              </a:ext>
            </a:extLst>
          </p:cNvPr>
          <p:cNvSpPr txBox="1"/>
          <p:nvPr/>
        </p:nvSpPr>
        <p:spPr>
          <a:xfrm>
            <a:off x="4823011" y="49036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highlight>
                  <a:srgbClr val="FFFF00"/>
                </a:highlight>
              </a:rPr>
              <a:t>게임화면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7118F-2235-4240-BFE2-236A72652283}"/>
              </a:ext>
            </a:extLst>
          </p:cNvPr>
          <p:cNvSpPr txBox="1"/>
          <p:nvPr/>
        </p:nvSpPr>
        <p:spPr>
          <a:xfrm>
            <a:off x="1030941" y="421666"/>
            <a:ext cx="28921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예상 배치도</a:t>
            </a:r>
          </a:p>
        </p:txBody>
      </p:sp>
    </p:spTree>
    <p:extLst>
      <p:ext uri="{BB962C8B-B14F-4D97-AF65-F5344CB8AC3E}">
        <p14:creationId xmlns:p14="http://schemas.microsoft.com/office/powerpoint/2010/main" val="3353113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89</TotalTime>
  <Words>324</Words>
  <Application>Microsoft Office PowerPoint</Application>
  <PresentationFormat>와이드스크린</PresentationFormat>
  <Paragraphs>70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Century Gothic</vt:lpstr>
      <vt:lpstr>Wingdings 2</vt:lpstr>
      <vt:lpstr>명언</vt:lpstr>
      <vt:lpstr> 3조 팀 프로젝트 벽돌깨기 게임 만들기</vt:lpstr>
      <vt:lpstr>목차</vt:lpstr>
      <vt:lpstr>01. 프로젝트 개요</vt:lpstr>
      <vt:lpstr>주제 및 배경</vt:lpstr>
      <vt:lpstr>프로젝트 내용</vt:lpstr>
      <vt:lpstr>개발 환경</vt:lpstr>
      <vt:lpstr>02. 프로젝트 팀 구성 및 역할</vt:lpstr>
      <vt:lpstr>03. 프로젝트 일정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3조 팀 프로젝트 벽돌깨기 게임 만들기</dc:title>
  <dc:creator>HP</dc:creator>
  <cp:lastModifiedBy>HP</cp:lastModifiedBy>
  <cp:revision>9</cp:revision>
  <dcterms:created xsi:type="dcterms:W3CDTF">2024-07-14T15:48:32Z</dcterms:created>
  <dcterms:modified xsi:type="dcterms:W3CDTF">2024-07-14T17:18:19Z</dcterms:modified>
</cp:coreProperties>
</file>