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15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30BF4-3357-5D46-98FD-0CE47EC7F691}" type="datetimeFigureOut">
              <a:rPr lang="en-US" smtClean="0"/>
              <a:t>19/03/2013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1F84-6FED-6346-848F-07B55FD0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32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30BF4-3357-5D46-98FD-0CE47EC7F691}" type="datetimeFigureOut">
              <a:rPr lang="en-US" smtClean="0"/>
              <a:t>19/03/2013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1F84-6FED-6346-848F-07B55FD0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264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30BF4-3357-5D46-98FD-0CE47EC7F691}" type="datetimeFigureOut">
              <a:rPr lang="en-US" smtClean="0"/>
              <a:t>19/03/2013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1F84-6FED-6346-848F-07B55FD0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945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30BF4-3357-5D46-98FD-0CE47EC7F691}" type="datetimeFigureOut">
              <a:rPr lang="en-US" smtClean="0"/>
              <a:t>19/03/2013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1F84-6FED-6346-848F-07B55FD0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41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30BF4-3357-5D46-98FD-0CE47EC7F691}" type="datetimeFigureOut">
              <a:rPr lang="en-US" smtClean="0"/>
              <a:t>19/03/2013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1F84-6FED-6346-848F-07B55FD0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2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30BF4-3357-5D46-98FD-0CE47EC7F691}" type="datetimeFigureOut">
              <a:rPr lang="en-US" smtClean="0"/>
              <a:t>19/03/2013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1F84-6FED-6346-848F-07B55FD0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241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30BF4-3357-5D46-98FD-0CE47EC7F691}" type="datetimeFigureOut">
              <a:rPr lang="en-US" smtClean="0"/>
              <a:t>19/03/2013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1F84-6FED-6346-848F-07B55FD0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51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30BF4-3357-5D46-98FD-0CE47EC7F691}" type="datetimeFigureOut">
              <a:rPr lang="en-US" smtClean="0"/>
              <a:t>19/03/2013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1F84-6FED-6346-848F-07B55FD0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206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30BF4-3357-5D46-98FD-0CE47EC7F691}" type="datetimeFigureOut">
              <a:rPr lang="en-US" smtClean="0"/>
              <a:t>19/03/2013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1F84-6FED-6346-848F-07B55FD0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556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30BF4-3357-5D46-98FD-0CE47EC7F691}" type="datetimeFigureOut">
              <a:rPr lang="en-US" smtClean="0"/>
              <a:t>19/03/2013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1F84-6FED-6346-848F-07B55FD0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10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30BF4-3357-5D46-98FD-0CE47EC7F691}" type="datetimeFigureOut">
              <a:rPr lang="en-US" smtClean="0"/>
              <a:t>19/03/2013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1F84-6FED-6346-848F-07B55FD0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32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30BF4-3357-5D46-98FD-0CE47EC7F691}" type="datetimeFigureOut">
              <a:rPr lang="en-US" smtClean="0"/>
              <a:t>19/03/2013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11F84-6FED-6346-848F-07B55FD0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05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8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26075" y="2529704"/>
            <a:ext cx="53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P_1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99168" y="1051189"/>
            <a:ext cx="53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P_2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93537" y="1051189"/>
            <a:ext cx="53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P_3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37165" y="1882102"/>
            <a:ext cx="53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P_4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09540" y="3445698"/>
            <a:ext cx="53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P_5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49120" y="213663"/>
            <a:ext cx="3596472" cy="297941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668743" y="360429"/>
            <a:ext cx="2724933" cy="212018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961474" y="1553081"/>
            <a:ext cx="3596472" cy="297941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363093" y="676598"/>
            <a:ext cx="2114598" cy="1062705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rved Down Arrow 12"/>
          <p:cNvSpPr/>
          <p:nvPr/>
        </p:nvSpPr>
        <p:spPr>
          <a:xfrm rot="3661662">
            <a:off x="5914487" y="2881495"/>
            <a:ext cx="1115737" cy="528544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6172163" y="5258492"/>
            <a:ext cx="2528213" cy="237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172163" y="3656017"/>
            <a:ext cx="0" cy="16024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557946" y="5282233"/>
            <a:ext cx="614217" cy="11632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72163" y="5589501"/>
            <a:ext cx="196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Permission pattern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375799" y="4347832"/>
            <a:ext cx="1962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Popularity of </a:t>
            </a:r>
          </a:p>
          <a:p>
            <a:r>
              <a:rPr lang="en-US" dirty="0" smtClean="0"/>
              <a:t>permission pattern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609335" y="4806069"/>
            <a:ext cx="1361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 and </a:t>
            </a:r>
          </a:p>
          <a:p>
            <a:r>
              <a:rPr lang="en-US" dirty="0" smtClean="0"/>
              <a:t>non- feature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007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16</Words>
  <Application>Microsoft Macintosh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University of Nottingham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Jianhua Shao</dc:creator>
  <cp:lastModifiedBy>Jianhua Shao</cp:lastModifiedBy>
  <cp:revision>4</cp:revision>
  <dcterms:created xsi:type="dcterms:W3CDTF">2013-03-19T15:45:56Z</dcterms:created>
  <dcterms:modified xsi:type="dcterms:W3CDTF">2013-03-19T15:53:48Z</dcterms:modified>
</cp:coreProperties>
</file>