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6551" y="3933363"/>
            <a:ext cx="12391958" cy="15237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1172" y="8605459"/>
            <a:ext cx="4004604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579564"/>
            <a:ext cx="4723240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09" y="1249342"/>
            <a:ext cx="9776053" cy="79802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3760057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5403" y="3683868"/>
              <a:ext cx="2788971" cy="1706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86933"/>
            <a:ext cx="1768711" cy="342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9" y="1742497"/>
            <a:ext cx="2601529" cy="9142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95494" y="1001801"/>
            <a:ext cx="10532733" cy="8154825"/>
            <a:chOff x="5095494" y="1001801"/>
            <a:chExt cx="10532733" cy="81548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5494" y="1001801"/>
              <a:ext cx="10532733" cy="8154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579564"/>
            <a:ext cx="5526671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09" y="1249338"/>
            <a:ext cx="9776053" cy="79802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3760057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5403" y="3683868"/>
              <a:ext cx="2788971" cy="1706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86933"/>
            <a:ext cx="1768711" cy="342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9" y="1742497"/>
            <a:ext cx="2734554" cy="15982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183" y="2644974"/>
            <a:ext cx="8415092" cy="9844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183" y="3516980"/>
            <a:ext cx="6828648" cy="9844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183" y="4401036"/>
            <a:ext cx="6237977" cy="984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183" y="5289653"/>
            <a:ext cx="8566822" cy="9844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183" y="6127158"/>
            <a:ext cx="3276860" cy="9844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2227" y="3238256"/>
            <a:ext cx="9335135" cy="4567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538733"/>
            <a:ext cx="4696530" cy="14351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832" y="3781606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832" y="4764307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32" y="7712410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832" y="6729709"/>
            <a:ext cx="10865787" cy="140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9832" y="5747008"/>
            <a:ext cx="10865787" cy="1406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5369" y="6436578"/>
            <a:ext cx="5730835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5572" y="1258534"/>
            <a:ext cx="9776053" cy="79802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72433" y="3760057"/>
            <a:ext cx="2908796" cy="1401870"/>
            <a:chOff x="6372433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372433" y="4066363"/>
              <a:ext cx="2908796" cy="611465"/>
              <a:chOff x="6372433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2433" y="4066363"/>
                <a:ext cx="2908796" cy="61146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6556" y="3683868"/>
              <a:ext cx="2788971" cy="1706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8975" y="2275299"/>
            <a:ext cx="8960248" cy="18041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6842" y="6327806"/>
            <a:ext cx="9741687" cy="15475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57622" y="5095105"/>
            <a:ext cx="370471" cy="95505"/>
            <a:chOff x="8957622" y="5095105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8957622" y="5095105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579564"/>
            <a:ext cx="6087480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0" y="1254642"/>
            <a:ext cx="9776045" cy="7980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3760057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5403" y="3683868"/>
              <a:ext cx="2788971" cy="1706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86933"/>
            <a:ext cx="1768711" cy="342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9" y="1742497"/>
            <a:ext cx="2734553" cy="15982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38600" y="1327155"/>
            <a:ext cx="1511810" cy="4571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83356" y="1161616"/>
            <a:ext cx="2514147" cy="4571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72687" y="1175385"/>
            <a:ext cx="2675489" cy="888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06972" y="2057143"/>
            <a:ext cx="2850429" cy="6171429"/>
            <a:chOff x="9906972" y="2057143"/>
            <a:chExt cx="2850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6972" y="2057143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17641" y="2057143"/>
            <a:ext cx="2850429" cy="6171429"/>
            <a:chOff x="13817641" y="2057143"/>
            <a:chExt cx="2850429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17641" y="2057143"/>
              <a:ext cx="2850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2730" y="2057143"/>
            <a:ext cx="2850429" cy="6171429"/>
            <a:chOff x="6062730" y="2057143"/>
            <a:chExt cx="285042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2730" y="2057143"/>
              <a:ext cx="2850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755" y="6579564"/>
            <a:ext cx="6169668" cy="9797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910" y="1252577"/>
            <a:ext cx="9776045" cy="7980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3760057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5403" y="3683868"/>
              <a:ext cx="2788971" cy="1706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86933"/>
            <a:ext cx="1768711" cy="342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9" y="1742497"/>
            <a:ext cx="3479220" cy="15982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43096" y="2198551"/>
            <a:ext cx="11642340" cy="6239339"/>
            <a:chOff x="5743096" y="2198551"/>
            <a:chExt cx="11642340" cy="62393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3096" y="2198551"/>
              <a:ext cx="11642340" cy="623933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5192" y="4808753"/>
            <a:ext cx="809035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86933"/>
            <a:ext cx="1768711" cy="342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9" y="1742497"/>
            <a:ext cx="3479220" cy="15982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5195" y="4753681"/>
            <a:ext cx="809035" cy="6478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37416" y="1933235"/>
            <a:ext cx="6419245" cy="6419245"/>
            <a:chOff x="7037416" y="1933235"/>
            <a:chExt cx="6419245" cy="64192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7416" y="1933235"/>
              <a:ext cx="6419245" cy="64192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SBS</cp:lastModifiedBy>
  <cp:revision>1</cp:revision>
  <dcterms:created xsi:type="dcterms:W3CDTF">2022-01-12T18:08:29Z</dcterms:created>
  <dcterms:modified xsi:type="dcterms:W3CDTF">2022-01-12T09:06:56Z</dcterms:modified>
</cp:coreProperties>
</file>