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1"/>
  </p:notesMasterIdLst>
  <p:sldIdLst>
    <p:sldId id="977" r:id="rId2"/>
    <p:sldId id="978" r:id="rId3"/>
    <p:sldId id="976" r:id="rId4"/>
    <p:sldId id="1081" r:id="rId5"/>
    <p:sldId id="1082" r:id="rId6"/>
    <p:sldId id="1084" r:id="rId7"/>
    <p:sldId id="1083" r:id="rId8"/>
    <p:sldId id="1086" r:id="rId9"/>
    <p:sldId id="1088" r:id="rId10"/>
    <p:sldId id="1087" r:id="rId11"/>
    <p:sldId id="1090" r:id="rId12"/>
    <p:sldId id="1089" r:id="rId13"/>
    <p:sldId id="1098" r:id="rId14"/>
    <p:sldId id="1096" r:id="rId15"/>
    <p:sldId id="1094" r:id="rId16"/>
    <p:sldId id="1036" r:id="rId17"/>
    <p:sldId id="1037" r:id="rId18"/>
    <p:sldId id="1038" r:id="rId19"/>
    <p:sldId id="1103" r:id="rId20"/>
    <p:sldId id="1060" r:id="rId21"/>
    <p:sldId id="1061" r:id="rId22"/>
    <p:sldId id="1062" r:id="rId23"/>
    <p:sldId id="1063" r:id="rId24"/>
    <p:sldId id="1064" r:id="rId25"/>
    <p:sldId id="1105" r:id="rId26"/>
    <p:sldId id="1106" r:id="rId27"/>
    <p:sldId id="1104" r:id="rId28"/>
    <p:sldId id="1095" r:id="rId29"/>
    <p:sldId id="1068" r:id="rId30"/>
    <p:sldId id="1071" r:id="rId31"/>
    <p:sldId id="1072" r:id="rId32"/>
    <p:sldId id="1074" r:id="rId33"/>
    <p:sldId id="1102" r:id="rId34"/>
    <p:sldId id="1107" r:id="rId35"/>
    <p:sldId id="1077" r:id="rId36"/>
    <p:sldId id="1100" r:id="rId37"/>
    <p:sldId id="1108" r:id="rId38"/>
    <p:sldId id="1109" r:id="rId39"/>
    <p:sldId id="1080" r:id="rId40"/>
  </p:sldIdLst>
  <p:sldSz cx="9144000" cy="6858000" type="screen4x3"/>
  <p:notesSz cx="6858000" cy="100123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FF99"/>
    <a:srgbClr val="008000"/>
    <a:srgbClr val="FF3300"/>
    <a:srgbClr val="FFFFFF"/>
    <a:srgbClr val="0000FF"/>
    <a:srgbClr val="FFCCFF"/>
    <a:srgbClr val="CCFFCC"/>
    <a:srgbClr val="00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90741" autoAdjust="0"/>
  </p:normalViewPr>
  <p:slideViewPr>
    <p:cSldViewPr snapToGrid="0">
      <p:cViewPr>
        <p:scale>
          <a:sx n="100" d="100"/>
          <a:sy n="100" d="100"/>
        </p:scale>
        <p:origin x="-124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7CB93D-FD1C-48DE-BF07-2E722D08DB2D}" type="doc">
      <dgm:prSet loTypeId="urn:microsoft.com/office/officeart/2005/8/layout/vList2" loCatId="list" qsTypeId="urn:microsoft.com/office/officeart/2005/8/quickstyle/3d2" qsCatId="3D" csTypeId="urn:microsoft.com/office/officeart/2005/8/colors/accent3_1" csCatId="accent3" phldr="1"/>
      <dgm:spPr/>
      <dgm:t>
        <a:bodyPr/>
        <a:lstStyle/>
        <a:p>
          <a:pPr latinLnBrk="1"/>
          <a:endParaRPr lang="ko-KR" altLang="en-US"/>
        </a:p>
      </dgm:t>
    </dgm:pt>
    <dgm:pt modelId="{B740BF2C-F426-4D1C-AE36-23615DE4591C}">
      <dgm:prSet/>
      <dgm:spPr/>
      <dgm:t>
        <a:bodyPr/>
        <a:lstStyle/>
        <a:p>
          <a:pPr rtl="0" latinLnBrk="1"/>
          <a:r>
            <a:rPr lang="en-US" altLang="ko-KR" dirty="0" smtClean="0"/>
            <a:t>Key Issue</a:t>
          </a:r>
          <a:endParaRPr lang="ko-KR" dirty="0"/>
        </a:p>
      </dgm:t>
    </dgm:pt>
    <dgm:pt modelId="{D96CE33D-F850-4B54-AFAE-CECA76817919}" type="sibTrans" cxnId="{4BC8CB65-61FC-4DF8-832A-9D97FBBE5643}">
      <dgm:prSet/>
      <dgm:spPr/>
      <dgm:t>
        <a:bodyPr/>
        <a:lstStyle/>
        <a:p>
          <a:pPr latinLnBrk="1"/>
          <a:endParaRPr lang="ko-KR" altLang="en-US"/>
        </a:p>
      </dgm:t>
    </dgm:pt>
    <dgm:pt modelId="{822984D0-D6B3-4750-893E-0F438CA5E7BD}" type="parTrans" cxnId="{4BC8CB65-61FC-4DF8-832A-9D97FBBE5643}">
      <dgm:prSet/>
      <dgm:spPr/>
      <dgm:t>
        <a:bodyPr/>
        <a:lstStyle/>
        <a:p>
          <a:pPr latinLnBrk="1"/>
          <a:endParaRPr lang="ko-KR" altLang="en-US"/>
        </a:p>
      </dgm:t>
    </dgm:pt>
    <dgm:pt modelId="{7267F54F-7088-4CA6-99D8-84369A7AB3E3}">
      <dgm:prSet/>
      <dgm:spPr/>
      <dgm:t>
        <a:bodyPr/>
        <a:lstStyle/>
        <a:p>
          <a:pPr latinLnBrk="1"/>
          <a:r>
            <a:rPr lang="ko-KR" altLang="en-US" dirty="0" smtClean="0"/>
            <a:t>거리센서</a:t>
          </a:r>
          <a:endParaRPr lang="en-US" altLang="ko-KR" dirty="0" smtClean="0"/>
        </a:p>
      </dgm:t>
    </dgm:pt>
    <dgm:pt modelId="{DF176B9D-3F90-4390-AB71-20604580A53D}" type="parTrans" cxnId="{50E3B646-7D7E-45D8-A91E-3BB4EE48FD91}">
      <dgm:prSet/>
      <dgm:spPr/>
      <dgm:t>
        <a:bodyPr/>
        <a:lstStyle/>
        <a:p>
          <a:pPr latinLnBrk="1"/>
          <a:endParaRPr lang="ko-KR" altLang="en-US"/>
        </a:p>
      </dgm:t>
    </dgm:pt>
    <dgm:pt modelId="{019E57CD-B5F8-416A-A9E5-EBBBC59EC7B2}" type="sibTrans" cxnId="{50E3B646-7D7E-45D8-A91E-3BB4EE48FD91}">
      <dgm:prSet/>
      <dgm:spPr/>
      <dgm:t>
        <a:bodyPr/>
        <a:lstStyle/>
        <a:p>
          <a:pPr latinLnBrk="1"/>
          <a:endParaRPr lang="ko-KR" altLang="en-US"/>
        </a:p>
      </dgm:t>
    </dgm:pt>
    <dgm:pt modelId="{24E05C63-A16C-4387-A758-4BBA8A0239EF}">
      <dgm:prSet/>
      <dgm:spPr/>
      <dgm:t>
        <a:bodyPr/>
        <a:lstStyle/>
        <a:p>
          <a:pPr latinLnBrk="1"/>
          <a:r>
            <a:rPr lang="ko-KR" altLang="en-US" dirty="0" smtClean="0"/>
            <a:t>실습 </a:t>
          </a:r>
          <a:r>
            <a:rPr lang="en-US" altLang="ko-KR" dirty="0" smtClean="0"/>
            <a:t>SEN-2 : </a:t>
          </a:r>
          <a:r>
            <a:rPr lang="ko-KR" altLang="en-US" dirty="0" smtClean="0"/>
            <a:t>무선명령 </a:t>
          </a:r>
          <a:r>
            <a:rPr lang="ko-KR" altLang="en-US" dirty="0" err="1" smtClean="0"/>
            <a:t>스마트카</a:t>
          </a:r>
          <a:endParaRPr lang="en-US" altLang="ko-KR" dirty="0" smtClean="0"/>
        </a:p>
      </dgm:t>
    </dgm:pt>
    <dgm:pt modelId="{F4603FDC-7CE1-46C8-A534-8793715A8DF9}" type="parTrans" cxnId="{CE07E436-37C2-4278-B194-32E9CB290573}">
      <dgm:prSet/>
      <dgm:spPr/>
      <dgm:t>
        <a:bodyPr/>
        <a:lstStyle/>
        <a:p>
          <a:pPr latinLnBrk="1"/>
          <a:endParaRPr lang="ko-KR" altLang="en-US"/>
        </a:p>
      </dgm:t>
    </dgm:pt>
    <dgm:pt modelId="{9D50DC9D-44CB-4205-915A-5152E0A149BC}" type="sibTrans" cxnId="{CE07E436-37C2-4278-B194-32E9CB290573}">
      <dgm:prSet/>
      <dgm:spPr/>
      <dgm:t>
        <a:bodyPr/>
        <a:lstStyle/>
        <a:p>
          <a:pPr latinLnBrk="1"/>
          <a:endParaRPr lang="ko-KR" altLang="en-US"/>
        </a:p>
      </dgm:t>
    </dgm:pt>
    <dgm:pt modelId="{CE574669-F5A9-43AE-8B49-C7B493CFB838}">
      <dgm:prSet/>
      <dgm:spPr/>
      <dgm:t>
        <a:bodyPr/>
        <a:lstStyle/>
        <a:p>
          <a:pPr latinLnBrk="1"/>
          <a:r>
            <a:rPr lang="en-US" altLang="ko-KR" dirty="0" smtClean="0"/>
            <a:t>HC-SR04</a:t>
          </a:r>
        </a:p>
      </dgm:t>
    </dgm:pt>
    <dgm:pt modelId="{3F73C8DC-B2EB-437B-8A3C-9FF75A487710}" type="parTrans" cxnId="{529F41A4-4D63-4755-BFE4-EBE889358FB3}">
      <dgm:prSet/>
      <dgm:spPr/>
      <dgm:t>
        <a:bodyPr/>
        <a:lstStyle/>
        <a:p>
          <a:pPr latinLnBrk="1"/>
          <a:endParaRPr lang="ko-KR" altLang="en-US"/>
        </a:p>
      </dgm:t>
    </dgm:pt>
    <dgm:pt modelId="{D8ABE26B-C89F-4D26-BA35-43B24A8475B5}" type="sibTrans" cxnId="{529F41A4-4D63-4755-BFE4-EBE889358FB3}">
      <dgm:prSet/>
      <dgm:spPr/>
      <dgm:t>
        <a:bodyPr/>
        <a:lstStyle/>
        <a:p>
          <a:pPr latinLnBrk="1"/>
          <a:endParaRPr lang="ko-KR" altLang="en-US"/>
        </a:p>
      </dgm:t>
    </dgm:pt>
    <dgm:pt modelId="{39B15134-30F8-42F6-8355-E2A93252C8BE}">
      <dgm:prSet/>
      <dgm:spPr/>
      <dgm:t>
        <a:bodyPr/>
        <a:lstStyle/>
        <a:p>
          <a:pPr latinLnBrk="1"/>
          <a:r>
            <a:rPr lang="ko-KR" altLang="en-US" dirty="0" smtClean="0"/>
            <a:t>실습 </a:t>
          </a:r>
          <a:r>
            <a:rPr lang="en-US" altLang="ko-KR" dirty="0" smtClean="0"/>
            <a:t>SEN-1 : </a:t>
          </a:r>
          <a:r>
            <a:rPr lang="ko-KR" altLang="en-US" dirty="0" err="1" smtClean="0"/>
            <a:t>키재기</a:t>
          </a:r>
          <a:endParaRPr lang="en-US" altLang="ko-KR" dirty="0" smtClean="0"/>
        </a:p>
      </dgm:t>
    </dgm:pt>
    <dgm:pt modelId="{20EAE49F-486D-46A8-B31D-228D70E01C3E}" type="parTrans" cxnId="{A739412D-E566-42B9-AE2A-62ADA6E702CE}">
      <dgm:prSet/>
      <dgm:spPr/>
      <dgm:t>
        <a:bodyPr/>
        <a:lstStyle/>
        <a:p>
          <a:pPr latinLnBrk="1"/>
          <a:endParaRPr lang="ko-KR" altLang="en-US"/>
        </a:p>
      </dgm:t>
    </dgm:pt>
    <dgm:pt modelId="{2EFBCD46-4365-45F4-9A57-FCBC3CED7973}" type="sibTrans" cxnId="{A739412D-E566-42B9-AE2A-62ADA6E702CE}">
      <dgm:prSet/>
      <dgm:spPr/>
      <dgm:t>
        <a:bodyPr/>
        <a:lstStyle/>
        <a:p>
          <a:pPr latinLnBrk="1"/>
          <a:endParaRPr lang="ko-KR" altLang="en-US"/>
        </a:p>
      </dgm:t>
    </dgm:pt>
    <dgm:pt modelId="{081DD5BE-9C35-4C0A-8CF0-3CBAAEDE88F0}">
      <dgm:prSet/>
      <dgm:spPr/>
      <dgm:t>
        <a:bodyPr/>
        <a:lstStyle/>
        <a:p>
          <a:pPr latinLnBrk="1"/>
          <a:r>
            <a:rPr lang="ko-KR" altLang="en-US" dirty="0" smtClean="0"/>
            <a:t>실습 </a:t>
          </a:r>
          <a:r>
            <a:rPr lang="en-US" altLang="ko-KR" dirty="0" smtClean="0"/>
            <a:t>SEN-3 : </a:t>
          </a:r>
          <a:r>
            <a:rPr lang="ko-KR" altLang="en-US" dirty="0" smtClean="0"/>
            <a:t>자율주행 </a:t>
          </a:r>
          <a:r>
            <a:rPr lang="ko-KR" altLang="en-US" dirty="0" err="1" smtClean="0"/>
            <a:t>스마트카</a:t>
          </a:r>
          <a:endParaRPr lang="en-US" altLang="ko-KR" dirty="0" smtClean="0"/>
        </a:p>
      </dgm:t>
    </dgm:pt>
    <dgm:pt modelId="{B82793C5-16A1-472E-BFEA-BBBA72B98FA2}" type="parTrans" cxnId="{F46F7533-6F53-4AFB-86C1-E2A8C26FA78F}">
      <dgm:prSet/>
      <dgm:spPr/>
      <dgm:t>
        <a:bodyPr/>
        <a:lstStyle/>
        <a:p>
          <a:pPr latinLnBrk="1"/>
          <a:endParaRPr lang="ko-KR" altLang="en-US"/>
        </a:p>
      </dgm:t>
    </dgm:pt>
    <dgm:pt modelId="{761AB240-04E1-4967-912C-1A1851E89FDE}" type="sibTrans" cxnId="{F46F7533-6F53-4AFB-86C1-E2A8C26FA78F}">
      <dgm:prSet/>
      <dgm:spPr/>
      <dgm:t>
        <a:bodyPr/>
        <a:lstStyle/>
        <a:p>
          <a:pPr latinLnBrk="1"/>
          <a:endParaRPr lang="ko-KR" altLang="en-US"/>
        </a:p>
      </dgm:t>
    </dgm:pt>
    <dgm:pt modelId="{35FA328C-1CAF-4FCB-8C48-658DC6296739}" type="pres">
      <dgm:prSet presAssocID="{D57CB93D-FD1C-48DE-BF07-2E722D08DB2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5D4362-CE5E-4FC3-8D53-3366E65ECB5D}" type="pres">
      <dgm:prSet presAssocID="{B740BF2C-F426-4D1C-AE36-23615DE4591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F9C25F-72A8-48D6-9705-6EB68FF4AE94}" type="pres">
      <dgm:prSet presAssocID="{D96CE33D-F850-4B54-AFAE-CECA76817919}" presName="spacer" presStyleCnt="0"/>
      <dgm:spPr/>
    </dgm:pt>
    <dgm:pt modelId="{6E7CCAE2-3DC4-4A6F-AB2D-4BFBBA8AA330}" type="pres">
      <dgm:prSet presAssocID="{7267F54F-7088-4CA6-99D8-84369A7AB3E3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35535F-FF13-4197-9394-7FE8522A20BD}" type="pres">
      <dgm:prSet presAssocID="{019E57CD-B5F8-416A-A9E5-EBBBC59EC7B2}" presName="spacer" presStyleCnt="0"/>
      <dgm:spPr/>
    </dgm:pt>
    <dgm:pt modelId="{2110B0D8-03AD-4BCD-B927-828F1D49F08F}" type="pres">
      <dgm:prSet presAssocID="{CE574669-F5A9-43AE-8B49-C7B493CFB838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CC44F4-662D-4C3F-BDCE-0C9CD2F20257}" type="pres">
      <dgm:prSet presAssocID="{D8ABE26B-C89F-4D26-BA35-43B24A8475B5}" presName="spacer" presStyleCnt="0"/>
      <dgm:spPr/>
    </dgm:pt>
    <dgm:pt modelId="{79E18CDE-5DE0-46D4-8861-0AA464C40C65}" type="pres">
      <dgm:prSet presAssocID="{39B15134-30F8-42F6-8355-E2A93252C8BE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6BC1D1-8C6F-4302-B107-453C90481284}" type="pres">
      <dgm:prSet presAssocID="{2EFBCD46-4365-45F4-9A57-FCBC3CED7973}" presName="spacer" presStyleCnt="0"/>
      <dgm:spPr/>
    </dgm:pt>
    <dgm:pt modelId="{C471167B-6198-49C6-A210-71855E2A3D22}" type="pres">
      <dgm:prSet presAssocID="{24E05C63-A16C-4387-A758-4BBA8A0239EF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EFF532-2B84-4B00-9B3C-32DF958E9D85}" type="pres">
      <dgm:prSet presAssocID="{9D50DC9D-44CB-4205-915A-5152E0A149BC}" presName="spacer" presStyleCnt="0"/>
      <dgm:spPr/>
    </dgm:pt>
    <dgm:pt modelId="{53477EAF-D8A1-42E5-8796-32B2FCCD0D09}" type="pres">
      <dgm:prSet presAssocID="{081DD5BE-9C35-4C0A-8CF0-3CBAAEDE88F0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BC8CB65-61FC-4DF8-832A-9D97FBBE5643}" srcId="{D57CB93D-FD1C-48DE-BF07-2E722D08DB2D}" destId="{B740BF2C-F426-4D1C-AE36-23615DE4591C}" srcOrd="0" destOrd="0" parTransId="{822984D0-D6B3-4750-893E-0F438CA5E7BD}" sibTransId="{D96CE33D-F850-4B54-AFAE-CECA76817919}"/>
    <dgm:cxn modelId="{4A7CD3D9-3F28-45CE-875E-E4EADBEEC14C}" type="presOf" srcId="{B740BF2C-F426-4D1C-AE36-23615DE4591C}" destId="{D75D4362-CE5E-4FC3-8D53-3366E65ECB5D}" srcOrd="0" destOrd="0" presId="urn:microsoft.com/office/officeart/2005/8/layout/vList2"/>
    <dgm:cxn modelId="{A739412D-E566-42B9-AE2A-62ADA6E702CE}" srcId="{D57CB93D-FD1C-48DE-BF07-2E722D08DB2D}" destId="{39B15134-30F8-42F6-8355-E2A93252C8BE}" srcOrd="3" destOrd="0" parTransId="{20EAE49F-486D-46A8-B31D-228D70E01C3E}" sibTransId="{2EFBCD46-4365-45F4-9A57-FCBC3CED7973}"/>
    <dgm:cxn modelId="{6305C4C2-D756-4A34-930E-72F1090515E1}" type="presOf" srcId="{CE574669-F5A9-43AE-8B49-C7B493CFB838}" destId="{2110B0D8-03AD-4BCD-B927-828F1D49F08F}" srcOrd="0" destOrd="0" presId="urn:microsoft.com/office/officeart/2005/8/layout/vList2"/>
    <dgm:cxn modelId="{A0C35117-FAFF-470C-84CE-B246B229A6AF}" type="presOf" srcId="{39B15134-30F8-42F6-8355-E2A93252C8BE}" destId="{79E18CDE-5DE0-46D4-8861-0AA464C40C65}" srcOrd="0" destOrd="0" presId="urn:microsoft.com/office/officeart/2005/8/layout/vList2"/>
    <dgm:cxn modelId="{CE07E436-37C2-4278-B194-32E9CB290573}" srcId="{D57CB93D-FD1C-48DE-BF07-2E722D08DB2D}" destId="{24E05C63-A16C-4387-A758-4BBA8A0239EF}" srcOrd="4" destOrd="0" parTransId="{F4603FDC-7CE1-46C8-A534-8793715A8DF9}" sibTransId="{9D50DC9D-44CB-4205-915A-5152E0A149BC}"/>
    <dgm:cxn modelId="{C28B2ABB-83AF-4FA8-B88D-E3AD812767A2}" type="presOf" srcId="{24E05C63-A16C-4387-A758-4BBA8A0239EF}" destId="{C471167B-6198-49C6-A210-71855E2A3D22}" srcOrd="0" destOrd="0" presId="urn:microsoft.com/office/officeart/2005/8/layout/vList2"/>
    <dgm:cxn modelId="{529F41A4-4D63-4755-BFE4-EBE889358FB3}" srcId="{D57CB93D-FD1C-48DE-BF07-2E722D08DB2D}" destId="{CE574669-F5A9-43AE-8B49-C7B493CFB838}" srcOrd="2" destOrd="0" parTransId="{3F73C8DC-B2EB-437B-8A3C-9FF75A487710}" sibTransId="{D8ABE26B-C89F-4D26-BA35-43B24A8475B5}"/>
    <dgm:cxn modelId="{F46F7533-6F53-4AFB-86C1-E2A8C26FA78F}" srcId="{D57CB93D-FD1C-48DE-BF07-2E722D08DB2D}" destId="{081DD5BE-9C35-4C0A-8CF0-3CBAAEDE88F0}" srcOrd="5" destOrd="0" parTransId="{B82793C5-16A1-472E-BFEA-BBBA72B98FA2}" sibTransId="{761AB240-04E1-4967-912C-1A1851E89FDE}"/>
    <dgm:cxn modelId="{0C938063-06FF-4D9D-8A4A-200DBA2FE7D8}" type="presOf" srcId="{D57CB93D-FD1C-48DE-BF07-2E722D08DB2D}" destId="{35FA328C-1CAF-4FCB-8C48-658DC6296739}" srcOrd="0" destOrd="0" presId="urn:microsoft.com/office/officeart/2005/8/layout/vList2"/>
    <dgm:cxn modelId="{BC0B808E-39C9-44B3-9E89-60923F66C563}" type="presOf" srcId="{081DD5BE-9C35-4C0A-8CF0-3CBAAEDE88F0}" destId="{53477EAF-D8A1-42E5-8796-32B2FCCD0D09}" srcOrd="0" destOrd="0" presId="urn:microsoft.com/office/officeart/2005/8/layout/vList2"/>
    <dgm:cxn modelId="{1D320728-1D4D-42C4-9D1A-D3A14714C581}" type="presOf" srcId="{7267F54F-7088-4CA6-99D8-84369A7AB3E3}" destId="{6E7CCAE2-3DC4-4A6F-AB2D-4BFBBA8AA330}" srcOrd="0" destOrd="0" presId="urn:microsoft.com/office/officeart/2005/8/layout/vList2"/>
    <dgm:cxn modelId="{50E3B646-7D7E-45D8-A91E-3BB4EE48FD91}" srcId="{D57CB93D-FD1C-48DE-BF07-2E722D08DB2D}" destId="{7267F54F-7088-4CA6-99D8-84369A7AB3E3}" srcOrd="1" destOrd="0" parTransId="{DF176B9D-3F90-4390-AB71-20604580A53D}" sibTransId="{019E57CD-B5F8-416A-A9E5-EBBBC59EC7B2}"/>
    <dgm:cxn modelId="{00B8B5E7-BC2F-4460-8981-333F9056805F}" type="presParOf" srcId="{35FA328C-1CAF-4FCB-8C48-658DC6296739}" destId="{D75D4362-CE5E-4FC3-8D53-3366E65ECB5D}" srcOrd="0" destOrd="0" presId="urn:microsoft.com/office/officeart/2005/8/layout/vList2"/>
    <dgm:cxn modelId="{3FEA601E-9A42-454C-8A53-90B0E58C1043}" type="presParOf" srcId="{35FA328C-1CAF-4FCB-8C48-658DC6296739}" destId="{EAF9C25F-72A8-48D6-9705-6EB68FF4AE94}" srcOrd="1" destOrd="0" presId="urn:microsoft.com/office/officeart/2005/8/layout/vList2"/>
    <dgm:cxn modelId="{5B014A81-DFBD-4602-8130-931312F5890D}" type="presParOf" srcId="{35FA328C-1CAF-4FCB-8C48-658DC6296739}" destId="{6E7CCAE2-3DC4-4A6F-AB2D-4BFBBA8AA330}" srcOrd="2" destOrd="0" presId="urn:microsoft.com/office/officeart/2005/8/layout/vList2"/>
    <dgm:cxn modelId="{5A623F1D-6B3D-458D-A92D-F992E8E58437}" type="presParOf" srcId="{35FA328C-1CAF-4FCB-8C48-658DC6296739}" destId="{D835535F-FF13-4197-9394-7FE8522A20BD}" srcOrd="3" destOrd="0" presId="urn:microsoft.com/office/officeart/2005/8/layout/vList2"/>
    <dgm:cxn modelId="{4D383FD3-4EB7-4C59-BAB1-DA6140E87735}" type="presParOf" srcId="{35FA328C-1CAF-4FCB-8C48-658DC6296739}" destId="{2110B0D8-03AD-4BCD-B927-828F1D49F08F}" srcOrd="4" destOrd="0" presId="urn:microsoft.com/office/officeart/2005/8/layout/vList2"/>
    <dgm:cxn modelId="{8F46A416-9189-41A0-AFBA-D71E57E38B03}" type="presParOf" srcId="{35FA328C-1CAF-4FCB-8C48-658DC6296739}" destId="{8ACC44F4-662D-4C3F-BDCE-0C9CD2F20257}" srcOrd="5" destOrd="0" presId="urn:microsoft.com/office/officeart/2005/8/layout/vList2"/>
    <dgm:cxn modelId="{B4EA89A4-3B01-4A0B-95EE-298284095B24}" type="presParOf" srcId="{35FA328C-1CAF-4FCB-8C48-658DC6296739}" destId="{79E18CDE-5DE0-46D4-8861-0AA464C40C65}" srcOrd="6" destOrd="0" presId="urn:microsoft.com/office/officeart/2005/8/layout/vList2"/>
    <dgm:cxn modelId="{E90AB16D-3129-4C35-AC02-E0E92F200540}" type="presParOf" srcId="{35FA328C-1CAF-4FCB-8C48-658DC6296739}" destId="{B66BC1D1-8C6F-4302-B107-453C90481284}" srcOrd="7" destOrd="0" presId="urn:microsoft.com/office/officeart/2005/8/layout/vList2"/>
    <dgm:cxn modelId="{439686E4-547D-4B7D-8471-F8DB5ECC9A60}" type="presParOf" srcId="{35FA328C-1CAF-4FCB-8C48-658DC6296739}" destId="{C471167B-6198-49C6-A210-71855E2A3D22}" srcOrd="8" destOrd="0" presId="urn:microsoft.com/office/officeart/2005/8/layout/vList2"/>
    <dgm:cxn modelId="{8168819D-E101-4EE6-8817-FD56F5DD6D32}" type="presParOf" srcId="{35FA328C-1CAF-4FCB-8C48-658DC6296739}" destId="{19EFF532-2B84-4B00-9B3C-32DF958E9D85}" srcOrd="9" destOrd="0" presId="urn:microsoft.com/office/officeart/2005/8/layout/vList2"/>
    <dgm:cxn modelId="{F1CA232C-A735-4268-97C4-9A3A7D163829}" type="presParOf" srcId="{35FA328C-1CAF-4FCB-8C48-658DC6296739}" destId="{53477EAF-D8A1-42E5-8796-32B2FCCD0D0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B3C75D-6782-4CE2-8978-741E5B758D9D}" type="doc">
      <dgm:prSet loTypeId="urn:microsoft.com/office/officeart/2005/8/layout/vList2" loCatId="list" qsTypeId="urn:microsoft.com/office/officeart/2005/8/quickstyle/3d9" qsCatId="3D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DDFE75EE-F5E4-4329-A641-B0B73D72B32C}">
      <dgm:prSet/>
      <dgm:spPr/>
      <dgm:t>
        <a:bodyPr/>
        <a:lstStyle/>
        <a:p>
          <a:pPr rtl="0" latinLnBrk="1"/>
          <a:r>
            <a:rPr kumimoji="1" lang="ko-KR" altLang="en-US" dirty="0" err="1" smtClean="0"/>
            <a:t>스마트카의</a:t>
          </a:r>
          <a:r>
            <a:rPr kumimoji="1" lang="ko-KR" altLang="en-US" dirty="0" smtClean="0"/>
            <a:t> 기본인 센서에 대안 처리 예로 거리센서에 대하여 알아보고 무선명령과 자율주행이 가능한 </a:t>
          </a:r>
          <a:r>
            <a:rPr kumimoji="1" lang="ko-KR" altLang="en-US" dirty="0" err="1" smtClean="0"/>
            <a:t>스마트카를</a:t>
          </a:r>
          <a:r>
            <a:rPr kumimoji="1" lang="ko-KR" altLang="en-US" dirty="0" smtClean="0"/>
            <a:t> 제작해 본다</a:t>
          </a:r>
          <a:r>
            <a:rPr kumimoji="1" lang="en-US" altLang="ko-KR" dirty="0" smtClean="0"/>
            <a:t>.</a:t>
          </a:r>
        </a:p>
      </dgm:t>
    </dgm:pt>
    <dgm:pt modelId="{9580A977-731C-4980-B239-CCB3E7F8C96C}" type="parTrans" cxnId="{B020DB9A-5482-4093-B2E9-871B33F2B361}">
      <dgm:prSet/>
      <dgm:spPr/>
      <dgm:t>
        <a:bodyPr/>
        <a:lstStyle/>
        <a:p>
          <a:pPr latinLnBrk="1"/>
          <a:endParaRPr lang="ko-KR" altLang="en-US"/>
        </a:p>
      </dgm:t>
    </dgm:pt>
    <dgm:pt modelId="{856491F4-E1E4-405A-8009-210DB57951A4}" type="sibTrans" cxnId="{B020DB9A-5482-4093-B2E9-871B33F2B361}">
      <dgm:prSet/>
      <dgm:spPr/>
      <dgm:t>
        <a:bodyPr/>
        <a:lstStyle/>
        <a:p>
          <a:pPr latinLnBrk="1"/>
          <a:endParaRPr lang="ko-KR" altLang="en-US"/>
        </a:p>
      </dgm:t>
    </dgm:pt>
    <dgm:pt modelId="{4A09ED53-D113-4728-B128-14F4EA505B32}" type="pres">
      <dgm:prSet presAssocID="{82B3C75D-6782-4CE2-8978-741E5B758D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801DC7-F0F9-48FC-91A9-619B84826336}" type="pres">
      <dgm:prSet presAssocID="{DDFE75EE-F5E4-4329-A641-B0B73D72B32C}" presName="parentText" presStyleLbl="node1" presStyleIdx="0" presStyleCnt="1" custLinFactNeighborX="-727" custLinFactNeighborY="-10716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020DB9A-5482-4093-B2E9-871B33F2B361}" srcId="{82B3C75D-6782-4CE2-8978-741E5B758D9D}" destId="{DDFE75EE-F5E4-4329-A641-B0B73D72B32C}" srcOrd="0" destOrd="0" parTransId="{9580A977-731C-4980-B239-CCB3E7F8C96C}" sibTransId="{856491F4-E1E4-405A-8009-210DB57951A4}"/>
    <dgm:cxn modelId="{709C7DBA-C3C9-4ED1-8E35-EE415D5DC12C}" type="presOf" srcId="{82B3C75D-6782-4CE2-8978-741E5B758D9D}" destId="{4A09ED53-D113-4728-B128-14F4EA505B32}" srcOrd="0" destOrd="0" presId="urn:microsoft.com/office/officeart/2005/8/layout/vList2"/>
    <dgm:cxn modelId="{FEDF6FF1-FB6C-42BD-8AE8-72C43412EB4A}" type="presOf" srcId="{DDFE75EE-F5E4-4329-A641-B0B73D72B32C}" destId="{A2801DC7-F0F9-48FC-91A9-619B84826336}" srcOrd="0" destOrd="0" presId="urn:microsoft.com/office/officeart/2005/8/layout/vList2"/>
    <dgm:cxn modelId="{BA51DE76-10CD-40E0-8432-0FD8EF88F181}" type="presParOf" srcId="{4A09ED53-D113-4728-B128-14F4EA505B32}" destId="{A2801DC7-F0F9-48FC-91A9-619B8482633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B3C75D-6782-4CE2-8978-741E5B758D9D}" type="doc">
      <dgm:prSet loTypeId="urn:microsoft.com/office/officeart/2005/8/layout/vList2" loCatId="list" qsTypeId="urn:microsoft.com/office/officeart/2005/8/quickstyle/3d9" qsCatId="3D" csTypeId="urn:microsoft.com/office/officeart/2005/8/colors/accent2_2" csCatId="accent2" phldr="1"/>
      <dgm:spPr/>
      <dgm:t>
        <a:bodyPr/>
        <a:lstStyle/>
        <a:p>
          <a:pPr latinLnBrk="1"/>
          <a:endParaRPr lang="ko-KR" altLang="en-US"/>
        </a:p>
      </dgm:t>
    </dgm:pt>
    <dgm:pt modelId="{DDFE75EE-F5E4-4329-A641-B0B73D72B32C}">
      <dgm:prSet/>
      <dgm:spPr/>
      <dgm:t>
        <a:bodyPr/>
        <a:lstStyle/>
        <a:p>
          <a:pPr rtl="0" latinLnBrk="1"/>
          <a:r>
            <a:rPr kumimoji="1" lang="en-US" altLang="ko-KR" dirty="0" smtClean="0"/>
            <a:t>- </a:t>
          </a:r>
          <a:r>
            <a:rPr kumimoji="1" lang="ko-KR" altLang="en-US" dirty="0" smtClean="0"/>
            <a:t>거리 센서 연결 방법</a:t>
          </a:r>
          <a:endParaRPr kumimoji="1" lang="en-US" altLang="ko-KR" dirty="0" smtClean="0"/>
        </a:p>
        <a:p>
          <a:pPr rtl="0" latinLnBrk="1"/>
          <a:r>
            <a:rPr kumimoji="1" lang="en-US" altLang="ko-KR" dirty="0" smtClean="0"/>
            <a:t>- </a:t>
          </a:r>
          <a:r>
            <a:rPr kumimoji="1" lang="ko-KR" altLang="en-US" dirty="0" smtClean="0"/>
            <a:t>무선 명령 </a:t>
          </a:r>
          <a:r>
            <a:rPr kumimoji="1" lang="ko-KR" altLang="en-US" dirty="0" err="1" smtClean="0"/>
            <a:t>스마트카</a:t>
          </a:r>
          <a:endParaRPr kumimoji="1" lang="en-US" altLang="ko-KR" dirty="0" smtClean="0"/>
        </a:p>
        <a:p>
          <a:pPr rtl="0" latinLnBrk="1"/>
          <a:r>
            <a:rPr kumimoji="1" lang="en-US" altLang="ko-KR" dirty="0" smtClean="0"/>
            <a:t>- </a:t>
          </a:r>
          <a:r>
            <a:rPr kumimoji="1" lang="ko-KR" altLang="en-US" dirty="0" smtClean="0"/>
            <a:t>자율주행 </a:t>
          </a:r>
          <a:r>
            <a:rPr kumimoji="1" lang="ko-KR" altLang="en-US" dirty="0" err="1" smtClean="0"/>
            <a:t>스마트카</a:t>
          </a:r>
          <a:endParaRPr kumimoji="1" lang="en-US" altLang="ko-KR" dirty="0" smtClean="0"/>
        </a:p>
      </dgm:t>
    </dgm:pt>
    <dgm:pt modelId="{9580A977-731C-4980-B239-CCB3E7F8C96C}" type="parTrans" cxnId="{B020DB9A-5482-4093-B2E9-871B33F2B361}">
      <dgm:prSet/>
      <dgm:spPr/>
      <dgm:t>
        <a:bodyPr/>
        <a:lstStyle/>
        <a:p>
          <a:pPr latinLnBrk="1"/>
          <a:endParaRPr lang="ko-KR" altLang="en-US"/>
        </a:p>
      </dgm:t>
    </dgm:pt>
    <dgm:pt modelId="{856491F4-E1E4-405A-8009-210DB57951A4}" type="sibTrans" cxnId="{B020DB9A-5482-4093-B2E9-871B33F2B361}">
      <dgm:prSet/>
      <dgm:spPr/>
      <dgm:t>
        <a:bodyPr/>
        <a:lstStyle/>
        <a:p>
          <a:pPr latinLnBrk="1"/>
          <a:endParaRPr lang="ko-KR" altLang="en-US"/>
        </a:p>
      </dgm:t>
    </dgm:pt>
    <dgm:pt modelId="{4A09ED53-D113-4728-B128-14F4EA505B32}" type="pres">
      <dgm:prSet presAssocID="{82B3C75D-6782-4CE2-8978-741E5B758D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801DC7-F0F9-48FC-91A9-619B84826336}" type="pres">
      <dgm:prSet presAssocID="{DDFE75EE-F5E4-4329-A641-B0B73D72B32C}" presName="parentText" presStyleLbl="node1" presStyleIdx="0" presStyleCnt="1" custLinFactNeighborX="-75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B99CC50-0FB1-4210-9864-469061CB9C4C}" type="presOf" srcId="{82B3C75D-6782-4CE2-8978-741E5B758D9D}" destId="{4A09ED53-D113-4728-B128-14F4EA505B32}" srcOrd="0" destOrd="0" presId="urn:microsoft.com/office/officeart/2005/8/layout/vList2"/>
    <dgm:cxn modelId="{B020DB9A-5482-4093-B2E9-871B33F2B361}" srcId="{82B3C75D-6782-4CE2-8978-741E5B758D9D}" destId="{DDFE75EE-F5E4-4329-A641-B0B73D72B32C}" srcOrd="0" destOrd="0" parTransId="{9580A977-731C-4980-B239-CCB3E7F8C96C}" sibTransId="{856491F4-E1E4-405A-8009-210DB57951A4}"/>
    <dgm:cxn modelId="{9E7F7635-1CAE-4AC1-9B46-1D4D9EE56222}" type="presOf" srcId="{DDFE75EE-F5E4-4329-A641-B0B73D72B32C}" destId="{A2801DC7-F0F9-48FC-91A9-619B84826336}" srcOrd="0" destOrd="0" presId="urn:microsoft.com/office/officeart/2005/8/layout/vList2"/>
    <dgm:cxn modelId="{85CD5B16-52C4-4B08-81CB-9FDFE4816608}" type="presParOf" srcId="{4A09ED53-D113-4728-B128-14F4EA505B32}" destId="{A2801DC7-F0F9-48FC-91A9-619B8482633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B8AED1-2F97-47C0-B8F4-3FFEA2121496}" type="doc">
      <dgm:prSet loTypeId="urn:microsoft.com/office/officeart/2005/8/layout/process4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6EB0CE3F-0D5C-4868-AEFA-2C12B03C2F4A}">
      <dgm:prSet/>
      <dgm:spPr/>
      <dgm:t>
        <a:bodyPr/>
        <a:lstStyle/>
        <a:p>
          <a:pPr rtl="0" latinLnBrk="1"/>
          <a:r>
            <a:rPr lang="ko-KR" altLang="en-US" dirty="0" err="1" smtClean="0"/>
            <a:t>보레이트</a:t>
          </a:r>
          <a:r>
            <a:rPr lang="ko-KR" altLang="en-US" dirty="0" smtClean="0"/>
            <a:t> 설정</a:t>
          </a:r>
          <a:endParaRPr lang="en-US" dirty="0"/>
        </a:p>
      </dgm:t>
    </dgm:pt>
    <dgm:pt modelId="{065E912C-08A3-46FD-9384-CAF229A1BFE6}" type="parTrans" cxnId="{F171509F-122A-40CB-B981-CA4B8171DFE4}">
      <dgm:prSet/>
      <dgm:spPr/>
      <dgm:t>
        <a:bodyPr/>
        <a:lstStyle/>
        <a:p>
          <a:pPr latinLnBrk="1"/>
          <a:endParaRPr lang="ko-KR" altLang="en-US"/>
        </a:p>
      </dgm:t>
    </dgm:pt>
    <dgm:pt modelId="{30DD41C1-6F7D-4099-B565-E6618F641BBC}" type="sibTrans" cxnId="{F171509F-122A-40CB-B981-CA4B8171DFE4}">
      <dgm:prSet/>
      <dgm:spPr/>
      <dgm:t>
        <a:bodyPr/>
        <a:lstStyle/>
        <a:p>
          <a:pPr latinLnBrk="1"/>
          <a:endParaRPr lang="ko-KR" altLang="en-US"/>
        </a:p>
      </dgm:t>
    </dgm:pt>
    <dgm:pt modelId="{B1E2A514-0C94-44DA-B123-34DECA52C25B}">
      <dgm:prSet/>
      <dgm:spPr/>
      <dgm:t>
        <a:bodyPr/>
        <a:lstStyle/>
        <a:p>
          <a:pPr rtl="0" latinLnBrk="1"/>
          <a:r>
            <a:rPr lang="ko-KR" altLang="en-US" dirty="0" smtClean="0"/>
            <a:t>문자 입력 확인</a:t>
          </a:r>
          <a:endParaRPr lang="ko-KR" dirty="0"/>
        </a:p>
      </dgm:t>
    </dgm:pt>
    <dgm:pt modelId="{84949DF3-14CD-438E-8FFB-F011A2B33D53}" type="parTrans" cxnId="{A5DFA145-55E6-4433-9A60-CF8ABD0081AF}">
      <dgm:prSet/>
      <dgm:spPr/>
      <dgm:t>
        <a:bodyPr/>
        <a:lstStyle/>
        <a:p>
          <a:pPr latinLnBrk="1"/>
          <a:endParaRPr lang="ko-KR" altLang="en-US"/>
        </a:p>
      </dgm:t>
    </dgm:pt>
    <dgm:pt modelId="{5082C010-282C-4460-9B4A-7726CEF02E54}" type="sibTrans" cxnId="{A5DFA145-55E6-4433-9A60-CF8ABD0081AF}">
      <dgm:prSet/>
      <dgm:spPr/>
      <dgm:t>
        <a:bodyPr/>
        <a:lstStyle/>
        <a:p>
          <a:pPr latinLnBrk="1"/>
          <a:endParaRPr lang="ko-KR" altLang="en-US"/>
        </a:p>
      </dgm:t>
    </dgm:pt>
    <dgm:pt modelId="{2F01E73A-9287-4D66-839F-36A6F6AA7540}">
      <dgm:prSet/>
      <dgm:spPr/>
      <dgm:t>
        <a:bodyPr/>
        <a:lstStyle/>
        <a:p>
          <a:pPr rtl="0" latinLnBrk="1"/>
          <a:r>
            <a:rPr lang="ko-KR" altLang="en-US" dirty="0" smtClean="0"/>
            <a:t>문자에 알맞게 앞으로</a:t>
          </a:r>
          <a:r>
            <a:rPr lang="en-US" altLang="ko-KR" dirty="0" smtClean="0"/>
            <a:t>, </a:t>
          </a:r>
          <a:r>
            <a:rPr lang="ko-KR" altLang="en-US" dirty="0" smtClean="0"/>
            <a:t>뒤로</a:t>
          </a:r>
          <a:r>
            <a:rPr lang="en-US" altLang="ko-KR" dirty="0" smtClean="0"/>
            <a:t>, … </a:t>
          </a:r>
          <a:r>
            <a:rPr lang="ko-KR" altLang="en-US" dirty="0" smtClean="0"/>
            <a:t>실행</a:t>
          </a:r>
          <a:endParaRPr lang="ko-KR" dirty="0"/>
        </a:p>
      </dgm:t>
    </dgm:pt>
    <dgm:pt modelId="{41B4FC21-A7D4-4B0E-943E-EA09E06FABBE}" type="parTrans" cxnId="{0AF228BE-F7A8-4F74-A4E7-8A0A99303E81}">
      <dgm:prSet/>
      <dgm:spPr/>
      <dgm:t>
        <a:bodyPr/>
        <a:lstStyle/>
        <a:p>
          <a:pPr latinLnBrk="1"/>
          <a:endParaRPr lang="ko-KR" altLang="en-US"/>
        </a:p>
      </dgm:t>
    </dgm:pt>
    <dgm:pt modelId="{D21A49E8-4BCA-44A2-A33C-603E4E66966D}" type="sibTrans" cxnId="{0AF228BE-F7A8-4F74-A4E7-8A0A99303E81}">
      <dgm:prSet/>
      <dgm:spPr/>
      <dgm:t>
        <a:bodyPr/>
        <a:lstStyle/>
        <a:p>
          <a:pPr latinLnBrk="1"/>
          <a:endParaRPr lang="ko-KR" altLang="en-US"/>
        </a:p>
      </dgm:t>
    </dgm:pt>
    <dgm:pt modelId="{0A294771-0041-4E25-9ED7-D94236841ECE}" type="pres">
      <dgm:prSet presAssocID="{27B8AED1-2F97-47C0-B8F4-3FFEA212149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833DD8-BB68-4B43-A6F7-A61E18F0CA57}" type="pres">
      <dgm:prSet presAssocID="{2F01E73A-9287-4D66-839F-36A6F6AA7540}" presName="boxAndChildren" presStyleCnt="0"/>
      <dgm:spPr/>
    </dgm:pt>
    <dgm:pt modelId="{26CE8C1D-F7FB-4FF3-930B-4651D7B4C20D}" type="pres">
      <dgm:prSet presAssocID="{2F01E73A-9287-4D66-839F-36A6F6AA7540}" presName="parentTextBox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9644CFB8-118B-4BAD-A8BF-81CA0E0E424B}" type="pres">
      <dgm:prSet presAssocID="{5082C010-282C-4460-9B4A-7726CEF02E54}" presName="sp" presStyleCnt="0"/>
      <dgm:spPr/>
    </dgm:pt>
    <dgm:pt modelId="{60DECD3A-67C8-4D16-8EBE-3229EF83F3F0}" type="pres">
      <dgm:prSet presAssocID="{B1E2A514-0C94-44DA-B123-34DECA52C25B}" presName="arrowAndChildren" presStyleCnt="0"/>
      <dgm:spPr/>
    </dgm:pt>
    <dgm:pt modelId="{879FB30C-DC45-4476-A7EA-B24BEEED7AAB}" type="pres">
      <dgm:prSet presAssocID="{B1E2A514-0C94-44DA-B123-34DECA52C25B}" presName="parentTextArrow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009EDAC4-296E-4C89-B37E-9B686C33D593}" type="pres">
      <dgm:prSet presAssocID="{30DD41C1-6F7D-4099-B565-E6618F641BBC}" presName="sp" presStyleCnt="0"/>
      <dgm:spPr/>
    </dgm:pt>
    <dgm:pt modelId="{025F2CE1-62AA-45B3-AC76-916B16FBA804}" type="pres">
      <dgm:prSet presAssocID="{6EB0CE3F-0D5C-4868-AEFA-2C12B03C2F4A}" presName="arrowAndChildren" presStyleCnt="0"/>
      <dgm:spPr/>
    </dgm:pt>
    <dgm:pt modelId="{D1E7A2AB-4FA7-42F7-8B81-9C75A579A7BC}" type="pres">
      <dgm:prSet presAssocID="{6EB0CE3F-0D5C-4868-AEFA-2C12B03C2F4A}" presName="parentTextArrow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</dgm:ptLst>
  <dgm:cxnLst>
    <dgm:cxn modelId="{60A4BA43-2F47-40A1-96F2-C929E32B3F54}" type="presOf" srcId="{27B8AED1-2F97-47C0-B8F4-3FFEA2121496}" destId="{0A294771-0041-4E25-9ED7-D94236841ECE}" srcOrd="0" destOrd="0" presId="urn:microsoft.com/office/officeart/2005/8/layout/process4"/>
    <dgm:cxn modelId="{24A73DC6-4172-4D15-8D70-39AC55F5C18B}" type="presOf" srcId="{2F01E73A-9287-4D66-839F-36A6F6AA7540}" destId="{26CE8C1D-F7FB-4FF3-930B-4651D7B4C20D}" srcOrd="0" destOrd="0" presId="urn:microsoft.com/office/officeart/2005/8/layout/process4"/>
    <dgm:cxn modelId="{FAB1A391-4648-402B-99B5-4319AE6BE92A}" type="presOf" srcId="{B1E2A514-0C94-44DA-B123-34DECA52C25B}" destId="{879FB30C-DC45-4476-A7EA-B24BEEED7AAB}" srcOrd="0" destOrd="0" presId="urn:microsoft.com/office/officeart/2005/8/layout/process4"/>
    <dgm:cxn modelId="{73031E90-5831-4808-854C-8C3581061FD6}" type="presOf" srcId="{6EB0CE3F-0D5C-4868-AEFA-2C12B03C2F4A}" destId="{D1E7A2AB-4FA7-42F7-8B81-9C75A579A7BC}" srcOrd="0" destOrd="0" presId="urn:microsoft.com/office/officeart/2005/8/layout/process4"/>
    <dgm:cxn modelId="{F171509F-122A-40CB-B981-CA4B8171DFE4}" srcId="{27B8AED1-2F97-47C0-B8F4-3FFEA2121496}" destId="{6EB0CE3F-0D5C-4868-AEFA-2C12B03C2F4A}" srcOrd="0" destOrd="0" parTransId="{065E912C-08A3-46FD-9384-CAF229A1BFE6}" sibTransId="{30DD41C1-6F7D-4099-B565-E6618F641BBC}"/>
    <dgm:cxn modelId="{0AF228BE-F7A8-4F74-A4E7-8A0A99303E81}" srcId="{27B8AED1-2F97-47C0-B8F4-3FFEA2121496}" destId="{2F01E73A-9287-4D66-839F-36A6F6AA7540}" srcOrd="2" destOrd="0" parTransId="{41B4FC21-A7D4-4B0E-943E-EA09E06FABBE}" sibTransId="{D21A49E8-4BCA-44A2-A33C-603E4E66966D}"/>
    <dgm:cxn modelId="{A5DFA145-55E6-4433-9A60-CF8ABD0081AF}" srcId="{27B8AED1-2F97-47C0-B8F4-3FFEA2121496}" destId="{B1E2A514-0C94-44DA-B123-34DECA52C25B}" srcOrd="1" destOrd="0" parTransId="{84949DF3-14CD-438E-8FFB-F011A2B33D53}" sibTransId="{5082C010-282C-4460-9B4A-7726CEF02E54}"/>
    <dgm:cxn modelId="{71B36036-CB8D-448E-A18C-4229FD73B90F}" type="presParOf" srcId="{0A294771-0041-4E25-9ED7-D94236841ECE}" destId="{98833DD8-BB68-4B43-A6F7-A61E18F0CA57}" srcOrd="0" destOrd="0" presId="urn:microsoft.com/office/officeart/2005/8/layout/process4"/>
    <dgm:cxn modelId="{70ADC2E2-A35F-4F36-8A6A-D70C97A795F4}" type="presParOf" srcId="{98833DD8-BB68-4B43-A6F7-A61E18F0CA57}" destId="{26CE8C1D-F7FB-4FF3-930B-4651D7B4C20D}" srcOrd="0" destOrd="0" presId="urn:microsoft.com/office/officeart/2005/8/layout/process4"/>
    <dgm:cxn modelId="{D7780381-65DB-4E4B-B5CC-9AC48CCB5379}" type="presParOf" srcId="{0A294771-0041-4E25-9ED7-D94236841ECE}" destId="{9644CFB8-118B-4BAD-A8BF-81CA0E0E424B}" srcOrd="1" destOrd="0" presId="urn:microsoft.com/office/officeart/2005/8/layout/process4"/>
    <dgm:cxn modelId="{ED2148FB-A46C-4A7B-A983-2C985851A72E}" type="presParOf" srcId="{0A294771-0041-4E25-9ED7-D94236841ECE}" destId="{60DECD3A-67C8-4D16-8EBE-3229EF83F3F0}" srcOrd="2" destOrd="0" presId="urn:microsoft.com/office/officeart/2005/8/layout/process4"/>
    <dgm:cxn modelId="{57948F85-B3A5-4825-BC63-B42846FCBBE6}" type="presParOf" srcId="{60DECD3A-67C8-4D16-8EBE-3229EF83F3F0}" destId="{879FB30C-DC45-4476-A7EA-B24BEEED7AAB}" srcOrd="0" destOrd="0" presId="urn:microsoft.com/office/officeart/2005/8/layout/process4"/>
    <dgm:cxn modelId="{3E0534FF-046A-438F-8D4B-8467FD8A85FC}" type="presParOf" srcId="{0A294771-0041-4E25-9ED7-D94236841ECE}" destId="{009EDAC4-296E-4C89-B37E-9B686C33D593}" srcOrd="3" destOrd="0" presId="urn:microsoft.com/office/officeart/2005/8/layout/process4"/>
    <dgm:cxn modelId="{1D6741C2-572E-49AF-ACFD-E4A8D288142C}" type="presParOf" srcId="{0A294771-0041-4E25-9ED7-D94236841ECE}" destId="{025F2CE1-62AA-45B3-AC76-916B16FBA804}" srcOrd="4" destOrd="0" presId="urn:microsoft.com/office/officeart/2005/8/layout/process4"/>
    <dgm:cxn modelId="{87A39EF4-110D-43C3-9760-809D183FAB59}" type="presParOf" srcId="{025F2CE1-62AA-45B3-AC76-916B16FBA804}" destId="{D1E7A2AB-4FA7-42F7-8B81-9C75A579A7B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B8AED1-2F97-47C0-B8F4-3FFEA2121496}" type="doc">
      <dgm:prSet loTypeId="urn:microsoft.com/office/officeart/2005/8/layout/process4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B1E2A514-0C94-44DA-B123-34DECA52C25B}">
      <dgm:prSet/>
      <dgm:spPr/>
      <dgm:t>
        <a:bodyPr/>
        <a:lstStyle/>
        <a:p>
          <a:pPr rtl="0" latinLnBrk="1"/>
          <a:r>
            <a:rPr lang="ko-KR" altLang="en-US" dirty="0" smtClean="0"/>
            <a:t>거리를 측정</a:t>
          </a:r>
          <a:endParaRPr lang="ko-KR" dirty="0"/>
        </a:p>
      </dgm:t>
    </dgm:pt>
    <dgm:pt modelId="{84949DF3-14CD-438E-8FFB-F011A2B33D53}" type="parTrans" cxnId="{A5DFA145-55E6-4433-9A60-CF8ABD0081AF}">
      <dgm:prSet/>
      <dgm:spPr/>
      <dgm:t>
        <a:bodyPr/>
        <a:lstStyle/>
        <a:p>
          <a:pPr latinLnBrk="1"/>
          <a:endParaRPr lang="ko-KR" altLang="en-US"/>
        </a:p>
      </dgm:t>
    </dgm:pt>
    <dgm:pt modelId="{5082C010-282C-4460-9B4A-7726CEF02E54}" type="sibTrans" cxnId="{A5DFA145-55E6-4433-9A60-CF8ABD0081AF}">
      <dgm:prSet/>
      <dgm:spPr/>
      <dgm:t>
        <a:bodyPr/>
        <a:lstStyle/>
        <a:p>
          <a:pPr latinLnBrk="1"/>
          <a:endParaRPr lang="ko-KR" altLang="en-US"/>
        </a:p>
      </dgm:t>
    </dgm:pt>
    <dgm:pt modelId="{BC38BE0F-F9AA-48AE-ACB6-842C03C261F9}">
      <dgm:prSet/>
      <dgm:spPr/>
      <dgm:t>
        <a:bodyPr/>
        <a:lstStyle/>
        <a:p>
          <a:pPr rtl="0" latinLnBrk="1"/>
          <a:r>
            <a:rPr lang="ko-KR" altLang="en-US" dirty="0" smtClean="0"/>
            <a:t>안전 위치</a:t>
          </a:r>
          <a:r>
            <a:rPr lang="en-US" altLang="ko-KR" dirty="0" smtClean="0"/>
            <a:t>(&gt;10cm)</a:t>
          </a:r>
          <a:r>
            <a:rPr lang="ko-KR" altLang="en-US" dirty="0" smtClean="0"/>
            <a:t>면 앞으로 주행하고</a:t>
          </a:r>
          <a:r>
            <a:rPr lang="en-US" altLang="ko-KR" dirty="0" smtClean="0"/>
            <a:t>, </a:t>
          </a:r>
          <a:r>
            <a:rPr lang="ko-KR" altLang="en-US" dirty="0" smtClean="0"/>
            <a:t>위험 위치</a:t>
          </a:r>
          <a:r>
            <a:rPr lang="en-US" altLang="ko-KR" dirty="0" smtClean="0"/>
            <a:t>(&lt;10cm)</a:t>
          </a:r>
          <a:r>
            <a:rPr lang="ko-KR" altLang="en-US" dirty="0" smtClean="0"/>
            <a:t>면 좌회전</a:t>
          </a:r>
          <a:r>
            <a:rPr lang="en-US" altLang="ko-KR" dirty="0" smtClean="0"/>
            <a:t>/</a:t>
          </a:r>
          <a:r>
            <a:rPr lang="ko-KR" altLang="en-US" dirty="0" smtClean="0"/>
            <a:t>우회전</a:t>
          </a:r>
          <a:r>
            <a:rPr lang="en-US" altLang="ko-KR" dirty="0" smtClean="0"/>
            <a:t>/</a:t>
          </a:r>
          <a:r>
            <a:rPr lang="ko-KR" altLang="en-US" dirty="0" err="1" smtClean="0"/>
            <a:t>좌로돌기</a:t>
          </a:r>
          <a:r>
            <a:rPr lang="en-US" altLang="ko-KR" dirty="0" smtClean="0"/>
            <a:t>/</a:t>
          </a:r>
          <a:r>
            <a:rPr lang="ko-KR" altLang="en-US" dirty="0" err="1" smtClean="0"/>
            <a:t>우로돌기로</a:t>
          </a:r>
          <a:r>
            <a:rPr lang="ko-KR" altLang="en-US" dirty="0" smtClean="0"/>
            <a:t> </a:t>
          </a:r>
          <a:r>
            <a:rPr lang="ko-KR" altLang="en-US" dirty="0" err="1" smtClean="0"/>
            <a:t>랜덤하게</a:t>
          </a:r>
          <a:r>
            <a:rPr lang="ko-KR" altLang="en-US" dirty="0" smtClean="0"/>
            <a:t> 방향을 바꾼 후 앞으로 주행</a:t>
          </a:r>
          <a:endParaRPr lang="ko-KR" dirty="0"/>
        </a:p>
      </dgm:t>
    </dgm:pt>
    <dgm:pt modelId="{047600B9-ECDD-440D-90A9-79E1F3C77970}" type="parTrans" cxnId="{D4C5FEC3-C822-424D-9E62-1122CC2F2280}">
      <dgm:prSet/>
      <dgm:spPr/>
      <dgm:t>
        <a:bodyPr/>
        <a:lstStyle/>
        <a:p>
          <a:pPr latinLnBrk="1"/>
          <a:endParaRPr lang="ko-KR" altLang="en-US"/>
        </a:p>
      </dgm:t>
    </dgm:pt>
    <dgm:pt modelId="{7263FBF5-9C5F-4CCE-A68D-447C153BF6EE}" type="sibTrans" cxnId="{D4C5FEC3-C822-424D-9E62-1122CC2F2280}">
      <dgm:prSet/>
      <dgm:spPr/>
      <dgm:t>
        <a:bodyPr/>
        <a:lstStyle/>
        <a:p>
          <a:pPr latinLnBrk="1"/>
          <a:endParaRPr lang="ko-KR" altLang="en-US"/>
        </a:p>
      </dgm:t>
    </dgm:pt>
    <dgm:pt modelId="{0A294771-0041-4E25-9ED7-D94236841ECE}" type="pres">
      <dgm:prSet presAssocID="{27B8AED1-2F97-47C0-B8F4-3FFEA212149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7F5A5C-C691-409C-B6C5-587C9CA469C3}" type="pres">
      <dgm:prSet presAssocID="{BC38BE0F-F9AA-48AE-ACB6-842C03C261F9}" presName="boxAndChildren" presStyleCnt="0"/>
      <dgm:spPr/>
    </dgm:pt>
    <dgm:pt modelId="{344FE48B-C647-4451-BCA7-2D4EBBCAB477}" type="pres">
      <dgm:prSet presAssocID="{BC38BE0F-F9AA-48AE-ACB6-842C03C261F9}" presName="parentTextBox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9644CFB8-118B-4BAD-A8BF-81CA0E0E424B}" type="pres">
      <dgm:prSet presAssocID="{5082C010-282C-4460-9B4A-7726CEF02E54}" presName="sp" presStyleCnt="0"/>
      <dgm:spPr/>
    </dgm:pt>
    <dgm:pt modelId="{60DECD3A-67C8-4D16-8EBE-3229EF83F3F0}" type="pres">
      <dgm:prSet presAssocID="{B1E2A514-0C94-44DA-B123-34DECA52C25B}" presName="arrowAndChildren" presStyleCnt="0"/>
      <dgm:spPr/>
    </dgm:pt>
    <dgm:pt modelId="{879FB30C-DC45-4476-A7EA-B24BEEED7AAB}" type="pres">
      <dgm:prSet presAssocID="{B1E2A514-0C94-44DA-B123-34DECA52C25B}" presName="parentTextArrow" presStyleLbl="node1" presStyleIdx="1" presStyleCnt="2"/>
      <dgm:spPr/>
      <dgm:t>
        <a:bodyPr/>
        <a:lstStyle/>
        <a:p>
          <a:pPr latinLnBrk="1"/>
          <a:endParaRPr lang="ko-KR" altLang="en-US"/>
        </a:p>
      </dgm:t>
    </dgm:pt>
  </dgm:ptLst>
  <dgm:cxnLst>
    <dgm:cxn modelId="{DB425771-FC8F-4E29-AA97-D7EADCE367FB}" type="presOf" srcId="{B1E2A514-0C94-44DA-B123-34DECA52C25B}" destId="{879FB30C-DC45-4476-A7EA-B24BEEED7AAB}" srcOrd="0" destOrd="0" presId="urn:microsoft.com/office/officeart/2005/8/layout/process4"/>
    <dgm:cxn modelId="{D4C5FEC3-C822-424D-9E62-1122CC2F2280}" srcId="{27B8AED1-2F97-47C0-B8F4-3FFEA2121496}" destId="{BC38BE0F-F9AA-48AE-ACB6-842C03C261F9}" srcOrd="1" destOrd="0" parTransId="{047600B9-ECDD-440D-90A9-79E1F3C77970}" sibTransId="{7263FBF5-9C5F-4CCE-A68D-447C153BF6EE}"/>
    <dgm:cxn modelId="{0A515C63-2557-4E7B-B42F-B4B26D4F80AE}" type="presOf" srcId="{27B8AED1-2F97-47C0-B8F4-3FFEA2121496}" destId="{0A294771-0041-4E25-9ED7-D94236841ECE}" srcOrd="0" destOrd="0" presId="urn:microsoft.com/office/officeart/2005/8/layout/process4"/>
    <dgm:cxn modelId="{54B4B674-F22C-485C-A9DC-201FAE062E51}" type="presOf" srcId="{BC38BE0F-F9AA-48AE-ACB6-842C03C261F9}" destId="{344FE48B-C647-4451-BCA7-2D4EBBCAB477}" srcOrd="0" destOrd="0" presId="urn:microsoft.com/office/officeart/2005/8/layout/process4"/>
    <dgm:cxn modelId="{A5DFA145-55E6-4433-9A60-CF8ABD0081AF}" srcId="{27B8AED1-2F97-47C0-B8F4-3FFEA2121496}" destId="{B1E2A514-0C94-44DA-B123-34DECA52C25B}" srcOrd="0" destOrd="0" parTransId="{84949DF3-14CD-438E-8FFB-F011A2B33D53}" sibTransId="{5082C010-282C-4460-9B4A-7726CEF02E54}"/>
    <dgm:cxn modelId="{C3E36475-D20C-4C59-A36F-5FC1B9342B91}" type="presParOf" srcId="{0A294771-0041-4E25-9ED7-D94236841ECE}" destId="{287F5A5C-C691-409C-B6C5-587C9CA469C3}" srcOrd="0" destOrd="0" presId="urn:microsoft.com/office/officeart/2005/8/layout/process4"/>
    <dgm:cxn modelId="{6955FE45-7B4B-4A5F-B489-33A377B7ED36}" type="presParOf" srcId="{287F5A5C-C691-409C-B6C5-587C9CA469C3}" destId="{344FE48B-C647-4451-BCA7-2D4EBBCAB477}" srcOrd="0" destOrd="0" presId="urn:microsoft.com/office/officeart/2005/8/layout/process4"/>
    <dgm:cxn modelId="{5FDD923E-7AB0-4F21-9E6F-8A1581F61C38}" type="presParOf" srcId="{0A294771-0041-4E25-9ED7-D94236841ECE}" destId="{9644CFB8-118B-4BAD-A8BF-81CA0E0E424B}" srcOrd="1" destOrd="0" presId="urn:microsoft.com/office/officeart/2005/8/layout/process4"/>
    <dgm:cxn modelId="{FD2B8773-8A5A-476E-BD80-307BE87B90A3}" type="presParOf" srcId="{0A294771-0041-4E25-9ED7-D94236841ECE}" destId="{60DECD3A-67C8-4D16-8EBE-3229EF83F3F0}" srcOrd="2" destOrd="0" presId="urn:microsoft.com/office/officeart/2005/8/layout/process4"/>
    <dgm:cxn modelId="{6104DEB8-BD37-4624-BE6A-95A252D858A6}" type="presParOf" srcId="{60DECD3A-67C8-4D16-8EBE-3229EF83F3F0}" destId="{879FB30C-DC45-4476-A7EA-B24BEEED7AA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12651F-3B47-4A8F-9BDF-8DA3194717D0}" type="doc">
      <dgm:prSet loTypeId="urn:microsoft.com/office/officeart/2005/8/layout/process2" loCatId="process" qsTypeId="urn:microsoft.com/office/officeart/2005/8/quickstyle/simple3" qsCatId="simple" csTypeId="urn:microsoft.com/office/officeart/2005/8/colors/colorful5" csCatId="colorful" phldr="1"/>
      <dgm:spPr/>
    </dgm:pt>
    <dgm:pt modelId="{9D42F81B-36CF-4697-B532-4FB65C19F517}">
      <dgm:prSet phldrT="[텍스트]"/>
      <dgm:spPr/>
      <dgm:t>
        <a:bodyPr/>
        <a:lstStyle/>
        <a:p>
          <a:pPr latinLnBrk="1"/>
          <a:r>
            <a:rPr lang="en-US" altLang="ko-KR" dirty="0" smtClean="0"/>
            <a:t>Trig </a:t>
          </a:r>
          <a:r>
            <a:rPr lang="ko-KR" altLang="en-US" dirty="0" smtClean="0"/>
            <a:t>신호를 </a:t>
          </a:r>
          <a:r>
            <a:rPr lang="en-US" altLang="ko-KR" dirty="0" smtClean="0"/>
            <a:t>High</a:t>
          </a:r>
          <a:r>
            <a:rPr lang="ko-KR" altLang="en-US" dirty="0" smtClean="0"/>
            <a:t>로 </a:t>
          </a:r>
          <a:r>
            <a:rPr lang="en-US" altLang="ko-KR" dirty="0" smtClean="0"/>
            <a:t>10us </a:t>
          </a:r>
          <a:r>
            <a:rPr lang="ko-KR" altLang="en-US" dirty="0" smtClean="0"/>
            <a:t>유지 </a:t>
          </a:r>
          <a:endParaRPr lang="ko-KR" altLang="en-US" dirty="0"/>
        </a:p>
      </dgm:t>
    </dgm:pt>
    <dgm:pt modelId="{79C97FC1-DD9C-4E05-A370-B548C158CD26}" type="parTrans" cxnId="{0C51F32D-EAF5-4134-84FA-0DA19615B431}">
      <dgm:prSet/>
      <dgm:spPr/>
      <dgm:t>
        <a:bodyPr/>
        <a:lstStyle/>
        <a:p>
          <a:pPr latinLnBrk="1"/>
          <a:endParaRPr lang="ko-KR" altLang="en-US"/>
        </a:p>
      </dgm:t>
    </dgm:pt>
    <dgm:pt modelId="{15E3E5F0-7BA6-4E94-A871-7CB5D79BBD55}" type="sibTrans" cxnId="{0C51F32D-EAF5-4134-84FA-0DA19615B431}">
      <dgm:prSet/>
      <dgm:spPr/>
      <dgm:t>
        <a:bodyPr/>
        <a:lstStyle/>
        <a:p>
          <a:pPr latinLnBrk="1"/>
          <a:endParaRPr lang="ko-KR" altLang="en-US"/>
        </a:p>
      </dgm:t>
    </dgm:pt>
    <dgm:pt modelId="{A045D8A1-C3DE-49DF-A14C-E2EC9E4EF67B}">
      <dgm:prSet phldrT="[텍스트]"/>
      <dgm:spPr/>
      <dgm:t>
        <a:bodyPr/>
        <a:lstStyle/>
        <a:p>
          <a:pPr latinLnBrk="1"/>
          <a:r>
            <a:rPr lang="en-US" altLang="ko-KR" dirty="0" smtClean="0"/>
            <a:t>Echo </a:t>
          </a:r>
          <a:r>
            <a:rPr lang="ko-KR" altLang="en-US" dirty="0" smtClean="0"/>
            <a:t>신호가 </a:t>
          </a:r>
          <a:r>
            <a:rPr lang="en-US" altLang="ko-KR" dirty="0" smtClean="0"/>
            <a:t>High</a:t>
          </a:r>
          <a:r>
            <a:rPr lang="ko-KR" altLang="en-US" dirty="0" smtClean="0"/>
            <a:t>인 시간을 측정 </a:t>
          </a:r>
          <a:endParaRPr lang="ko-KR" altLang="en-US" dirty="0"/>
        </a:p>
      </dgm:t>
    </dgm:pt>
    <dgm:pt modelId="{28FE779C-F86C-4916-B1C5-C06EAA7130B1}" type="parTrans" cxnId="{725323CA-C366-487E-BED0-AB769226A120}">
      <dgm:prSet/>
      <dgm:spPr/>
      <dgm:t>
        <a:bodyPr/>
        <a:lstStyle/>
        <a:p>
          <a:pPr latinLnBrk="1"/>
          <a:endParaRPr lang="ko-KR" altLang="en-US"/>
        </a:p>
      </dgm:t>
    </dgm:pt>
    <dgm:pt modelId="{2B127FA6-7115-4A8C-BA0C-33053DA8510E}" type="sibTrans" cxnId="{725323CA-C366-487E-BED0-AB769226A120}">
      <dgm:prSet/>
      <dgm:spPr/>
      <dgm:t>
        <a:bodyPr/>
        <a:lstStyle/>
        <a:p>
          <a:pPr latinLnBrk="1"/>
          <a:endParaRPr lang="ko-KR" altLang="en-US"/>
        </a:p>
      </dgm:t>
    </dgm:pt>
    <dgm:pt modelId="{5E5119E5-A57A-4165-86AD-470BD727641F}">
      <dgm:prSet phldrT="[텍스트]"/>
      <dgm:spPr/>
      <dgm:t>
        <a:bodyPr/>
        <a:lstStyle/>
        <a:p>
          <a:pPr latinLnBrk="1"/>
          <a:r>
            <a:rPr lang="en-US" altLang="ko-KR" dirty="0" smtClean="0"/>
            <a:t>Echo </a:t>
          </a:r>
          <a:r>
            <a:rPr lang="ko-KR" altLang="en-US" dirty="0" smtClean="0"/>
            <a:t>시간을 이용하여 장애물과의 거리 계산 </a:t>
          </a:r>
          <a:endParaRPr lang="ko-KR" altLang="en-US" dirty="0"/>
        </a:p>
      </dgm:t>
    </dgm:pt>
    <dgm:pt modelId="{56A843FC-3677-4D26-8F31-761D3F32092C}" type="parTrans" cxnId="{D928C7A6-1E61-4AC9-9902-B64F58DF10FB}">
      <dgm:prSet/>
      <dgm:spPr/>
      <dgm:t>
        <a:bodyPr/>
        <a:lstStyle/>
        <a:p>
          <a:pPr latinLnBrk="1"/>
          <a:endParaRPr lang="ko-KR" altLang="en-US"/>
        </a:p>
      </dgm:t>
    </dgm:pt>
    <dgm:pt modelId="{36D607A7-512C-4D45-8FC1-72CF18FB8ACB}" type="sibTrans" cxnId="{D928C7A6-1E61-4AC9-9902-B64F58DF10FB}">
      <dgm:prSet/>
      <dgm:spPr/>
      <dgm:t>
        <a:bodyPr/>
        <a:lstStyle/>
        <a:p>
          <a:pPr latinLnBrk="1"/>
          <a:endParaRPr lang="ko-KR" altLang="en-US"/>
        </a:p>
      </dgm:t>
    </dgm:pt>
    <dgm:pt modelId="{1B7166B4-39D2-45F9-8053-2E86B3B0B20A}" type="pres">
      <dgm:prSet presAssocID="{4412651F-3B47-4A8F-9BDF-8DA3194717D0}" presName="linearFlow" presStyleCnt="0">
        <dgm:presLayoutVars>
          <dgm:resizeHandles val="exact"/>
        </dgm:presLayoutVars>
      </dgm:prSet>
      <dgm:spPr/>
    </dgm:pt>
    <dgm:pt modelId="{BA035557-516D-4837-B086-BC0C24DA7BE0}" type="pres">
      <dgm:prSet presAssocID="{9D42F81B-36CF-4697-B532-4FB65C19F517}" presName="node" presStyleLbl="node1" presStyleIdx="0" presStyleCnt="3" custScaleX="3307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D180FFD-6ABA-4249-BC87-ACF458E564E5}" type="pres">
      <dgm:prSet presAssocID="{15E3E5F0-7BA6-4E94-A871-7CB5D79BBD55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94814F3F-D104-478B-A08F-9DD886F172FA}" type="pres">
      <dgm:prSet presAssocID="{15E3E5F0-7BA6-4E94-A871-7CB5D79BBD55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AE18F0CF-F4DA-47CE-9CEB-F34CBE17A88B}" type="pres">
      <dgm:prSet presAssocID="{A045D8A1-C3DE-49DF-A14C-E2EC9E4EF67B}" presName="node" presStyleLbl="node1" presStyleIdx="1" presStyleCnt="3" custScaleX="3307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4F75BB-3E9C-45B5-8B30-4758E9A75946}" type="pres">
      <dgm:prSet presAssocID="{2B127FA6-7115-4A8C-BA0C-33053DA8510E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50B00CB7-7E70-4CE0-8F5B-73E29486BF62}" type="pres">
      <dgm:prSet presAssocID="{2B127FA6-7115-4A8C-BA0C-33053DA8510E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D8701B6C-BF0E-4951-9C29-597415FAEE75}" type="pres">
      <dgm:prSet presAssocID="{5E5119E5-A57A-4165-86AD-470BD727641F}" presName="node" presStyleLbl="node1" presStyleIdx="2" presStyleCnt="3" custScaleX="3307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0444D3C-867E-4F87-B572-408EF777CBA0}" type="presOf" srcId="{2B127FA6-7115-4A8C-BA0C-33053DA8510E}" destId="{584F75BB-3E9C-45B5-8B30-4758E9A75946}" srcOrd="0" destOrd="0" presId="urn:microsoft.com/office/officeart/2005/8/layout/process2"/>
    <dgm:cxn modelId="{480116EE-1F45-4894-86F7-698AAEE1DAC2}" type="presOf" srcId="{9D42F81B-36CF-4697-B532-4FB65C19F517}" destId="{BA035557-516D-4837-B086-BC0C24DA7BE0}" srcOrd="0" destOrd="0" presId="urn:microsoft.com/office/officeart/2005/8/layout/process2"/>
    <dgm:cxn modelId="{192D18E9-B50A-49F2-BB9B-6A5D66083F1E}" type="presOf" srcId="{A045D8A1-C3DE-49DF-A14C-E2EC9E4EF67B}" destId="{AE18F0CF-F4DA-47CE-9CEB-F34CBE17A88B}" srcOrd="0" destOrd="0" presId="urn:microsoft.com/office/officeart/2005/8/layout/process2"/>
    <dgm:cxn modelId="{326AC731-A2AA-45FC-912A-D7046B6B8132}" type="presOf" srcId="{4412651F-3B47-4A8F-9BDF-8DA3194717D0}" destId="{1B7166B4-39D2-45F9-8053-2E86B3B0B20A}" srcOrd="0" destOrd="0" presId="urn:microsoft.com/office/officeart/2005/8/layout/process2"/>
    <dgm:cxn modelId="{7767385C-DA5E-4D78-89AE-A943E10EFBFC}" type="presOf" srcId="{2B127FA6-7115-4A8C-BA0C-33053DA8510E}" destId="{50B00CB7-7E70-4CE0-8F5B-73E29486BF62}" srcOrd="1" destOrd="0" presId="urn:microsoft.com/office/officeart/2005/8/layout/process2"/>
    <dgm:cxn modelId="{7D41FB7D-B324-430E-BE90-92755C7CA641}" type="presOf" srcId="{15E3E5F0-7BA6-4E94-A871-7CB5D79BBD55}" destId="{4D180FFD-6ABA-4249-BC87-ACF458E564E5}" srcOrd="0" destOrd="0" presId="urn:microsoft.com/office/officeart/2005/8/layout/process2"/>
    <dgm:cxn modelId="{0C51F32D-EAF5-4134-84FA-0DA19615B431}" srcId="{4412651F-3B47-4A8F-9BDF-8DA3194717D0}" destId="{9D42F81B-36CF-4697-B532-4FB65C19F517}" srcOrd="0" destOrd="0" parTransId="{79C97FC1-DD9C-4E05-A370-B548C158CD26}" sibTransId="{15E3E5F0-7BA6-4E94-A871-7CB5D79BBD55}"/>
    <dgm:cxn modelId="{D928C7A6-1E61-4AC9-9902-B64F58DF10FB}" srcId="{4412651F-3B47-4A8F-9BDF-8DA3194717D0}" destId="{5E5119E5-A57A-4165-86AD-470BD727641F}" srcOrd="2" destOrd="0" parTransId="{56A843FC-3677-4D26-8F31-761D3F32092C}" sibTransId="{36D607A7-512C-4D45-8FC1-72CF18FB8ACB}"/>
    <dgm:cxn modelId="{43E9169F-CCFB-4090-9B29-31B55A0585C8}" type="presOf" srcId="{5E5119E5-A57A-4165-86AD-470BD727641F}" destId="{D8701B6C-BF0E-4951-9C29-597415FAEE75}" srcOrd="0" destOrd="0" presId="urn:microsoft.com/office/officeart/2005/8/layout/process2"/>
    <dgm:cxn modelId="{725323CA-C366-487E-BED0-AB769226A120}" srcId="{4412651F-3B47-4A8F-9BDF-8DA3194717D0}" destId="{A045D8A1-C3DE-49DF-A14C-E2EC9E4EF67B}" srcOrd="1" destOrd="0" parTransId="{28FE779C-F86C-4916-B1C5-C06EAA7130B1}" sibTransId="{2B127FA6-7115-4A8C-BA0C-33053DA8510E}"/>
    <dgm:cxn modelId="{061108E8-F47D-47BC-A619-66A847782C7B}" type="presOf" srcId="{15E3E5F0-7BA6-4E94-A871-7CB5D79BBD55}" destId="{94814F3F-D104-478B-A08F-9DD886F172FA}" srcOrd="1" destOrd="0" presId="urn:microsoft.com/office/officeart/2005/8/layout/process2"/>
    <dgm:cxn modelId="{85BB2A8E-7676-42B3-8388-DEAF577BF1C8}" type="presParOf" srcId="{1B7166B4-39D2-45F9-8053-2E86B3B0B20A}" destId="{BA035557-516D-4837-B086-BC0C24DA7BE0}" srcOrd="0" destOrd="0" presId="urn:microsoft.com/office/officeart/2005/8/layout/process2"/>
    <dgm:cxn modelId="{63DA3092-6CFA-410C-8812-3E02FD5BE5B9}" type="presParOf" srcId="{1B7166B4-39D2-45F9-8053-2E86B3B0B20A}" destId="{4D180FFD-6ABA-4249-BC87-ACF458E564E5}" srcOrd="1" destOrd="0" presId="urn:microsoft.com/office/officeart/2005/8/layout/process2"/>
    <dgm:cxn modelId="{7402EB40-0F77-403F-9C29-5B1F11838EDF}" type="presParOf" srcId="{4D180FFD-6ABA-4249-BC87-ACF458E564E5}" destId="{94814F3F-D104-478B-A08F-9DD886F172FA}" srcOrd="0" destOrd="0" presId="urn:microsoft.com/office/officeart/2005/8/layout/process2"/>
    <dgm:cxn modelId="{97AFA1E1-22B7-4A42-A4C6-357741EE6E65}" type="presParOf" srcId="{1B7166B4-39D2-45F9-8053-2E86B3B0B20A}" destId="{AE18F0CF-F4DA-47CE-9CEB-F34CBE17A88B}" srcOrd="2" destOrd="0" presId="urn:microsoft.com/office/officeart/2005/8/layout/process2"/>
    <dgm:cxn modelId="{A9445076-002C-4C10-8826-B366ACF2D358}" type="presParOf" srcId="{1B7166B4-39D2-45F9-8053-2E86B3B0B20A}" destId="{584F75BB-3E9C-45B5-8B30-4758E9A75946}" srcOrd="3" destOrd="0" presId="urn:microsoft.com/office/officeart/2005/8/layout/process2"/>
    <dgm:cxn modelId="{C67B6E5F-E1C5-4B82-BE95-EA09333018AF}" type="presParOf" srcId="{584F75BB-3E9C-45B5-8B30-4758E9A75946}" destId="{50B00CB7-7E70-4CE0-8F5B-73E29486BF62}" srcOrd="0" destOrd="0" presId="urn:microsoft.com/office/officeart/2005/8/layout/process2"/>
    <dgm:cxn modelId="{4AF2D610-D95D-4E26-B8D2-B9BCE5FF0A71}" type="presParOf" srcId="{1B7166B4-39D2-45F9-8053-2E86B3B0B20A}" destId="{D8701B6C-BF0E-4951-9C29-597415FAEE75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75D4362-CE5E-4FC3-8D53-3366E65ECB5D}">
      <dsp:nvSpPr>
        <dsp:cNvPr id="0" name=""/>
        <dsp:cNvSpPr/>
      </dsp:nvSpPr>
      <dsp:spPr>
        <a:xfrm>
          <a:off x="0" y="34120"/>
          <a:ext cx="8229600" cy="69015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smtClean="0"/>
            <a:t>Key Issue</a:t>
          </a:r>
          <a:endParaRPr lang="ko-KR" sz="2200" kern="1200" dirty="0"/>
        </a:p>
      </dsp:txBody>
      <dsp:txXfrm>
        <a:off x="0" y="34120"/>
        <a:ext cx="8229600" cy="690153"/>
      </dsp:txXfrm>
    </dsp:sp>
    <dsp:sp modelId="{6E7CCAE2-3DC4-4A6F-AB2D-4BFBBA8AA330}">
      <dsp:nvSpPr>
        <dsp:cNvPr id="0" name=""/>
        <dsp:cNvSpPr/>
      </dsp:nvSpPr>
      <dsp:spPr>
        <a:xfrm>
          <a:off x="0" y="787633"/>
          <a:ext cx="8229600" cy="69015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거리센서</a:t>
          </a:r>
          <a:endParaRPr lang="en-US" altLang="ko-KR" sz="2200" kern="1200" dirty="0" smtClean="0"/>
        </a:p>
      </dsp:txBody>
      <dsp:txXfrm>
        <a:off x="0" y="787633"/>
        <a:ext cx="8229600" cy="690153"/>
      </dsp:txXfrm>
    </dsp:sp>
    <dsp:sp modelId="{2110B0D8-03AD-4BCD-B927-828F1D49F08F}">
      <dsp:nvSpPr>
        <dsp:cNvPr id="0" name=""/>
        <dsp:cNvSpPr/>
      </dsp:nvSpPr>
      <dsp:spPr>
        <a:xfrm>
          <a:off x="0" y="1541147"/>
          <a:ext cx="8229600" cy="69015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smtClean="0"/>
            <a:t>HC-SR04</a:t>
          </a:r>
        </a:p>
      </dsp:txBody>
      <dsp:txXfrm>
        <a:off x="0" y="1541147"/>
        <a:ext cx="8229600" cy="690153"/>
      </dsp:txXfrm>
    </dsp:sp>
    <dsp:sp modelId="{79E18CDE-5DE0-46D4-8861-0AA464C40C65}">
      <dsp:nvSpPr>
        <dsp:cNvPr id="0" name=""/>
        <dsp:cNvSpPr/>
      </dsp:nvSpPr>
      <dsp:spPr>
        <a:xfrm>
          <a:off x="0" y="2294661"/>
          <a:ext cx="8229600" cy="69015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실습 </a:t>
          </a:r>
          <a:r>
            <a:rPr lang="en-US" altLang="ko-KR" sz="2200" kern="1200" dirty="0" smtClean="0"/>
            <a:t>SEN-1 : </a:t>
          </a:r>
          <a:r>
            <a:rPr lang="ko-KR" altLang="en-US" sz="2200" kern="1200" dirty="0" err="1" smtClean="0"/>
            <a:t>키재기</a:t>
          </a:r>
          <a:endParaRPr lang="en-US" altLang="ko-KR" sz="2200" kern="1200" dirty="0" smtClean="0"/>
        </a:p>
      </dsp:txBody>
      <dsp:txXfrm>
        <a:off x="0" y="2294661"/>
        <a:ext cx="8229600" cy="690153"/>
      </dsp:txXfrm>
    </dsp:sp>
    <dsp:sp modelId="{C471167B-6198-49C6-A210-71855E2A3D22}">
      <dsp:nvSpPr>
        <dsp:cNvPr id="0" name=""/>
        <dsp:cNvSpPr/>
      </dsp:nvSpPr>
      <dsp:spPr>
        <a:xfrm>
          <a:off x="0" y="3048175"/>
          <a:ext cx="8229600" cy="69015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실습 </a:t>
          </a:r>
          <a:r>
            <a:rPr lang="en-US" altLang="ko-KR" sz="2200" kern="1200" dirty="0" smtClean="0"/>
            <a:t>SEN-2 : </a:t>
          </a:r>
          <a:r>
            <a:rPr lang="ko-KR" altLang="en-US" sz="2200" kern="1200" dirty="0" smtClean="0"/>
            <a:t>무선명령 </a:t>
          </a:r>
          <a:r>
            <a:rPr lang="ko-KR" altLang="en-US" sz="2200" kern="1200" dirty="0" err="1" smtClean="0"/>
            <a:t>스마트카</a:t>
          </a:r>
          <a:endParaRPr lang="en-US" altLang="ko-KR" sz="2200" kern="1200" dirty="0" smtClean="0"/>
        </a:p>
      </dsp:txBody>
      <dsp:txXfrm>
        <a:off x="0" y="3048175"/>
        <a:ext cx="8229600" cy="690153"/>
      </dsp:txXfrm>
    </dsp:sp>
    <dsp:sp modelId="{53477EAF-D8A1-42E5-8796-32B2FCCD0D09}">
      <dsp:nvSpPr>
        <dsp:cNvPr id="0" name=""/>
        <dsp:cNvSpPr/>
      </dsp:nvSpPr>
      <dsp:spPr>
        <a:xfrm>
          <a:off x="0" y="3801689"/>
          <a:ext cx="8229600" cy="69015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실습 </a:t>
          </a:r>
          <a:r>
            <a:rPr lang="en-US" altLang="ko-KR" sz="2200" kern="1200" dirty="0" smtClean="0"/>
            <a:t>SEN-3 : </a:t>
          </a:r>
          <a:r>
            <a:rPr lang="ko-KR" altLang="en-US" sz="2200" kern="1200" dirty="0" smtClean="0"/>
            <a:t>자율주행 </a:t>
          </a:r>
          <a:r>
            <a:rPr lang="ko-KR" altLang="en-US" sz="2200" kern="1200" dirty="0" err="1" smtClean="0"/>
            <a:t>스마트카</a:t>
          </a:r>
          <a:endParaRPr lang="en-US" altLang="ko-KR" sz="2200" kern="1200" dirty="0" smtClean="0"/>
        </a:p>
      </dsp:txBody>
      <dsp:txXfrm>
        <a:off x="0" y="3801689"/>
        <a:ext cx="8229600" cy="69015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2801DC7-F0F9-48FC-91A9-619B84826336}">
      <dsp:nvSpPr>
        <dsp:cNvPr id="0" name=""/>
        <dsp:cNvSpPr/>
      </dsp:nvSpPr>
      <dsp:spPr>
        <a:xfrm>
          <a:off x="0" y="65620"/>
          <a:ext cx="6552289" cy="1872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  <a:sp3d extrusionH="28000" prstMaterial="matte"/>
        </a:bodyPr>
        <a:lstStyle/>
        <a:p>
          <a:pPr lvl="0" algn="l" defTabSz="11112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ko-KR" altLang="en-US" sz="2500" kern="1200" dirty="0" err="1" smtClean="0"/>
            <a:t>스마트카의</a:t>
          </a:r>
          <a:r>
            <a:rPr kumimoji="1" lang="ko-KR" altLang="en-US" sz="2500" kern="1200" dirty="0" smtClean="0"/>
            <a:t> 기본인 센서에 대안 처리 예로 거리센서에 대하여 알아보고 무선명령과 자율주행이 가능한 </a:t>
          </a:r>
          <a:r>
            <a:rPr kumimoji="1" lang="ko-KR" altLang="en-US" sz="2500" kern="1200" dirty="0" err="1" smtClean="0"/>
            <a:t>스마트카를</a:t>
          </a:r>
          <a:r>
            <a:rPr kumimoji="1" lang="ko-KR" altLang="en-US" sz="2500" kern="1200" dirty="0" smtClean="0"/>
            <a:t> 제작해 본다</a:t>
          </a:r>
          <a:r>
            <a:rPr kumimoji="1" lang="en-US" altLang="ko-KR" sz="2500" kern="1200" dirty="0" smtClean="0"/>
            <a:t>.</a:t>
          </a:r>
        </a:p>
      </dsp:txBody>
      <dsp:txXfrm>
        <a:off x="0" y="65620"/>
        <a:ext cx="6552289" cy="18720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2801DC7-F0F9-48FC-91A9-619B84826336}">
      <dsp:nvSpPr>
        <dsp:cNvPr id="0" name=""/>
        <dsp:cNvSpPr/>
      </dsp:nvSpPr>
      <dsp:spPr>
        <a:xfrm>
          <a:off x="0" y="2700"/>
          <a:ext cx="4572001" cy="2737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  <a:sp3d extrusionH="28000" prstMaterial="matte"/>
        </a:bodyPr>
        <a:lstStyle/>
        <a:p>
          <a:pPr lvl="0" algn="l" defTabSz="1333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ko-KR" sz="3000" kern="1200" dirty="0" smtClean="0"/>
            <a:t>- </a:t>
          </a:r>
          <a:r>
            <a:rPr kumimoji="1" lang="ko-KR" altLang="en-US" sz="3000" kern="1200" dirty="0" smtClean="0"/>
            <a:t>거리 센서 연결 방법</a:t>
          </a:r>
          <a:endParaRPr kumimoji="1" lang="en-US" altLang="ko-KR" sz="3000" kern="1200" dirty="0" smtClean="0"/>
        </a:p>
        <a:p>
          <a:pPr lvl="0" algn="l" defTabSz="1333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ko-KR" sz="3000" kern="1200" dirty="0" smtClean="0"/>
            <a:t>- </a:t>
          </a:r>
          <a:r>
            <a:rPr kumimoji="1" lang="ko-KR" altLang="en-US" sz="3000" kern="1200" dirty="0" smtClean="0"/>
            <a:t>무선 명령 </a:t>
          </a:r>
          <a:r>
            <a:rPr kumimoji="1" lang="ko-KR" altLang="en-US" sz="3000" kern="1200" dirty="0" err="1" smtClean="0"/>
            <a:t>스마트카</a:t>
          </a:r>
          <a:endParaRPr kumimoji="1" lang="en-US" altLang="ko-KR" sz="3000" kern="1200" dirty="0" smtClean="0"/>
        </a:p>
        <a:p>
          <a:pPr lvl="0" algn="l" defTabSz="1333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ko-KR" sz="3000" kern="1200" dirty="0" smtClean="0"/>
            <a:t>- </a:t>
          </a:r>
          <a:r>
            <a:rPr kumimoji="1" lang="ko-KR" altLang="en-US" sz="3000" kern="1200" dirty="0" smtClean="0"/>
            <a:t>자율주행 </a:t>
          </a:r>
          <a:r>
            <a:rPr kumimoji="1" lang="ko-KR" altLang="en-US" sz="3000" kern="1200" dirty="0" err="1" smtClean="0"/>
            <a:t>스마트카</a:t>
          </a:r>
          <a:endParaRPr kumimoji="1" lang="en-US" altLang="ko-KR" sz="3000" kern="1200" dirty="0" smtClean="0"/>
        </a:p>
      </dsp:txBody>
      <dsp:txXfrm>
        <a:off x="0" y="2700"/>
        <a:ext cx="4572001" cy="273780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6CE8C1D-F7FB-4FF3-930B-4651D7B4C20D}">
      <dsp:nvSpPr>
        <dsp:cNvPr id="0" name=""/>
        <dsp:cNvSpPr/>
      </dsp:nvSpPr>
      <dsp:spPr>
        <a:xfrm>
          <a:off x="0" y="2384986"/>
          <a:ext cx="5987008" cy="78280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문자에 알맞게 앞으로</a:t>
          </a:r>
          <a:r>
            <a:rPr lang="en-US" altLang="ko-KR" sz="2200" kern="1200" dirty="0" smtClean="0"/>
            <a:t>, </a:t>
          </a:r>
          <a:r>
            <a:rPr lang="ko-KR" altLang="en-US" sz="2200" kern="1200" dirty="0" smtClean="0"/>
            <a:t>뒤로</a:t>
          </a:r>
          <a:r>
            <a:rPr lang="en-US" altLang="ko-KR" sz="2200" kern="1200" dirty="0" smtClean="0"/>
            <a:t>, … </a:t>
          </a:r>
          <a:r>
            <a:rPr lang="ko-KR" altLang="en-US" sz="2200" kern="1200" dirty="0" smtClean="0"/>
            <a:t>실행</a:t>
          </a:r>
          <a:endParaRPr lang="ko-KR" sz="2200" kern="1200" dirty="0"/>
        </a:p>
      </dsp:txBody>
      <dsp:txXfrm>
        <a:off x="0" y="2384986"/>
        <a:ext cx="5987008" cy="782805"/>
      </dsp:txXfrm>
    </dsp:sp>
    <dsp:sp modelId="{879FB30C-DC45-4476-A7EA-B24BEEED7AAB}">
      <dsp:nvSpPr>
        <dsp:cNvPr id="0" name=""/>
        <dsp:cNvSpPr/>
      </dsp:nvSpPr>
      <dsp:spPr>
        <a:xfrm rot="10800000">
          <a:off x="0" y="1192773"/>
          <a:ext cx="5987008" cy="1203955"/>
        </a:xfrm>
        <a:prstGeom prst="upArrowCallout">
          <a:avLst/>
        </a:prstGeom>
        <a:gradFill rotWithShape="0">
          <a:gsLst>
            <a:gs pos="0">
              <a:schemeClr val="accent5">
                <a:hueOff val="-6360023"/>
                <a:satOff val="40964"/>
                <a:lumOff val="-23726"/>
                <a:alphaOff val="0"/>
                <a:tint val="50000"/>
                <a:satMod val="300000"/>
              </a:schemeClr>
            </a:gs>
            <a:gs pos="35000">
              <a:schemeClr val="accent5">
                <a:hueOff val="-6360023"/>
                <a:satOff val="40964"/>
                <a:lumOff val="-23726"/>
                <a:alphaOff val="0"/>
                <a:tint val="37000"/>
                <a:satMod val="300000"/>
              </a:schemeClr>
            </a:gs>
            <a:gs pos="100000">
              <a:schemeClr val="accent5">
                <a:hueOff val="-6360023"/>
                <a:satOff val="40964"/>
                <a:lumOff val="-2372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문자 입력 확인</a:t>
          </a:r>
          <a:endParaRPr lang="ko-KR" sz="2200" kern="1200" dirty="0"/>
        </a:p>
      </dsp:txBody>
      <dsp:txXfrm rot="10800000">
        <a:off x="0" y="1192773"/>
        <a:ext cx="5987008" cy="1203955"/>
      </dsp:txXfrm>
    </dsp:sp>
    <dsp:sp modelId="{D1E7A2AB-4FA7-42F7-8B81-9C75A579A7BC}">
      <dsp:nvSpPr>
        <dsp:cNvPr id="0" name=""/>
        <dsp:cNvSpPr/>
      </dsp:nvSpPr>
      <dsp:spPr>
        <a:xfrm rot="10800000">
          <a:off x="0" y="560"/>
          <a:ext cx="5987008" cy="1203955"/>
        </a:xfrm>
        <a:prstGeom prst="upArrowCallout">
          <a:avLst/>
        </a:prstGeom>
        <a:gradFill rotWithShape="0">
          <a:gsLst>
            <a:gs pos="0">
              <a:schemeClr val="accent5">
                <a:hueOff val="-12720046"/>
                <a:satOff val="81927"/>
                <a:lumOff val="-47451"/>
                <a:alphaOff val="0"/>
                <a:tint val="50000"/>
                <a:satMod val="300000"/>
              </a:schemeClr>
            </a:gs>
            <a:gs pos="35000">
              <a:schemeClr val="accent5">
                <a:hueOff val="-12720046"/>
                <a:satOff val="81927"/>
                <a:lumOff val="-47451"/>
                <a:alphaOff val="0"/>
                <a:tint val="37000"/>
                <a:satMod val="300000"/>
              </a:schemeClr>
            </a:gs>
            <a:gs pos="100000">
              <a:schemeClr val="accent5">
                <a:hueOff val="-12720046"/>
                <a:satOff val="81927"/>
                <a:lumOff val="-4745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err="1" smtClean="0"/>
            <a:t>보레이트</a:t>
          </a:r>
          <a:r>
            <a:rPr lang="ko-KR" altLang="en-US" sz="2200" kern="1200" dirty="0" smtClean="0"/>
            <a:t> 설정</a:t>
          </a:r>
          <a:endParaRPr lang="en-US" sz="2200" kern="1200" dirty="0"/>
        </a:p>
      </dsp:txBody>
      <dsp:txXfrm rot="10800000">
        <a:off x="0" y="560"/>
        <a:ext cx="5987008" cy="1203955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44FE48B-C647-4451-BCA7-2D4EBBCAB477}">
      <dsp:nvSpPr>
        <dsp:cNvPr id="0" name=""/>
        <dsp:cNvSpPr/>
      </dsp:nvSpPr>
      <dsp:spPr>
        <a:xfrm>
          <a:off x="0" y="1477661"/>
          <a:ext cx="5987008" cy="96950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안전 위치</a:t>
          </a:r>
          <a:r>
            <a:rPr lang="en-US" altLang="ko-KR" sz="1500" kern="1200" dirty="0" smtClean="0"/>
            <a:t>(&gt;10cm)</a:t>
          </a:r>
          <a:r>
            <a:rPr lang="ko-KR" altLang="en-US" sz="1500" kern="1200" dirty="0" smtClean="0"/>
            <a:t>면 앞으로 주행하고</a:t>
          </a:r>
          <a:r>
            <a:rPr lang="en-US" altLang="ko-KR" sz="1500" kern="1200" dirty="0" smtClean="0"/>
            <a:t>, </a:t>
          </a:r>
          <a:r>
            <a:rPr lang="ko-KR" altLang="en-US" sz="1500" kern="1200" dirty="0" smtClean="0"/>
            <a:t>위험 위치</a:t>
          </a:r>
          <a:r>
            <a:rPr lang="en-US" altLang="ko-KR" sz="1500" kern="1200" dirty="0" smtClean="0"/>
            <a:t>(&lt;10cm)</a:t>
          </a:r>
          <a:r>
            <a:rPr lang="ko-KR" altLang="en-US" sz="1500" kern="1200" dirty="0" smtClean="0"/>
            <a:t>면 좌회전</a:t>
          </a:r>
          <a:r>
            <a:rPr lang="en-US" altLang="ko-KR" sz="1500" kern="1200" dirty="0" smtClean="0"/>
            <a:t>/</a:t>
          </a:r>
          <a:r>
            <a:rPr lang="ko-KR" altLang="en-US" sz="1500" kern="1200" dirty="0" smtClean="0"/>
            <a:t>우회전</a:t>
          </a:r>
          <a:r>
            <a:rPr lang="en-US" altLang="ko-KR" sz="1500" kern="1200" dirty="0" smtClean="0"/>
            <a:t>/</a:t>
          </a:r>
          <a:r>
            <a:rPr lang="ko-KR" altLang="en-US" sz="1500" kern="1200" dirty="0" err="1" smtClean="0"/>
            <a:t>좌로돌기</a:t>
          </a:r>
          <a:r>
            <a:rPr lang="en-US" altLang="ko-KR" sz="1500" kern="1200" dirty="0" smtClean="0"/>
            <a:t>/</a:t>
          </a:r>
          <a:r>
            <a:rPr lang="ko-KR" altLang="en-US" sz="1500" kern="1200" dirty="0" err="1" smtClean="0"/>
            <a:t>우로돌기로</a:t>
          </a:r>
          <a:r>
            <a:rPr lang="ko-KR" altLang="en-US" sz="1500" kern="1200" dirty="0" smtClean="0"/>
            <a:t> </a:t>
          </a:r>
          <a:r>
            <a:rPr lang="ko-KR" altLang="en-US" sz="1500" kern="1200" dirty="0" err="1" smtClean="0"/>
            <a:t>랜덤하게</a:t>
          </a:r>
          <a:r>
            <a:rPr lang="ko-KR" altLang="en-US" sz="1500" kern="1200" dirty="0" smtClean="0"/>
            <a:t> 방향을 바꾼 후 앞으로 주행</a:t>
          </a:r>
          <a:endParaRPr lang="ko-KR" sz="1500" kern="1200" dirty="0"/>
        </a:p>
      </dsp:txBody>
      <dsp:txXfrm>
        <a:off x="0" y="1477661"/>
        <a:ext cx="5987008" cy="969506"/>
      </dsp:txXfrm>
    </dsp:sp>
    <dsp:sp modelId="{879FB30C-DC45-4476-A7EA-B24BEEED7AAB}">
      <dsp:nvSpPr>
        <dsp:cNvPr id="0" name=""/>
        <dsp:cNvSpPr/>
      </dsp:nvSpPr>
      <dsp:spPr>
        <a:xfrm rot="10800000">
          <a:off x="0" y="1103"/>
          <a:ext cx="5987008" cy="1491100"/>
        </a:xfrm>
        <a:prstGeom prst="upArrowCallout">
          <a:avLst/>
        </a:prstGeom>
        <a:gradFill rotWithShape="0">
          <a:gsLst>
            <a:gs pos="0">
              <a:schemeClr val="accent5">
                <a:hueOff val="-12720046"/>
                <a:satOff val="81927"/>
                <a:lumOff val="-47451"/>
                <a:alphaOff val="0"/>
                <a:tint val="50000"/>
                <a:satMod val="300000"/>
              </a:schemeClr>
            </a:gs>
            <a:gs pos="35000">
              <a:schemeClr val="accent5">
                <a:hueOff val="-12720046"/>
                <a:satOff val="81927"/>
                <a:lumOff val="-47451"/>
                <a:alphaOff val="0"/>
                <a:tint val="37000"/>
                <a:satMod val="300000"/>
              </a:schemeClr>
            </a:gs>
            <a:gs pos="100000">
              <a:schemeClr val="accent5">
                <a:hueOff val="-12720046"/>
                <a:satOff val="81927"/>
                <a:lumOff val="-4745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거리를 측정</a:t>
          </a:r>
          <a:endParaRPr lang="ko-KR" sz="1500" kern="1200" dirty="0"/>
        </a:p>
      </dsp:txBody>
      <dsp:txXfrm rot="10800000">
        <a:off x="0" y="1103"/>
        <a:ext cx="5987008" cy="149110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035557-516D-4837-B086-BC0C24DA7BE0}">
      <dsp:nvSpPr>
        <dsp:cNvPr id="0" name=""/>
        <dsp:cNvSpPr/>
      </dsp:nvSpPr>
      <dsp:spPr>
        <a:xfrm>
          <a:off x="0" y="0"/>
          <a:ext cx="7015637" cy="7920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Trig </a:t>
          </a:r>
          <a:r>
            <a:rPr lang="ko-KR" altLang="en-US" sz="1600" kern="1200" dirty="0" smtClean="0"/>
            <a:t>신호를 </a:t>
          </a:r>
          <a:r>
            <a:rPr lang="en-US" altLang="ko-KR" sz="1600" kern="1200" dirty="0" smtClean="0"/>
            <a:t>High</a:t>
          </a:r>
          <a:r>
            <a:rPr lang="ko-KR" altLang="en-US" sz="1600" kern="1200" dirty="0" smtClean="0"/>
            <a:t>로 </a:t>
          </a:r>
          <a:r>
            <a:rPr lang="en-US" altLang="ko-KR" sz="1600" kern="1200" dirty="0" smtClean="0"/>
            <a:t>10us </a:t>
          </a:r>
          <a:r>
            <a:rPr lang="ko-KR" altLang="en-US" sz="1600" kern="1200" dirty="0" smtClean="0"/>
            <a:t>유지 </a:t>
          </a:r>
          <a:endParaRPr lang="ko-KR" altLang="en-US" sz="1600" kern="1200" dirty="0"/>
        </a:p>
      </dsp:txBody>
      <dsp:txXfrm>
        <a:off x="0" y="0"/>
        <a:ext cx="7015637" cy="792087"/>
      </dsp:txXfrm>
    </dsp:sp>
    <dsp:sp modelId="{4D180FFD-6ABA-4249-BC87-ACF458E564E5}">
      <dsp:nvSpPr>
        <dsp:cNvPr id="0" name=""/>
        <dsp:cNvSpPr/>
      </dsp:nvSpPr>
      <dsp:spPr>
        <a:xfrm rot="5400000">
          <a:off x="3359302" y="811890"/>
          <a:ext cx="297032" cy="3564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 rot="5400000">
        <a:off x="3359302" y="811890"/>
        <a:ext cx="297032" cy="356439"/>
      </dsp:txXfrm>
    </dsp:sp>
    <dsp:sp modelId="{AE18F0CF-F4DA-47CE-9CEB-F34CBE17A88B}">
      <dsp:nvSpPr>
        <dsp:cNvPr id="0" name=""/>
        <dsp:cNvSpPr/>
      </dsp:nvSpPr>
      <dsp:spPr>
        <a:xfrm>
          <a:off x="0" y="1188132"/>
          <a:ext cx="7015637" cy="7920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360023"/>
                <a:satOff val="40964"/>
                <a:lumOff val="-23726"/>
                <a:alphaOff val="0"/>
                <a:tint val="50000"/>
                <a:satMod val="300000"/>
              </a:schemeClr>
            </a:gs>
            <a:gs pos="35000">
              <a:schemeClr val="accent5">
                <a:hueOff val="-6360023"/>
                <a:satOff val="40964"/>
                <a:lumOff val="-23726"/>
                <a:alphaOff val="0"/>
                <a:tint val="37000"/>
                <a:satMod val="300000"/>
              </a:schemeClr>
            </a:gs>
            <a:gs pos="100000">
              <a:schemeClr val="accent5">
                <a:hueOff val="-6360023"/>
                <a:satOff val="40964"/>
                <a:lumOff val="-2372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Echo </a:t>
          </a:r>
          <a:r>
            <a:rPr lang="ko-KR" altLang="en-US" sz="1600" kern="1200" dirty="0" smtClean="0"/>
            <a:t>신호가 </a:t>
          </a:r>
          <a:r>
            <a:rPr lang="en-US" altLang="ko-KR" sz="1600" kern="1200" dirty="0" smtClean="0"/>
            <a:t>High</a:t>
          </a:r>
          <a:r>
            <a:rPr lang="ko-KR" altLang="en-US" sz="1600" kern="1200" dirty="0" smtClean="0"/>
            <a:t>인 시간을 측정 </a:t>
          </a:r>
          <a:endParaRPr lang="ko-KR" altLang="en-US" sz="1600" kern="1200" dirty="0"/>
        </a:p>
      </dsp:txBody>
      <dsp:txXfrm>
        <a:off x="0" y="1188132"/>
        <a:ext cx="7015637" cy="792087"/>
      </dsp:txXfrm>
    </dsp:sp>
    <dsp:sp modelId="{584F75BB-3E9C-45B5-8B30-4758E9A75946}">
      <dsp:nvSpPr>
        <dsp:cNvPr id="0" name=""/>
        <dsp:cNvSpPr/>
      </dsp:nvSpPr>
      <dsp:spPr>
        <a:xfrm rot="5400000">
          <a:off x="3359302" y="2000022"/>
          <a:ext cx="297032" cy="3564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2720046"/>
                <a:satOff val="81927"/>
                <a:lumOff val="-47451"/>
                <a:alphaOff val="0"/>
                <a:tint val="50000"/>
                <a:satMod val="300000"/>
              </a:schemeClr>
            </a:gs>
            <a:gs pos="35000">
              <a:schemeClr val="accent5">
                <a:hueOff val="-12720046"/>
                <a:satOff val="81927"/>
                <a:lumOff val="-47451"/>
                <a:alphaOff val="0"/>
                <a:tint val="37000"/>
                <a:satMod val="300000"/>
              </a:schemeClr>
            </a:gs>
            <a:gs pos="100000">
              <a:schemeClr val="accent5">
                <a:hueOff val="-12720046"/>
                <a:satOff val="81927"/>
                <a:lumOff val="-4745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 rot="5400000">
        <a:off x="3359302" y="2000022"/>
        <a:ext cx="297032" cy="356439"/>
      </dsp:txXfrm>
    </dsp:sp>
    <dsp:sp modelId="{D8701B6C-BF0E-4951-9C29-597415FAEE75}">
      <dsp:nvSpPr>
        <dsp:cNvPr id="0" name=""/>
        <dsp:cNvSpPr/>
      </dsp:nvSpPr>
      <dsp:spPr>
        <a:xfrm>
          <a:off x="0" y="2376263"/>
          <a:ext cx="7015637" cy="7920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2720046"/>
                <a:satOff val="81927"/>
                <a:lumOff val="-47451"/>
                <a:alphaOff val="0"/>
                <a:tint val="50000"/>
                <a:satMod val="300000"/>
              </a:schemeClr>
            </a:gs>
            <a:gs pos="35000">
              <a:schemeClr val="accent5">
                <a:hueOff val="-12720046"/>
                <a:satOff val="81927"/>
                <a:lumOff val="-47451"/>
                <a:alphaOff val="0"/>
                <a:tint val="37000"/>
                <a:satMod val="300000"/>
              </a:schemeClr>
            </a:gs>
            <a:gs pos="100000">
              <a:schemeClr val="accent5">
                <a:hueOff val="-12720046"/>
                <a:satOff val="81927"/>
                <a:lumOff val="-4745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Echo </a:t>
          </a:r>
          <a:r>
            <a:rPr lang="ko-KR" altLang="en-US" sz="1600" kern="1200" dirty="0" smtClean="0"/>
            <a:t>시간을 이용하여 장애물과의 거리 계산 </a:t>
          </a:r>
          <a:endParaRPr lang="ko-KR" altLang="en-US" sz="1600" kern="1200" dirty="0"/>
        </a:p>
      </dsp:txBody>
      <dsp:txXfrm>
        <a:off x="0" y="2376263"/>
        <a:ext cx="7015637" cy="792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50888"/>
            <a:ext cx="5003800" cy="3754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56150"/>
            <a:ext cx="548640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0713"/>
            <a:ext cx="29718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510713"/>
            <a:ext cx="29718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2FC0EF4-C39D-47F4-9FF1-6FDD94D652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06063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latinLnBrk="0">
              <a:defRPr/>
            </a:pPr>
            <a:endParaRPr kumimoji="0" lang="ko-KR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57263"/>
            <a:ext cx="7772400" cy="1371600"/>
          </a:xfrm>
        </p:spPr>
        <p:txBody>
          <a:bodyPr/>
          <a:lstStyle>
            <a:lvl1pPr>
              <a:defRPr sz="3400"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0F5997A-39AC-4E82-836B-CA2F97A89A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9D4EB86C-A83E-401F-9410-3E95844CDEB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3838" y="481013"/>
            <a:ext cx="2001837" cy="57578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6738" y="481013"/>
            <a:ext cx="5854700" cy="57578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25329C59-88D0-4C1D-B343-9C7136CF86D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AF800E7E-5BC8-4EB4-943F-6ACD9667ACA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08AF52BB-78F7-4C87-95A3-3330BD3C73C3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6738" y="1430338"/>
            <a:ext cx="3924300" cy="4808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3438" y="1430338"/>
            <a:ext cx="3924300" cy="4808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F431CA0C-6B81-4DF7-B8EB-D090FB331DB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5DBEB1FE-0895-4123-B889-767DDC3CEFE3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737E92B0-1E3C-445C-AAAA-6D349938C7E0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D906284A-B5EA-4F8D-ACC2-A7E702E8D95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29412395-2981-469C-BE86-BFB7CCCE0DB2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A7B62411-11C6-4AE2-B08C-60BFF5B5800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481013"/>
            <a:ext cx="80010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430338"/>
            <a:ext cx="8001000" cy="480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609600" y="1144588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latinLnBrk="0">
              <a:defRPr/>
            </a:pPr>
            <a:endParaRPr kumimoji="0" lang="ko-KR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V="1">
            <a:off x="609600" y="6251575"/>
            <a:ext cx="7924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5313" y="6278563"/>
            <a:ext cx="52435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 i="1">
                <a:solidFill>
                  <a:srgbClr val="008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89675"/>
            <a:ext cx="19812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i="1">
                <a:solidFill>
                  <a:srgbClr val="008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-</a:t>
            </a:r>
            <a:fld id="{44919019-EA6C-4DAB-8B78-A82BE102909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8" r:id="rId1"/>
    <p:sldLayoutId id="2147484318" r:id="rId2"/>
    <p:sldLayoutId id="2147484319" r:id="rId3"/>
    <p:sldLayoutId id="2147484320" r:id="rId4"/>
    <p:sldLayoutId id="2147484321" r:id="rId5"/>
    <p:sldLayoutId id="2147484322" r:id="rId6"/>
    <p:sldLayoutId id="2147484323" r:id="rId7"/>
    <p:sldLayoutId id="2147484324" r:id="rId8"/>
    <p:sldLayoutId id="2147484325" r:id="rId9"/>
    <p:sldLayoutId id="2147484326" r:id="rId10"/>
    <p:sldLayoutId id="214748432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CC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CC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CC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CC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0000CC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0000CC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0000CC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0000CC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69900" indent="-469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latinLnBrk="1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news.naver.com/main/read.nhn?mode=LPOD&amp;mid=tvh&amp;oid=052&amp;aid=000073859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55983" y="1550988"/>
            <a:ext cx="7991060" cy="666750"/>
          </a:xfrm>
        </p:spPr>
        <p:txBody>
          <a:bodyPr/>
          <a:lstStyle/>
          <a:p>
            <a:pPr eaLnBrk="1" hangingPunct="1"/>
            <a:r>
              <a:rPr lang="en-US" altLang="ko-KR" sz="3200" b="1" dirty="0" smtClean="0"/>
              <a:t>17</a:t>
            </a:r>
            <a:r>
              <a:rPr lang="ko-KR" altLang="en-US" sz="3200" b="1" dirty="0" smtClean="0"/>
              <a:t>강 </a:t>
            </a:r>
            <a:r>
              <a:rPr lang="en-US" altLang="ko-KR" sz="3200" b="1" dirty="0" smtClean="0"/>
              <a:t>: </a:t>
            </a:r>
            <a:r>
              <a:rPr lang="ko-KR" altLang="en-US" sz="3200" b="1" dirty="0" smtClean="0"/>
              <a:t>거리센서로 자율주행 자동차 만들기</a:t>
            </a:r>
            <a:endParaRPr lang="en-US" altLang="ko-KR" sz="3200" b="1" dirty="0" smtClean="0"/>
          </a:p>
        </p:txBody>
      </p:sp>
      <p:pic>
        <p:nvPicPr>
          <p:cNvPr id="3080" name="그림 16" descr="제이씨넷-로고-A4-투명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071" y="4628253"/>
            <a:ext cx="1976664" cy="148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4"/>
          <p:cNvSpPr txBox="1">
            <a:spLocks noChangeArrowheads="1"/>
          </p:cNvSpPr>
          <p:nvPr/>
        </p:nvSpPr>
        <p:spPr bwMode="auto">
          <a:xfrm flipH="1">
            <a:off x="5353593" y="3846703"/>
            <a:ext cx="293914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  <a:ea typeface="+mn-ea"/>
              </a:rPr>
              <a:t>상명대학교 컴퓨터공학과</a:t>
            </a:r>
            <a:endParaRPr lang="en-US" altLang="ko-KR" b="1" dirty="0" smtClean="0">
              <a:latin typeface="+mn-ea"/>
              <a:ea typeface="+mn-ea"/>
            </a:endParaRPr>
          </a:p>
          <a:p>
            <a:pPr algn="ctr"/>
            <a:endParaRPr lang="en-US" altLang="ko-KR" b="1" dirty="0" smtClean="0">
              <a:latin typeface="+mn-ea"/>
              <a:ea typeface="+mn-ea"/>
            </a:endParaRPr>
          </a:p>
          <a:p>
            <a:pPr algn="ctr"/>
            <a:r>
              <a:rPr lang="ko-KR" altLang="en-US" b="1" dirty="0" smtClean="0">
                <a:latin typeface="+mn-ea"/>
                <a:ea typeface="+mn-ea"/>
              </a:rPr>
              <a:t>겸임교수 신 상 석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61757" y="0"/>
            <a:ext cx="4882243" cy="40444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특강 </a:t>
            </a:r>
            <a:r>
              <a:rPr lang="en-US" altLang="ko-KR" dirty="0" smtClean="0">
                <a:solidFill>
                  <a:schemeClr val="tx1"/>
                </a:solidFill>
              </a:rPr>
              <a:t>: ATmega128</a:t>
            </a:r>
            <a:r>
              <a:rPr lang="ko-KR" altLang="en-US" dirty="0" smtClean="0">
                <a:solidFill>
                  <a:schemeClr val="tx1"/>
                </a:solidFill>
              </a:rPr>
              <a:t>로 배우는 </a:t>
            </a:r>
            <a:r>
              <a:rPr lang="ko-KR" altLang="en-US" dirty="0" err="1" smtClean="0">
                <a:solidFill>
                  <a:schemeClr val="tx1"/>
                </a:solidFill>
              </a:rPr>
              <a:t>임베디드시스템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77061" y="3836505"/>
            <a:ext cx="2836500" cy="1868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SEN-1 : </a:t>
            </a:r>
            <a:r>
              <a:rPr lang="ko-KR" altLang="en-US" dirty="0" smtClean="0"/>
              <a:t>거리센서를 이용하여 키 재기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</a:t>
            </a:r>
            <a:fld id="{AF800E7E-5BC8-4EB4-943F-6ACD9667ACAD}" type="slidenum">
              <a:rPr lang="en-US" altLang="ko-KR" smtClean="0"/>
              <a:pPr>
                <a:defRPr/>
              </a:pPr>
              <a:t>10</a:t>
            </a:fld>
            <a:r>
              <a:rPr lang="en-US" altLang="ko-KR" smtClean="0"/>
              <a:t>-</a:t>
            </a:r>
            <a:endParaRPr lang="en-US" altLang="ko-KR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66738" y="1430338"/>
            <a:ext cx="8001000" cy="4808537"/>
          </a:xfrm>
        </p:spPr>
        <p:txBody>
          <a:bodyPr/>
          <a:lstStyle/>
          <a:p>
            <a:r>
              <a:rPr lang="ko-KR" altLang="en-US" dirty="0" smtClean="0"/>
              <a:t>구동 프로그램 설계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거리 측정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Trig</a:t>
            </a:r>
            <a:r>
              <a:rPr lang="ko-KR" altLang="en-US" dirty="0" smtClean="0"/>
              <a:t>는 출력</a:t>
            </a:r>
            <a:r>
              <a:rPr lang="en-US" altLang="ko-KR" dirty="0" smtClean="0"/>
              <a:t>, Echo</a:t>
            </a:r>
            <a:r>
              <a:rPr lang="ko-KR" altLang="en-US" dirty="0" smtClean="0"/>
              <a:t>는 입력으로 처리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Trig </a:t>
            </a:r>
            <a:r>
              <a:rPr lang="ko-KR" altLang="en-US" dirty="0" smtClean="0"/>
              <a:t>신호를 </a:t>
            </a:r>
            <a:r>
              <a:rPr lang="en-US" altLang="ko-KR" dirty="0" smtClean="0"/>
              <a:t>HIGH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10us </a:t>
            </a:r>
            <a:r>
              <a:rPr lang="ko-KR" altLang="en-US" dirty="0" smtClean="0"/>
              <a:t>동안 생성 후</a:t>
            </a:r>
            <a:r>
              <a:rPr lang="en-US" altLang="ko-KR" dirty="0" smtClean="0"/>
              <a:t>, Echo </a:t>
            </a:r>
            <a:r>
              <a:rPr lang="ko-KR" altLang="en-US" dirty="0" smtClean="0"/>
              <a:t>신호가 </a:t>
            </a:r>
            <a:r>
              <a:rPr lang="en-US" altLang="ko-KR" dirty="0" smtClean="0"/>
              <a:t>‘HIGH’</a:t>
            </a:r>
            <a:r>
              <a:rPr lang="ko-KR" altLang="en-US" dirty="0" smtClean="0"/>
              <a:t>가 되기를 기다린 후</a:t>
            </a:r>
            <a:r>
              <a:rPr lang="en-US" altLang="ko-KR" dirty="0" smtClean="0"/>
              <a:t>, ‘HIGH’</a:t>
            </a:r>
            <a:r>
              <a:rPr lang="ko-KR" altLang="en-US" dirty="0" smtClean="0"/>
              <a:t>가 되면 </a:t>
            </a:r>
            <a:r>
              <a:rPr lang="en-US" altLang="ko-KR" dirty="0" smtClean="0"/>
              <a:t>Counter/Timer 1(16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동작시킴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다시 </a:t>
            </a:r>
            <a:r>
              <a:rPr lang="en-US" altLang="ko-KR" dirty="0" smtClean="0"/>
              <a:t>Echo </a:t>
            </a:r>
            <a:r>
              <a:rPr lang="ko-KR" altLang="en-US" dirty="0" smtClean="0"/>
              <a:t>신호가 </a:t>
            </a:r>
            <a:r>
              <a:rPr lang="en-US" altLang="ko-KR" dirty="0" smtClean="0"/>
              <a:t>‘LOW”</a:t>
            </a:r>
            <a:r>
              <a:rPr lang="ko-KR" altLang="en-US" dirty="0" smtClean="0"/>
              <a:t>가 되기를 기다려 </a:t>
            </a:r>
            <a:r>
              <a:rPr lang="en-US" altLang="ko-KR" dirty="0" smtClean="0"/>
              <a:t>‘LOW’</a:t>
            </a:r>
            <a:r>
              <a:rPr lang="ko-KR" altLang="en-US" dirty="0" smtClean="0"/>
              <a:t>가 되면 </a:t>
            </a:r>
            <a:r>
              <a:rPr lang="en-US" altLang="ko-KR" dirty="0" smtClean="0"/>
              <a:t>Counter/Timer</a:t>
            </a:r>
            <a:r>
              <a:rPr lang="ko-KR" altLang="en-US" dirty="0" smtClean="0"/>
              <a:t> </a:t>
            </a:r>
            <a:r>
              <a:rPr lang="en-US" altLang="ko-KR" dirty="0" smtClean="0"/>
              <a:t>1(16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정지시킴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Counter/Timer 1 </a:t>
            </a:r>
            <a:r>
              <a:rPr lang="ko-KR" altLang="en-US" dirty="0" smtClean="0"/>
              <a:t>값을 읽어 거리를 계산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계산된 거리를 </a:t>
            </a:r>
            <a:r>
              <a:rPr lang="en-US" altLang="ko-KR" dirty="0" smtClean="0"/>
              <a:t>FND</a:t>
            </a:r>
            <a:r>
              <a:rPr lang="ko-KR" altLang="en-US" dirty="0" smtClean="0"/>
              <a:t>에 디스플레이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SEN-1 : </a:t>
            </a:r>
            <a:r>
              <a:rPr lang="ko-KR" altLang="en-US" dirty="0" smtClean="0"/>
              <a:t>거리센서를 이용하여 키 재기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</a:t>
            </a:r>
            <a:fld id="{AF800E7E-5BC8-4EB4-943F-6ACD9667ACAD}" type="slidenum">
              <a:rPr lang="en-US" altLang="ko-KR" smtClean="0"/>
              <a:pPr>
                <a:defRPr/>
              </a:pPr>
              <a:t>11</a:t>
            </a:fld>
            <a:r>
              <a:rPr lang="en-US" altLang="ko-KR" smtClean="0"/>
              <a:t>-</a:t>
            </a:r>
            <a:endParaRPr lang="en-US" altLang="ko-KR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66738" y="1430338"/>
            <a:ext cx="8001000" cy="4808537"/>
          </a:xfrm>
        </p:spPr>
        <p:txBody>
          <a:bodyPr/>
          <a:lstStyle/>
          <a:p>
            <a:r>
              <a:rPr lang="ko-KR" altLang="en-US" dirty="0" smtClean="0"/>
              <a:t>구동 프로그램 코딩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거리 측정</a:t>
            </a:r>
            <a:endParaRPr lang="en-US" altLang="ko-KR" dirty="0" smtClean="0"/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1160462" y="1992313"/>
            <a:ext cx="7208285" cy="402674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+mn-ea"/>
                <a:ea typeface="+mn-ea"/>
                <a:cs typeface="Estrangelo Edessa" pitchFamily="66" charset="0"/>
              </a:rPr>
              <a:t>#include &lt;</a:t>
            </a:r>
            <a:r>
              <a:rPr lang="en-US" altLang="ko-KR" dirty="0" err="1">
                <a:latin typeface="+mn-ea"/>
                <a:ea typeface="+mn-ea"/>
                <a:cs typeface="Estrangelo Edessa" pitchFamily="66" charset="0"/>
              </a:rPr>
              <a:t>avr</a:t>
            </a:r>
            <a:r>
              <a:rPr lang="en-US" altLang="ko-KR" dirty="0">
                <a:latin typeface="+mn-ea"/>
                <a:ea typeface="+mn-ea"/>
                <a:cs typeface="Estrangelo Edessa" pitchFamily="66" charset="0"/>
              </a:rPr>
              <a:t>/</a:t>
            </a:r>
            <a:r>
              <a:rPr lang="en-US" altLang="ko-KR" dirty="0" err="1">
                <a:latin typeface="+mn-ea"/>
                <a:ea typeface="+mn-ea"/>
                <a:cs typeface="Estrangelo Edessa" pitchFamily="66" charset="0"/>
              </a:rPr>
              <a:t>io.h</a:t>
            </a:r>
            <a:r>
              <a:rPr lang="en-US" altLang="ko-KR" dirty="0">
                <a:latin typeface="+mn-ea"/>
                <a:ea typeface="+mn-ea"/>
                <a:cs typeface="Estrangelo Edessa" pitchFamily="66" charset="0"/>
              </a:rPr>
              <a:t>&gt;</a:t>
            </a: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+mn-ea"/>
                <a:ea typeface="+mn-ea"/>
                <a:cs typeface="Estrangelo Edessa" pitchFamily="66" charset="0"/>
              </a:rPr>
              <a:t>#define F_CPU 16000000UL</a:t>
            </a: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+mn-ea"/>
                <a:ea typeface="+mn-ea"/>
                <a:cs typeface="Estrangelo Edessa" pitchFamily="66" charset="0"/>
              </a:rPr>
              <a:t>#include &lt;</a:t>
            </a:r>
            <a:r>
              <a:rPr lang="en-US" altLang="ko-KR" dirty="0" err="1" smtClean="0">
                <a:latin typeface="+mn-ea"/>
                <a:ea typeface="+mn-ea"/>
                <a:cs typeface="Estrangelo Edessa" pitchFamily="66" charset="0"/>
              </a:rPr>
              <a:t>util</a:t>
            </a:r>
            <a:r>
              <a:rPr lang="en-US" altLang="ko-KR" dirty="0" smtClean="0">
                <a:latin typeface="+mn-ea"/>
                <a:ea typeface="+mn-ea"/>
                <a:cs typeface="Estrangelo Edessa" pitchFamily="66" charset="0"/>
              </a:rPr>
              <a:t>/</a:t>
            </a:r>
            <a:r>
              <a:rPr lang="en-US" altLang="ko-KR" dirty="0" err="1" smtClean="0">
                <a:latin typeface="+mn-ea"/>
                <a:ea typeface="+mn-ea"/>
                <a:cs typeface="Estrangelo Edessa" pitchFamily="66" charset="0"/>
              </a:rPr>
              <a:t>delay.h</a:t>
            </a:r>
            <a:r>
              <a:rPr lang="en-US" altLang="ko-KR" dirty="0" smtClean="0">
                <a:latin typeface="+mn-ea"/>
                <a:ea typeface="+mn-ea"/>
                <a:cs typeface="Estrangelo Edessa" pitchFamily="66" charset="0"/>
              </a:rPr>
              <a:t>&gt;</a:t>
            </a: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endParaRPr lang="en-US" altLang="ko-KR" dirty="0" smtClean="0">
              <a:latin typeface="+mn-ea"/>
              <a:ea typeface="+mn-ea"/>
              <a:cs typeface="Estrangelo Edessa" pitchFamily="66" charset="0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#define	TRIG	6	// HC-SR04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Trigger </a:t>
            </a:r>
            <a:r>
              <a:rPr lang="ko-KR" altLang="en-US" dirty="0" smtClean="0">
                <a:latin typeface="+mn-ea"/>
                <a:ea typeface="+mn-ea"/>
              </a:rPr>
              <a:t>신호 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ko-KR" altLang="en-US" dirty="0" smtClean="0">
                <a:latin typeface="+mn-ea"/>
                <a:ea typeface="+mn-ea"/>
              </a:rPr>
              <a:t>출력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endParaRPr lang="ko-KR" altLang="en-US" dirty="0" smtClean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#define	ECHO	7	// HC-SR04 Echo </a:t>
            </a:r>
            <a:r>
              <a:rPr lang="ko-KR" altLang="en-US" dirty="0" smtClean="0">
                <a:latin typeface="+mn-ea"/>
                <a:ea typeface="+mn-ea"/>
              </a:rPr>
              <a:t>신호 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ko-KR" altLang="en-US" dirty="0" smtClean="0">
                <a:latin typeface="+mn-ea"/>
                <a:ea typeface="+mn-ea"/>
              </a:rPr>
              <a:t>입력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endParaRPr lang="ko-KR" altLang="en-US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pPr marL="63500" algn="just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ko-KR" dirty="0" smtClean="0">
                <a:latin typeface="+mn-ea"/>
                <a:cs typeface="Estrangelo Edessa"/>
              </a:rPr>
              <a:t>unsigned char digit[10] = {0x3f, 0x06, 0x5b, 0x4f, 0x66, 0x6d, 0x7c, 0x07, 0x7f, 0x67};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ko-KR" dirty="0" smtClean="0">
                <a:latin typeface="+mn-ea"/>
                <a:cs typeface="Estrangelo Edessa"/>
              </a:rPr>
              <a:t>unsigned char </a:t>
            </a:r>
            <a:r>
              <a:rPr lang="en-US" altLang="ko-KR" dirty="0" err="1" smtClean="0">
                <a:latin typeface="+mn-ea"/>
                <a:cs typeface="Estrangelo Edessa"/>
              </a:rPr>
              <a:t>fnd_sel</a:t>
            </a:r>
            <a:r>
              <a:rPr lang="en-US" altLang="ko-KR" dirty="0" smtClean="0">
                <a:latin typeface="+mn-ea"/>
                <a:cs typeface="Estrangelo Edessa"/>
              </a:rPr>
              <a:t>[4] = {0x01, 0x02, 0x04, 0x08}; 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ko-KR" dirty="0" smtClean="0">
                <a:latin typeface="+mn-ea"/>
                <a:cs typeface="Estrangelo Edessa"/>
              </a:rPr>
              <a:t>unsigned char </a:t>
            </a:r>
            <a:r>
              <a:rPr lang="en-US" altLang="ko-KR" dirty="0" err="1" smtClean="0">
                <a:latin typeface="+mn-ea"/>
                <a:cs typeface="Estrangelo Edessa"/>
              </a:rPr>
              <a:t>fnd</a:t>
            </a:r>
            <a:r>
              <a:rPr lang="en-US" altLang="ko-KR" dirty="0" smtClean="0">
                <a:latin typeface="+mn-ea"/>
                <a:cs typeface="Estrangelo Edessa"/>
              </a:rPr>
              <a:t>[4];</a:t>
            </a:r>
          </a:p>
          <a:p>
            <a:endParaRPr lang="en-US" altLang="ko-KR" dirty="0" smtClean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void </a:t>
            </a:r>
            <a:r>
              <a:rPr lang="en-US" altLang="ko-KR" dirty="0" err="1" smtClean="0">
                <a:latin typeface="+mn-ea"/>
                <a:ea typeface="+mn-ea"/>
              </a:rPr>
              <a:t>display_fnd</a:t>
            </a:r>
            <a:r>
              <a:rPr lang="en-US" altLang="ko-KR" dirty="0" smtClean="0">
                <a:latin typeface="+mn-ea"/>
                <a:ea typeface="+mn-ea"/>
              </a:rPr>
              <a:t>(unsigned </a:t>
            </a:r>
            <a:r>
              <a:rPr lang="en-US" altLang="ko-KR" dirty="0" err="1" smtClean="0">
                <a:latin typeface="+mn-ea"/>
                <a:ea typeface="+mn-ea"/>
              </a:rPr>
              <a:t>int</a:t>
            </a:r>
            <a:r>
              <a:rPr lang="en-US" altLang="ko-KR" dirty="0" smtClean="0">
                <a:latin typeface="+mn-ea"/>
                <a:ea typeface="+mn-ea"/>
              </a:rPr>
              <a:t> value);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SEN-1 : </a:t>
            </a:r>
            <a:r>
              <a:rPr lang="ko-KR" altLang="en-US" dirty="0" smtClean="0"/>
              <a:t>거리센서를 이용하여 키 재기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</a:t>
            </a:r>
            <a:fld id="{AF800E7E-5BC8-4EB4-943F-6ACD9667ACAD}" type="slidenum">
              <a:rPr lang="en-US" altLang="ko-KR" smtClean="0"/>
              <a:pPr>
                <a:defRPr/>
              </a:pPr>
              <a:t>12</a:t>
            </a:fld>
            <a:r>
              <a:rPr lang="en-US" altLang="ko-KR" smtClean="0"/>
              <a:t>-</a:t>
            </a:r>
            <a:endParaRPr lang="en-US" altLang="ko-KR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66738" y="1430338"/>
            <a:ext cx="8001000" cy="4808537"/>
          </a:xfrm>
        </p:spPr>
        <p:txBody>
          <a:bodyPr/>
          <a:lstStyle/>
          <a:p>
            <a:r>
              <a:rPr lang="ko-KR" altLang="en-US" dirty="0" smtClean="0"/>
              <a:t>구동 프로그램 코딩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거리 측정</a:t>
            </a:r>
            <a:endParaRPr lang="en-US" altLang="ko-KR" dirty="0" smtClean="0"/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1100828" y="2056686"/>
            <a:ext cx="7466703" cy="424731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latin typeface="+mn-ea"/>
                <a:ea typeface="+mn-ea"/>
              </a:rPr>
              <a:t>int</a:t>
            </a:r>
            <a:r>
              <a:rPr lang="en-US" altLang="ko-KR" dirty="0" smtClean="0">
                <a:latin typeface="+mn-ea"/>
                <a:ea typeface="+mn-ea"/>
              </a:rPr>
              <a:t> main(void)</a:t>
            </a:r>
          </a:p>
          <a:p>
            <a:r>
              <a:rPr lang="en-US" altLang="ko-KR" dirty="0" smtClean="0">
                <a:latin typeface="+mn-ea"/>
                <a:ea typeface="+mn-ea"/>
              </a:rPr>
              <a:t>{</a:t>
            </a:r>
          </a:p>
          <a:p>
            <a:r>
              <a:rPr lang="en-US" altLang="ko-KR" dirty="0" smtClean="0">
                <a:latin typeface="+mn-ea"/>
                <a:ea typeface="+mn-ea"/>
              </a:rPr>
              <a:t>unsigned </a:t>
            </a:r>
            <a:r>
              <a:rPr lang="en-US" altLang="ko-KR" dirty="0" err="1" smtClean="0">
                <a:latin typeface="+mn-ea"/>
                <a:ea typeface="+mn-ea"/>
              </a:rPr>
              <a:t>int</a:t>
            </a:r>
            <a:r>
              <a:rPr lang="en-US" altLang="ko-KR" dirty="0" smtClean="0">
                <a:latin typeface="+mn-ea"/>
                <a:ea typeface="+mn-ea"/>
              </a:rPr>
              <a:t> distance;</a:t>
            </a:r>
          </a:p>
          <a:p>
            <a:r>
              <a:rPr lang="en-US" altLang="ko-KR" dirty="0" smtClean="0">
                <a:latin typeface="+mn-ea"/>
                <a:ea typeface="+mn-ea"/>
              </a:rPr>
              <a:t>    DDRC = 0xff;</a:t>
            </a:r>
          </a:p>
          <a:p>
            <a:r>
              <a:rPr lang="en-US" altLang="ko-KR" dirty="0" smtClean="0">
                <a:latin typeface="+mn-ea"/>
                <a:ea typeface="+mn-ea"/>
              </a:rPr>
              <a:t>    DDRG = 0x0f;</a:t>
            </a:r>
          </a:p>
          <a:p>
            <a:r>
              <a:rPr lang="en-US" altLang="ko-KR" dirty="0" smtClean="0">
                <a:latin typeface="+mn-ea"/>
                <a:ea typeface="+mn-ea"/>
              </a:rPr>
              <a:t>    DDRE = ((DDRE | (1&lt;&lt;TRIG)) &amp; ~(1&lt;&lt;ECHO));</a:t>
            </a:r>
          </a:p>
          <a:p>
            <a:endParaRPr lang="ko-KR" altLang="en-US" dirty="0" smtClean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    while(1)</a:t>
            </a:r>
          </a:p>
          <a:p>
            <a:r>
              <a:rPr lang="ko-KR" altLang="en-US" dirty="0" smtClean="0">
                <a:latin typeface="+mn-ea"/>
                <a:ea typeface="+mn-ea"/>
              </a:rPr>
              <a:t>    </a:t>
            </a:r>
            <a:r>
              <a:rPr lang="en-US" altLang="ko-KR" dirty="0" smtClean="0">
                <a:latin typeface="+mn-ea"/>
                <a:ea typeface="+mn-ea"/>
              </a:rPr>
              <a:t>{</a:t>
            </a:r>
          </a:p>
          <a:p>
            <a:r>
              <a:rPr lang="en-US" altLang="ko-KR" dirty="0" smtClean="0">
                <a:latin typeface="+mn-ea"/>
                <a:ea typeface="+mn-ea"/>
              </a:rPr>
              <a:t>	TCCR1B = 0x02;		// Counter/Timer 1 </a:t>
            </a:r>
            <a:r>
              <a:rPr lang="ko-KR" altLang="en-US" dirty="0" err="1" smtClean="0">
                <a:latin typeface="+mn-ea"/>
                <a:ea typeface="+mn-ea"/>
              </a:rPr>
              <a:t>클록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0.5us </a:t>
            </a:r>
          </a:p>
          <a:p>
            <a:r>
              <a:rPr lang="en-US" altLang="ko-KR" dirty="0" smtClean="0">
                <a:latin typeface="+mn-ea"/>
                <a:ea typeface="+mn-ea"/>
              </a:rPr>
              <a:t>	PORTE &amp;= ~(1&lt;&lt;TRIG);	// Trig = LOW</a:t>
            </a:r>
          </a:p>
          <a:p>
            <a:r>
              <a:rPr lang="en-US" altLang="ko-KR" dirty="0" smtClean="0">
                <a:latin typeface="+mn-ea"/>
                <a:ea typeface="+mn-ea"/>
              </a:rPr>
              <a:t>    	_</a:t>
            </a:r>
            <a:r>
              <a:rPr lang="en-US" altLang="ko-KR" dirty="0" err="1" smtClean="0">
                <a:latin typeface="+mn-ea"/>
                <a:ea typeface="+mn-ea"/>
              </a:rPr>
              <a:t>delay_us</a:t>
            </a:r>
            <a:r>
              <a:rPr lang="en-US" altLang="ko-KR" dirty="0" smtClean="0">
                <a:latin typeface="+mn-ea"/>
                <a:ea typeface="+mn-ea"/>
              </a:rPr>
              <a:t>(10);</a:t>
            </a:r>
          </a:p>
          <a:p>
            <a:r>
              <a:rPr lang="en-US" altLang="ko-KR" dirty="0" smtClean="0">
                <a:latin typeface="+mn-ea"/>
                <a:ea typeface="+mn-ea"/>
              </a:rPr>
              <a:t>    	PORTE |= (1&lt;&lt;TRIG);	// Trig = HIGH</a:t>
            </a:r>
          </a:p>
          <a:p>
            <a:r>
              <a:rPr lang="en-US" altLang="ko-KR" dirty="0" smtClean="0">
                <a:latin typeface="+mn-ea"/>
                <a:ea typeface="+mn-ea"/>
              </a:rPr>
              <a:t>   	 _</a:t>
            </a:r>
            <a:r>
              <a:rPr lang="en-US" altLang="ko-KR" dirty="0" err="1" smtClean="0">
                <a:latin typeface="+mn-ea"/>
                <a:ea typeface="+mn-ea"/>
              </a:rPr>
              <a:t>delay_us</a:t>
            </a:r>
            <a:r>
              <a:rPr lang="en-US" altLang="ko-KR" dirty="0" smtClean="0">
                <a:latin typeface="+mn-ea"/>
                <a:ea typeface="+mn-ea"/>
              </a:rPr>
              <a:t>(10);</a:t>
            </a:r>
          </a:p>
          <a:p>
            <a:r>
              <a:rPr lang="en-US" altLang="ko-KR" dirty="0" smtClean="0">
                <a:latin typeface="+mn-ea"/>
                <a:ea typeface="+mn-ea"/>
              </a:rPr>
              <a:t>    	PORTE &amp;= ~(1&lt;&lt;TRIG);	// Trig = LOW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SEN-1 : </a:t>
            </a:r>
            <a:r>
              <a:rPr lang="ko-KR" altLang="en-US" dirty="0" smtClean="0"/>
              <a:t>거리센서를 이용하여 키 재기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</a:t>
            </a:r>
            <a:fld id="{AF800E7E-5BC8-4EB4-943F-6ACD9667ACAD}" type="slidenum">
              <a:rPr lang="en-US" altLang="ko-KR" smtClean="0"/>
              <a:pPr>
                <a:defRPr/>
              </a:pPr>
              <a:t>13</a:t>
            </a:fld>
            <a:r>
              <a:rPr lang="en-US" altLang="ko-KR" smtClean="0"/>
              <a:t>-</a:t>
            </a:r>
            <a:endParaRPr lang="en-US" altLang="ko-KR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66738" y="1430338"/>
            <a:ext cx="8001000" cy="4808537"/>
          </a:xfrm>
        </p:spPr>
        <p:txBody>
          <a:bodyPr/>
          <a:lstStyle/>
          <a:p>
            <a:r>
              <a:rPr lang="ko-KR" altLang="en-US" dirty="0" smtClean="0"/>
              <a:t>구동 프로그램 코딩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거리 측정</a:t>
            </a:r>
            <a:endParaRPr lang="en-US" altLang="ko-KR" dirty="0" smtClean="0"/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1100828" y="2056686"/>
            <a:ext cx="7466703" cy="286232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	while(!(PINE &amp; (1&lt;&lt;ECHO)))	;	// wait until Echo = HIGH</a:t>
            </a:r>
          </a:p>
          <a:p>
            <a:r>
              <a:rPr lang="en-US" altLang="ko-KR" dirty="0" smtClean="0">
                <a:latin typeface="+mn-ea"/>
                <a:ea typeface="+mn-ea"/>
              </a:rPr>
              <a:t>	TCNT1 = 0x0000;		// Counter/Timer 1 </a:t>
            </a:r>
            <a:r>
              <a:rPr lang="ko-KR" altLang="en-US" dirty="0" smtClean="0">
                <a:latin typeface="+mn-ea"/>
                <a:ea typeface="+mn-ea"/>
              </a:rPr>
              <a:t>값 초기화</a:t>
            </a:r>
            <a:r>
              <a:rPr lang="en-US" altLang="ko-KR" dirty="0" smtClean="0">
                <a:latin typeface="+mn-ea"/>
                <a:ea typeface="+mn-ea"/>
              </a:rPr>
              <a:t>(=0)</a:t>
            </a:r>
          </a:p>
          <a:p>
            <a:r>
              <a:rPr lang="en-US" altLang="ko-KR" dirty="0" smtClean="0">
                <a:latin typeface="+mn-ea"/>
                <a:ea typeface="+mn-ea"/>
              </a:rPr>
              <a:t>	while (PINE &amp; (1&lt;&lt;ECHO));</a:t>
            </a:r>
          </a:p>
          <a:p>
            <a:r>
              <a:rPr lang="en-US" altLang="ko-KR" dirty="0" smtClean="0">
                <a:latin typeface="+mn-ea"/>
                <a:ea typeface="+mn-ea"/>
              </a:rPr>
              <a:t>	TCCR1B = 0x00;		// Counter/Timer 1 </a:t>
            </a:r>
            <a:r>
              <a:rPr lang="ko-KR" altLang="en-US" dirty="0" err="1" smtClean="0">
                <a:latin typeface="+mn-ea"/>
                <a:ea typeface="+mn-ea"/>
              </a:rPr>
              <a:t>클록</a:t>
            </a:r>
            <a:r>
              <a:rPr lang="ko-KR" altLang="en-US" dirty="0" smtClean="0">
                <a:latin typeface="+mn-ea"/>
                <a:ea typeface="+mn-ea"/>
              </a:rPr>
              <a:t> 정지</a:t>
            </a:r>
            <a:endParaRPr lang="en-US" altLang="ko-KR" dirty="0" smtClean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	distance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= (unsigned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err="1" smtClean="0">
                <a:latin typeface="+mn-ea"/>
                <a:ea typeface="+mn-ea"/>
              </a:rPr>
              <a:t>int</a:t>
            </a:r>
            <a:r>
              <a:rPr lang="en-US" altLang="ko-KR" dirty="0" smtClean="0">
                <a:latin typeface="+mn-ea"/>
                <a:ea typeface="+mn-ea"/>
              </a:rPr>
              <a:t>)(TCNT1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/ 2 / 5.8);	// </a:t>
            </a:r>
            <a:r>
              <a:rPr lang="ko-KR" altLang="en-US" dirty="0" smtClean="0">
                <a:latin typeface="+mn-ea"/>
                <a:ea typeface="+mn-ea"/>
              </a:rPr>
              <a:t>시간에 비례하는 거리 보정 함수 적용</a:t>
            </a:r>
          </a:p>
          <a:p>
            <a:r>
              <a:rPr lang="en-US" altLang="ko-KR" dirty="0" smtClean="0">
                <a:latin typeface="+mn-ea"/>
                <a:ea typeface="+mn-ea"/>
              </a:rPr>
              <a:t>	</a:t>
            </a:r>
            <a:r>
              <a:rPr lang="en-US" altLang="ko-KR" dirty="0" err="1" smtClean="0">
                <a:latin typeface="+mn-ea"/>
                <a:ea typeface="+mn-ea"/>
              </a:rPr>
              <a:t>display_fnd</a:t>
            </a:r>
            <a:r>
              <a:rPr lang="en-US" altLang="ko-KR" dirty="0" smtClean="0">
                <a:latin typeface="+mn-ea"/>
                <a:ea typeface="+mn-ea"/>
              </a:rPr>
              <a:t>(distance);</a:t>
            </a:r>
          </a:p>
          <a:p>
            <a:r>
              <a:rPr lang="en-US" altLang="ko-KR" dirty="0" smtClean="0">
                <a:latin typeface="+mn-ea"/>
                <a:ea typeface="+mn-ea"/>
              </a:rPr>
              <a:t>    }</a:t>
            </a:r>
          </a:p>
          <a:p>
            <a:r>
              <a:rPr lang="en-US" altLang="ko-KR" dirty="0" smtClean="0">
                <a:latin typeface="+mn-ea"/>
                <a:ea typeface="+mn-ea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SEN-1 : </a:t>
            </a:r>
            <a:r>
              <a:rPr lang="ko-KR" altLang="en-US" dirty="0" smtClean="0"/>
              <a:t>거리센서를 이용하여 키 재기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</a:t>
            </a:r>
            <a:fld id="{AF800E7E-5BC8-4EB4-943F-6ACD9667ACAD}" type="slidenum">
              <a:rPr lang="en-US" altLang="ko-KR" smtClean="0"/>
              <a:pPr>
                <a:defRPr/>
              </a:pPr>
              <a:t>14</a:t>
            </a:fld>
            <a:r>
              <a:rPr lang="en-US" altLang="ko-KR" smtClean="0"/>
              <a:t>-</a:t>
            </a:r>
            <a:endParaRPr lang="en-US" altLang="ko-KR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66738" y="1430338"/>
            <a:ext cx="8001000" cy="4808537"/>
          </a:xfrm>
        </p:spPr>
        <p:txBody>
          <a:bodyPr/>
          <a:lstStyle/>
          <a:p>
            <a:r>
              <a:rPr lang="ko-KR" altLang="en-US" dirty="0" smtClean="0"/>
              <a:t>구동 프로그램 코딩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거리 측정</a:t>
            </a:r>
            <a:endParaRPr lang="en-US" altLang="ko-KR" dirty="0" smtClean="0"/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1100828" y="1892538"/>
            <a:ext cx="7466703" cy="496546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0" algn="just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ko-KR" dirty="0" smtClean="0">
                <a:latin typeface="+mn-ea"/>
                <a:cs typeface="Estrangelo Edessa"/>
              </a:rPr>
              <a:t>void </a:t>
            </a:r>
            <a:r>
              <a:rPr lang="en-US" altLang="ko-KR" dirty="0" err="1" smtClean="0">
                <a:latin typeface="+mn-ea"/>
                <a:cs typeface="Estrangelo Edessa"/>
              </a:rPr>
              <a:t>display_fnd</a:t>
            </a:r>
            <a:r>
              <a:rPr lang="en-US" altLang="ko-KR" dirty="0" smtClean="0">
                <a:latin typeface="+mn-ea"/>
                <a:cs typeface="Estrangelo Edessa"/>
              </a:rPr>
              <a:t>(unsigned </a:t>
            </a:r>
            <a:r>
              <a:rPr lang="en-US" altLang="ko-KR" dirty="0" err="1" smtClean="0">
                <a:latin typeface="+mn-ea"/>
                <a:cs typeface="Estrangelo Edessa"/>
              </a:rPr>
              <a:t>int</a:t>
            </a:r>
            <a:r>
              <a:rPr lang="en-US" altLang="ko-KR" dirty="0" smtClean="0">
                <a:latin typeface="+mn-ea"/>
                <a:cs typeface="Estrangelo Edessa"/>
              </a:rPr>
              <a:t> value)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ko-KR" dirty="0" smtClean="0">
                <a:latin typeface="+mn-ea"/>
                <a:cs typeface="Estrangelo Edessa"/>
              </a:rPr>
              <a:t>{   </a:t>
            </a:r>
            <a:r>
              <a:rPr lang="en-US" altLang="ko-KR" dirty="0" err="1" smtClean="0">
                <a:latin typeface="+mn-ea"/>
                <a:cs typeface="Estrangelo Edessa"/>
              </a:rPr>
              <a:t>int</a:t>
            </a:r>
            <a:r>
              <a:rPr lang="en-US" altLang="ko-KR" dirty="0" smtClean="0">
                <a:latin typeface="+mn-ea"/>
                <a:cs typeface="Estrangelo Edessa"/>
              </a:rPr>
              <a:t> </a:t>
            </a:r>
            <a:r>
              <a:rPr lang="en-US" altLang="ko-KR" dirty="0" err="1" smtClean="0">
                <a:latin typeface="+mn-ea"/>
                <a:cs typeface="Estrangelo Edessa"/>
              </a:rPr>
              <a:t>i</a:t>
            </a:r>
            <a:r>
              <a:rPr lang="en-US" altLang="ko-KR" dirty="0" smtClean="0">
                <a:latin typeface="+mn-ea"/>
                <a:cs typeface="Estrangelo Edessa"/>
              </a:rPr>
              <a:t>;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ko-KR" dirty="0" smtClean="0">
                <a:latin typeface="+mn-ea"/>
                <a:cs typeface="Estrangelo Edessa"/>
              </a:rPr>
              <a:t>    </a:t>
            </a:r>
            <a:r>
              <a:rPr lang="en-US" altLang="ko-KR" dirty="0" err="1" smtClean="0">
                <a:latin typeface="+mn-ea"/>
                <a:cs typeface="Estrangelo Edessa"/>
              </a:rPr>
              <a:t>fnd</a:t>
            </a:r>
            <a:r>
              <a:rPr lang="en-US" altLang="ko-KR" dirty="0" smtClean="0">
                <a:latin typeface="+mn-ea"/>
                <a:cs typeface="Estrangelo Edessa"/>
              </a:rPr>
              <a:t>[3] = (value/1000)%10;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ko-KR" dirty="0" smtClean="0">
                <a:latin typeface="+mn-ea"/>
                <a:cs typeface="Estrangelo Edessa"/>
              </a:rPr>
              <a:t>    </a:t>
            </a:r>
            <a:r>
              <a:rPr lang="en-US" altLang="ko-KR" dirty="0" err="1" smtClean="0">
                <a:latin typeface="+mn-ea"/>
                <a:cs typeface="Estrangelo Edessa"/>
              </a:rPr>
              <a:t>fnd</a:t>
            </a:r>
            <a:r>
              <a:rPr lang="en-US" altLang="ko-KR" dirty="0" smtClean="0">
                <a:latin typeface="+mn-ea"/>
                <a:cs typeface="Estrangelo Edessa"/>
              </a:rPr>
              <a:t>[2] = (value/100)%10;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ko-KR" dirty="0" smtClean="0">
                <a:latin typeface="+mn-ea"/>
                <a:cs typeface="Estrangelo Edessa"/>
              </a:rPr>
              <a:t>    </a:t>
            </a:r>
            <a:r>
              <a:rPr lang="en-US" altLang="ko-KR" dirty="0" err="1" smtClean="0">
                <a:latin typeface="+mn-ea"/>
                <a:cs typeface="Estrangelo Edessa"/>
              </a:rPr>
              <a:t>fnd</a:t>
            </a:r>
            <a:r>
              <a:rPr lang="en-US" altLang="ko-KR" dirty="0" smtClean="0">
                <a:latin typeface="+mn-ea"/>
                <a:cs typeface="Estrangelo Edessa"/>
              </a:rPr>
              <a:t>[1] = (value/10)%10;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ko-KR" dirty="0" smtClean="0">
                <a:latin typeface="+mn-ea"/>
                <a:cs typeface="Estrangelo Edessa"/>
              </a:rPr>
              <a:t>    </a:t>
            </a:r>
            <a:r>
              <a:rPr lang="en-US" altLang="ko-KR" dirty="0" err="1" smtClean="0">
                <a:latin typeface="+mn-ea"/>
                <a:cs typeface="Estrangelo Edessa"/>
              </a:rPr>
              <a:t>fnd</a:t>
            </a:r>
            <a:r>
              <a:rPr lang="en-US" altLang="ko-KR" dirty="0" smtClean="0">
                <a:latin typeface="+mn-ea"/>
                <a:cs typeface="Estrangelo Edessa"/>
              </a:rPr>
              <a:t>[0] = (value/1)%10;;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ko-KR" dirty="0" smtClean="0">
                <a:latin typeface="+mn-ea"/>
                <a:cs typeface="Estrangelo Edessa"/>
              </a:rPr>
              <a:t>    for (</a:t>
            </a:r>
            <a:r>
              <a:rPr lang="en-US" altLang="ko-KR" dirty="0" err="1" smtClean="0">
                <a:latin typeface="+mn-ea"/>
                <a:cs typeface="Estrangelo Edessa"/>
              </a:rPr>
              <a:t>i</a:t>
            </a:r>
            <a:r>
              <a:rPr lang="en-US" altLang="ko-KR" dirty="0" smtClean="0">
                <a:latin typeface="+mn-ea"/>
                <a:cs typeface="Estrangelo Edessa"/>
              </a:rPr>
              <a:t>=0; </a:t>
            </a:r>
            <a:r>
              <a:rPr lang="en-US" altLang="ko-KR" dirty="0" err="1" smtClean="0">
                <a:latin typeface="+mn-ea"/>
                <a:cs typeface="Estrangelo Edessa"/>
              </a:rPr>
              <a:t>i</a:t>
            </a:r>
            <a:r>
              <a:rPr lang="en-US" altLang="ko-KR" dirty="0" smtClean="0">
                <a:latin typeface="+mn-ea"/>
                <a:cs typeface="Estrangelo Edessa"/>
              </a:rPr>
              <a:t>&lt;4; </a:t>
            </a:r>
            <a:r>
              <a:rPr lang="en-US" altLang="ko-KR" dirty="0" err="1" smtClean="0">
                <a:latin typeface="+mn-ea"/>
                <a:cs typeface="Estrangelo Edessa"/>
              </a:rPr>
              <a:t>i</a:t>
            </a:r>
            <a:r>
              <a:rPr lang="en-US" altLang="ko-KR" dirty="0" smtClean="0">
                <a:latin typeface="+mn-ea"/>
                <a:cs typeface="Estrangelo Edessa"/>
              </a:rPr>
              <a:t>++)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ko-KR" dirty="0" smtClean="0">
                <a:latin typeface="+mn-ea"/>
                <a:cs typeface="Estrangelo Edessa"/>
              </a:rPr>
              <a:t>    {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ko-KR" dirty="0" smtClean="0">
                <a:latin typeface="+mn-ea"/>
                <a:cs typeface="Estrangelo Edessa"/>
              </a:rPr>
              <a:t>	PORTC = digit[</a:t>
            </a:r>
            <a:r>
              <a:rPr lang="en-US" altLang="ko-KR" dirty="0" err="1" smtClean="0">
                <a:latin typeface="+mn-ea"/>
                <a:cs typeface="Estrangelo Edessa"/>
              </a:rPr>
              <a:t>fnd</a:t>
            </a:r>
            <a:r>
              <a:rPr lang="en-US" altLang="ko-KR" dirty="0" smtClean="0">
                <a:latin typeface="+mn-ea"/>
                <a:cs typeface="Estrangelo Edessa"/>
              </a:rPr>
              <a:t>[</a:t>
            </a:r>
            <a:r>
              <a:rPr lang="en-US" altLang="ko-KR" dirty="0" err="1" smtClean="0">
                <a:latin typeface="+mn-ea"/>
                <a:cs typeface="Estrangelo Edessa"/>
              </a:rPr>
              <a:t>i</a:t>
            </a:r>
            <a:r>
              <a:rPr lang="en-US" altLang="ko-KR" dirty="0" smtClean="0">
                <a:latin typeface="+mn-ea"/>
                <a:cs typeface="Estrangelo Edessa"/>
              </a:rPr>
              <a:t>]] | (</a:t>
            </a:r>
            <a:r>
              <a:rPr lang="en-US" altLang="ko-KR" dirty="0" err="1" smtClean="0">
                <a:latin typeface="+mn-ea"/>
                <a:cs typeface="Estrangelo Edessa"/>
              </a:rPr>
              <a:t>i</a:t>
            </a:r>
            <a:r>
              <a:rPr lang="en-US" altLang="ko-KR" dirty="0" smtClean="0">
                <a:latin typeface="+mn-ea"/>
                <a:cs typeface="Estrangelo Edessa"/>
              </a:rPr>
              <a:t>==1 ? 0x80 : 0x00);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ko-KR" dirty="0" smtClean="0">
                <a:latin typeface="+mn-ea"/>
                <a:cs typeface="Estrangelo Edessa"/>
              </a:rPr>
              <a:t>	PORTG = </a:t>
            </a:r>
            <a:r>
              <a:rPr lang="en-US" altLang="ko-KR" dirty="0" err="1" smtClean="0">
                <a:latin typeface="+mn-ea"/>
                <a:cs typeface="Estrangelo Edessa"/>
              </a:rPr>
              <a:t>fnd_sel</a:t>
            </a:r>
            <a:r>
              <a:rPr lang="en-US" altLang="ko-KR" dirty="0" smtClean="0">
                <a:latin typeface="+mn-ea"/>
                <a:cs typeface="Estrangelo Edessa"/>
              </a:rPr>
              <a:t>[</a:t>
            </a:r>
            <a:r>
              <a:rPr lang="en-US" altLang="ko-KR" dirty="0" err="1" smtClean="0">
                <a:latin typeface="+mn-ea"/>
                <a:cs typeface="Estrangelo Edessa"/>
              </a:rPr>
              <a:t>i</a:t>
            </a:r>
            <a:r>
              <a:rPr lang="en-US" altLang="ko-KR" dirty="0" smtClean="0">
                <a:latin typeface="+mn-ea"/>
                <a:cs typeface="Estrangelo Edessa"/>
              </a:rPr>
              <a:t>];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ko-KR" dirty="0" smtClean="0">
                <a:latin typeface="+mn-ea"/>
                <a:cs typeface="Estrangelo Edessa"/>
              </a:rPr>
              <a:t>	_</a:t>
            </a:r>
            <a:r>
              <a:rPr lang="en-US" altLang="ko-KR" dirty="0" err="1" smtClean="0">
                <a:latin typeface="+mn-ea"/>
                <a:cs typeface="Estrangelo Edessa"/>
              </a:rPr>
              <a:t>delay_ms</a:t>
            </a:r>
            <a:r>
              <a:rPr lang="en-US" altLang="ko-KR" dirty="0" smtClean="0">
                <a:latin typeface="+mn-ea"/>
                <a:cs typeface="Estrangelo Edessa"/>
              </a:rPr>
              <a:t>(2);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ko-KR" dirty="0" smtClean="0">
                <a:latin typeface="+mn-ea"/>
                <a:cs typeface="Estrangelo Edessa"/>
              </a:rPr>
              <a:t>	if (i%2)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ko-KR" dirty="0" smtClean="0">
                <a:latin typeface="+mn-ea"/>
                <a:cs typeface="Estrangelo Edessa"/>
              </a:rPr>
              <a:t>	    _</a:t>
            </a:r>
            <a:r>
              <a:rPr lang="en-US" altLang="ko-KR" dirty="0" err="1" smtClean="0">
                <a:latin typeface="+mn-ea"/>
                <a:cs typeface="Estrangelo Edessa"/>
              </a:rPr>
              <a:t>delay_ms</a:t>
            </a:r>
            <a:r>
              <a:rPr lang="en-US" altLang="ko-KR" dirty="0" smtClean="0">
                <a:latin typeface="+mn-ea"/>
                <a:cs typeface="Estrangelo Edessa"/>
              </a:rPr>
              <a:t>(1);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ko-KR" dirty="0" smtClean="0">
                <a:latin typeface="+mn-ea"/>
                <a:cs typeface="Estrangelo Edessa"/>
              </a:rPr>
              <a:t>    }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ko-KR" dirty="0" smtClean="0">
                <a:latin typeface="+mn-ea"/>
                <a:cs typeface="Estrangelo Edessa"/>
              </a:rPr>
              <a:t>}	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SEN-2 : </a:t>
            </a:r>
            <a:r>
              <a:rPr lang="ko-KR" altLang="en-US" dirty="0" err="1" smtClean="0"/>
              <a:t>스마트폰으로</a:t>
            </a:r>
            <a:r>
              <a:rPr lang="ko-KR" altLang="en-US" dirty="0" smtClean="0"/>
              <a:t> 조종하는 </a:t>
            </a:r>
            <a:r>
              <a:rPr lang="ko-KR" altLang="en-US" dirty="0" err="1" smtClean="0"/>
              <a:t>스마트카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 내용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스마트폰으로</a:t>
            </a:r>
            <a:r>
              <a:rPr lang="ko-KR" altLang="en-US" dirty="0" smtClean="0"/>
              <a:t> 조종하는 자동차 만들기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모터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바퀴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개에 장착하고 이것을 다시 </a:t>
            </a:r>
            <a:r>
              <a:rPr lang="ko-KR" altLang="en-US" dirty="0" err="1" smtClean="0"/>
              <a:t>카베이스의</a:t>
            </a:r>
            <a:r>
              <a:rPr lang="ko-KR" altLang="en-US" dirty="0" smtClean="0"/>
              <a:t> 뒤쪽에 장착하여 뒷바퀴를 구성하고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볼캐스터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개는 </a:t>
            </a:r>
            <a:r>
              <a:rPr lang="ko-KR" altLang="en-US" dirty="0" err="1" smtClean="0"/>
              <a:t>카베이스의</a:t>
            </a:r>
            <a:r>
              <a:rPr lang="ko-KR" altLang="en-US" dirty="0" smtClean="0"/>
              <a:t> 앞쪽 중앙에 장착하여 </a:t>
            </a:r>
            <a:r>
              <a:rPr lang="ko-KR" altLang="en-US" dirty="0" err="1" smtClean="0"/>
              <a:t>앞바퀴를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구성하므로써</a:t>
            </a:r>
            <a:r>
              <a:rPr lang="ko-KR" altLang="en-US" dirty="0" smtClean="0"/>
              <a:t> 자동차구현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모터는 모터드라이버 모듈을 사용하여 구현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스마트폰과의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블루투스</a:t>
            </a:r>
            <a:r>
              <a:rPr lang="ko-KR" altLang="en-US" dirty="0" smtClean="0"/>
              <a:t> 통신을 위하여 </a:t>
            </a:r>
            <a:r>
              <a:rPr lang="ko-KR" altLang="en-US" dirty="0" err="1" smtClean="0"/>
              <a:t>블루투스시리얼</a:t>
            </a:r>
            <a:r>
              <a:rPr lang="ko-KR" altLang="en-US" dirty="0" smtClean="0"/>
              <a:t> 모듈을 장착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모터 전원은 키트와 </a:t>
            </a:r>
            <a:r>
              <a:rPr lang="ko-KR" altLang="en-US" dirty="0" err="1" smtClean="0"/>
              <a:t>블루투스모듈의</a:t>
            </a:r>
            <a:r>
              <a:rPr lang="ko-KR" altLang="en-US" dirty="0" smtClean="0"/>
              <a:t> 전원과 분리하여 사용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스마트폰에서</a:t>
            </a:r>
            <a:r>
              <a:rPr lang="ko-KR" altLang="en-US" dirty="0" smtClean="0"/>
              <a:t> 아래의 코드가 들어오면 이에 대응하여 </a:t>
            </a:r>
            <a:r>
              <a:rPr lang="ko-KR" altLang="en-US" dirty="0" err="1" smtClean="0"/>
              <a:t>무빙</a:t>
            </a:r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-</a:t>
            </a:r>
            <a:fld id="{AF800E7E-5BC8-4EB4-943F-6ACD9667ACAD}" type="slidenum">
              <a:rPr lang="en-US" altLang="ko-KR" smtClean="0"/>
              <a:pPr>
                <a:defRPr/>
              </a:pPr>
              <a:t>15</a:t>
            </a:fld>
            <a:r>
              <a:rPr lang="en-US" altLang="ko-KR" dirty="0" smtClean="0"/>
              <a:t>-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683027" y="4875695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 : </a:t>
                      </a:r>
                      <a:r>
                        <a:rPr lang="ko-KR" altLang="en-US" dirty="0" smtClean="0"/>
                        <a:t>좌회전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 : </a:t>
                      </a:r>
                      <a:r>
                        <a:rPr lang="ko-KR" altLang="en-US" dirty="0" smtClean="0"/>
                        <a:t>전진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 </a:t>
                      </a:r>
                      <a:r>
                        <a:rPr lang="ko-KR" altLang="en-US" dirty="0" smtClean="0"/>
                        <a:t>우회전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4. </a:t>
                      </a:r>
                      <a:r>
                        <a:rPr lang="ko-KR" altLang="en-US" dirty="0" smtClean="0"/>
                        <a:t>좌로 돌기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5. </a:t>
                      </a:r>
                      <a:r>
                        <a:rPr lang="ko-KR" altLang="en-US" dirty="0" smtClean="0"/>
                        <a:t>정지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6. </a:t>
                      </a:r>
                      <a:r>
                        <a:rPr lang="ko-KR" altLang="en-US" dirty="0" smtClean="0"/>
                        <a:t>우로 돌기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7. </a:t>
                      </a:r>
                      <a:r>
                        <a:rPr lang="ko-KR" altLang="en-US" dirty="0" smtClean="0"/>
                        <a:t>뒤로 좌회전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8. </a:t>
                      </a:r>
                      <a:r>
                        <a:rPr lang="ko-KR" altLang="en-US" dirty="0" smtClean="0"/>
                        <a:t>후진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9. </a:t>
                      </a:r>
                      <a:r>
                        <a:rPr lang="ko-KR" altLang="en-US" dirty="0" smtClean="0"/>
                        <a:t>뒤로 좌회전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SEN-2 : </a:t>
            </a:r>
            <a:r>
              <a:rPr lang="ko-KR" altLang="en-US" dirty="0" err="1" smtClean="0"/>
              <a:t>스마트폰으로</a:t>
            </a:r>
            <a:r>
              <a:rPr lang="ko-KR" altLang="en-US" dirty="0" smtClean="0"/>
              <a:t> 조종하는 </a:t>
            </a:r>
            <a:r>
              <a:rPr lang="ko-KR" altLang="en-US" dirty="0" err="1" smtClean="0"/>
              <a:t>스마트카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모터 드라이버 </a:t>
            </a:r>
            <a:r>
              <a:rPr lang="en-US" altLang="ko-KR" dirty="0" smtClean="0"/>
              <a:t>TB6612 </a:t>
            </a:r>
            <a:r>
              <a:rPr lang="ko-KR" altLang="en-US" dirty="0" smtClean="0"/>
              <a:t>규격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708920"/>
            <a:ext cx="697412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1556792"/>
            <a:ext cx="20193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</a:t>
            </a:r>
            <a:fld id="{AF800E7E-5BC8-4EB4-943F-6ACD9667ACAD}" type="slidenum">
              <a:rPr lang="en-US" altLang="ko-KR" smtClean="0"/>
              <a:pPr>
                <a:defRPr/>
              </a:pPr>
              <a:t>16</a:t>
            </a:fld>
            <a:r>
              <a:rPr lang="en-US" altLang="ko-KR" smtClean="0"/>
              <a:t>-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SEN-2 : </a:t>
            </a:r>
            <a:r>
              <a:rPr lang="ko-KR" altLang="en-US" dirty="0" err="1" smtClean="0"/>
              <a:t>스마트폰으로</a:t>
            </a:r>
            <a:r>
              <a:rPr lang="ko-KR" altLang="en-US" dirty="0" smtClean="0"/>
              <a:t> 조종하는 </a:t>
            </a:r>
            <a:r>
              <a:rPr lang="ko-KR" altLang="en-US" dirty="0" err="1" smtClean="0"/>
              <a:t>스마트카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TB6612 </a:t>
            </a:r>
            <a:r>
              <a:rPr lang="ko-KR" altLang="en-US" dirty="0" smtClean="0"/>
              <a:t>신호선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060848"/>
            <a:ext cx="5929332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타원 5"/>
          <p:cNvSpPr/>
          <p:nvPr/>
        </p:nvSpPr>
        <p:spPr>
          <a:xfrm>
            <a:off x="2483768" y="2348880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347864" y="2348880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915816" y="2348880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979712" y="5445224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779912" y="5445224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</a:t>
            </a:r>
            <a:fld id="{AF800E7E-5BC8-4EB4-943F-6ACD9667ACAD}" type="slidenum">
              <a:rPr lang="en-US" altLang="ko-KR" smtClean="0"/>
              <a:pPr>
                <a:defRPr/>
              </a:pPr>
              <a:t>17</a:t>
            </a:fld>
            <a:r>
              <a:rPr lang="en-US" altLang="ko-KR" smtClean="0"/>
              <a:t>-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SEN-2 : </a:t>
            </a:r>
            <a:r>
              <a:rPr lang="ko-KR" altLang="en-US" dirty="0" err="1" smtClean="0"/>
              <a:t>스마트폰으로</a:t>
            </a:r>
            <a:r>
              <a:rPr lang="ko-KR" altLang="en-US" dirty="0" smtClean="0"/>
              <a:t> 조종하는 </a:t>
            </a:r>
            <a:r>
              <a:rPr lang="ko-KR" altLang="en-US" dirty="0" err="1" smtClean="0"/>
              <a:t>스마트카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TB6612 </a:t>
            </a:r>
            <a:r>
              <a:rPr lang="ko-KR" altLang="en-US" dirty="0" smtClean="0"/>
              <a:t>입력에 따른 출력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88840"/>
            <a:ext cx="80295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483768" y="6021288"/>
            <a:ext cx="4248472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방향 전환 시에는 </a:t>
            </a:r>
            <a:r>
              <a:rPr lang="en-US" altLang="ko-KR" sz="1400" dirty="0" smtClean="0"/>
              <a:t>Short Break </a:t>
            </a:r>
            <a:r>
              <a:rPr lang="ko-KR" altLang="en-US" sz="1400" dirty="0" smtClean="0"/>
              <a:t>를 거치는 것이 좋음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611560" y="3284984"/>
            <a:ext cx="7848872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195736" y="3356992"/>
            <a:ext cx="648072" cy="115212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868144" y="3356992"/>
            <a:ext cx="2520280" cy="115212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3568" y="4653136"/>
            <a:ext cx="7704856" cy="504056"/>
          </a:xfrm>
          <a:prstGeom prst="rect">
            <a:avLst/>
          </a:prstGeom>
          <a:solidFill>
            <a:srgbClr val="B2B2B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3568" y="2780928"/>
            <a:ext cx="7704856" cy="504056"/>
          </a:xfrm>
          <a:prstGeom prst="rect">
            <a:avLst/>
          </a:prstGeom>
          <a:solidFill>
            <a:srgbClr val="B2B2B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15816" y="5301208"/>
            <a:ext cx="648072" cy="50405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868144" y="5301208"/>
            <a:ext cx="2520280" cy="50405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915816" y="3356992"/>
            <a:ext cx="648072" cy="115212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83568" y="4653136"/>
            <a:ext cx="1368152" cy="50405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83568" y="2780928"/>
            <a:ext cx="1368152" cy="43204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</a:t>
            </a:r>
            <a:fld id="{AF800E7E-5BC8-4EB4-943F-6ACD9667ACAD}" type="slidenum">
              <a:rPr lang="en-US" altLang="ko-KR" smtClean="0"/>
              <a:pPr>
                <a:defRPr/>
              </a:pPr>
              <a:t>18</a:t>
            </a:fld>
            <a:r>
              <a:rPr lang="en-US" altLang="ko-KR" smtClean="0"/>
              <a:t>-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SEN-2 : </a:t>
            </a:r>
            <a:r>
              <a:rPr lang="ko-KR" altLang="en-US" dirty="0" err="1" smtClean="0"/>
              <a:t>스마트폰으로</a:t>
            </a:r>
            <a:r>
              <a:rPr lang="ko-KR" altLang="en-US" dirty="0" smtClean="0"/>
              <a:t> 조종하는 </a:t>
            </a:r>
            <a:r>
              <a:rPr lang="ko-KR" altLang="en-US" dirty="0" err="1" smtClean="0"/>
              <a:t>스마트카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</a:t>
            </a:r>
            <a:fld id="{AF800E7E-5BC8-4EB4-943F-6ACD9667ACAD}" type="slidenum">
              <a:rPr lang="en-US" altLang="ko-KR" smtClean="0"/>
              <a:pPr>
                <a:defRPr/>
              </a:pPr>
              <a:t>19</a:t>
            </a:fld>
            <a:r>
              <a:rPr lang="en-US" altLang="ko-KR" smtClean="0"/>
              <a:t>-</a:t>
            </a:r>
            <a:endParaRPr lang="en-US" altLang="ko-KR"/>
          </a:p>
        </p:txBody>
      </p:sp>
      <p:pic>
        <p:nvPicPr>
          <p:cNvPr id="5" name="그림 4" descr="temp.jpg"/>
          <p:cNvPicPr/>
          <p:nvPr/>
        </p:nvPicPr>
        <p:blipFill>
          <a:blip r:embed="rId2" cstate="print"/>
          <a:stretch>
            <a:fillRect/>
          </a:stretch>
        </p:blipFill>
        <p:spPr>
          <a:xfrm rot="5400000">
            <a:off x="3260591" y="2987805"/>
            <a:ext cx="2650404" cy="2160240"/>
          </a:xfrm>
          <a:prstGeom prst="rect">
            <a:avLst/>
          </a:prstGeom>
        </p:spPr>
      </p:pic>
      <p:pic>
        <p:nvPicPr>
          <p:cNvPr id="6" name="Object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7227" y="2815472"/>
            <a:ext cx="2343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Object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7227" y="3606047"/>
            <a:ext cx="233362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Object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80040" y="3606047"/>
            <a:ext cx="233362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Object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7452" y="2023310"/>
            <a:ext cx="34385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직선 연결선 9"/>
          <p:cNvCxnSpPr/>
          <p:nvPr/>
        </p:nvCxnSpPr>
        <p:spPr>
          <a:xfrm>
            <a:off x="2857601" y="2454688"/>
            <a:ext cx="1008112" cy="2880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5593905" y="2454688"/>
            <a:ext cx="648072" cy="2880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Object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8177" y="5623760"/>
            <a:ext cx="67627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Object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946602" y="5623760"/>
            <a:ext cx="67627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직선 연결선 13"/>
          <p:cNvCxnSpPr/>
          <p:nvPr/>
        </p:nvCxnSpPr>
        <p:spPr>
          <a:xfrm flipH="1">
            <a:off x="3577681" y="5190992"/>
            <a:ext cx="432048" cy="4320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57801" y="5190992"/>
            <a:ext cx="288032" cy="4320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4225753" y="5190992"/>
            <a:ext cx="216024" cy="4320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089849" y="5190992"/>
            <a:ext cx="504056" cy="4320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4585793" y="2886736"/>
            <a:ext cx="1512168" cy="72008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31"/>
          <p:cNvSpPr txBox="1"/>
          <p:nvPr/>
        </p:nvSpPr>
        <p:spPr>
          <a:xfrm>
            <a:off x="6097961" y="2742720"/>
            <a:ext cx="81144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smtClean="0"/>
              <a:t>전원 </a:t>
            </a:r>
            <a:r>
              <a:rPr lang="en-US" altLang="ko-KR" sz="1200" dirty="0" smtClean="0"/>
              <a:t>LED</a:t>
            </a:r>
            <a:endParaRPr lang="ko-KR" altLang="en-US" sz="1200" dirty="0"/>
          </a:p>
        </p:txBody>
      </p:sp>
      <p:cxnSp>
        <p:nvCxnSpPr>
          <p:cNvPr id="20" name="직선 연결선 19"/>
          <p:cNvCxnSpPr/>
          <p:nvPr/>
        </p:nvCxnSpPr>
        <p:spPr>
          <a:xfrm flipH="1">
            <a:off x="3145633" y="4764460"/>
            <a:ext cx="1008112" cy="786572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3145633" y="4758944"/>
            <a:ext cx="1224136" cy="792088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38"/>
          <p:cNvSpPr txBox="1"/>
          <p:nvPr/>
        </p:nvSpPr>
        <p:spPr>
          <a:xfrm>
            <a:off x="2209529" y="5551032"/>
            <a:ext cx="101021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모터 </a:t>
            </a:r>
            <a:r>
              <a:rPr lang="en-US" altLang="ko-KR" sz="1200" dirty="0" smtClean="0"/>
              <a:t>A </a:t>
            </a:r>
            <a:r>
              <a:rPr lang="ko-KR" altLang="en-US" sz="1200" dirty="0" smtClean="0"/>
              <a:t>방향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표시 </a:t>
            </a:r>
            <a:r>
              <a:rPr lang="en-US" altLang="ko-KR" sz="1200" dirty="0" smtClean="0"/>
              <a:t>LED</a:t>
            </a:r>
            <a:endParaRPr lang="ko-KR" altLang="en-US" sz="1200" dirty="0"/>
          </a:p>
        </p:txBody>
      </p:sp>
      <p:sp>
        <p:nvSpPr>
          <p:cNvPr id="23" name="TextBox 39"/>
          <p:cNvSpPr txBox="1"/>
          <p:nvPr/>
        </p:nvSpPr>
        <p:spPr>
          <a:xfrm>
            <a:off x="5959556" y="5551032"/>
            <a:ext cx="99899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모터 </a:t>
            </a:r>
            <a:r>
              <a:rPr lang="en-US" altLang="ko-KR" sz="1200" dirty="0" smtClean="0"/>
              <a:t>B </a:t>
            </a:r>
            <a:r>
              <a:rPr lang="ko-KR" altLang="en-US" sz="1200" dirty="0" smtClean="0"/>
              <a:t>방향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표시 </a:t>
            </a:r>
            <a:r>
              <a:rPr lang="en-US" altLang="ko-KR" sz="1200" dirty="0" smtClean="0"/>
              <a:t>LED</a:t>
            </a:r>
            <a:endParaRPr lang="ko-KR" altLang="en-US" sz="12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01817" y="4758944"/>
            <a:ext cx="1224136" cy="792088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017841" y="4758944"/>
            <a:ext cx="1008112" cy="792088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 flipV="1">
            <a:off x="2353545" y="2526696"/>
            <a:ext cx="1296144" cy="504056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59"/>
          <p:cNvSpPr txBox="1"/>
          <p:nvPr/>
        </p:nvSpPr>
        <p:spPr>
          <a:xfrm>
            <a:off x="1129409" y="2238664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smtClean="0"/>
              <a:t>모터 전원 선택 점퍼</a:t>
            </a:r>
            <a:endParaRPr lang="ko-KR" altLang="en-US" sz="1200" dirty="0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5305873" y="2526696"/>
            <a:ext cx="1152128" cy="43756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62"/>
          <p:cNvSpPr txBox="1"/>
          <p:nvPr/>
        </p:nvSpPr>
        <p:spPr>
          <a:xfrm>
            <a:off x="6458001" y="2382680"/>
            <a:ext cx="16033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smtClean="0"/>
              <a:t>박스헤더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인터페이스</a:t>
            </a:r>
            <a:endParaRPr lang="ko-KR" altLang="en-US" sz="1200" dirty="0"/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3649689" y="3246776"/>
            <a:ext cx="2520280" cy="1013628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5449889" y="3246776"/>
            <a:ext cx="720080" cy="1013628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72"/>
          <p:cNvSpPr txBox="1"/>
          <p:nvPr/>
        </p:nvSpPr>
        <p:spPr>
          <a:xfrm>
            <a:off x="6169969" y="3102760"/>
            <a:ext cx="147027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err="1" smtClean="0"/>
              <a:t>핀헤더</a:t>
            </a:r>
            <a:r>
              <a:rPr lang="ko-KR" altLang="en-US" sz="1200" dirty="0" smtClean="0"/>
              <a:t> 인터페이스</a:t>
            </a:r>
            <a:endParaRPr lang="ko-KR" altLang="en-US" sz="1200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4225753" y="5118984"/>
            <a:ext cx="360040" cy="864096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4585793" y="5118984"/>
            <a:ext cx="288032" cy="864096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84"/>
          <p:cNvSpPr txBox="1"/>
          <p:nvPr/>
        </p:nvSpPr>
        <p:spPr>
          <a:xfrm>
            <a:off x="3967797" y="5983080"/>
            <a:ext cx="13708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모터 출력 </a:t>
            </a:r>
            <a:r>
              <a:rPr lang="ko-KR" altLang="en-US" sz="1200" dirty="0" err="1" smtClean="0"/>
              <a:t>핀헤더</a:t>
            </a:r>
            <a:endParaRPr lang="ko-KR" altLang="en-US" sz="12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3361657" y="3462800"/>
            <a:ext cx="21602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361657" y="2814728"/>
            <a:ext cx="21602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361657" y="3606816"/>
            <a:ext cx="21602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3361657" y="5335008"/>
            <a:ext cx="21602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593905" y="5335008"/>
            <a:ext cx="21602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5593905" y="3606816"/>
            <a:ext cx="21602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내용 개체 틀 2"/>
          <p:cNvSpPr>
            <a:spLocks noGrp="1"/>
          </p:cNvSpPr>
          <p:nvPr>
            <p:ph idx="1"/>
          </p:nvPr>
        </p:nvSpPr>
        <p:spPr>
          <a:xfrm>
            <a:off x="566738" y="1430338"/>
            <a:ext cx="8001000" cy="4808537"/>
          </a:xfrm>
        </p:spPr>
        <p:txBody>
          <a:bodyPr/>
          <a:lstStyle/>
          <a:p>
            <a:r>
              <a:rPr lang="en-US" altLang="ko-KR" dirty="0" smtClean="0"/>
              <a:t>TB6612 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JMOD-MOTOR-1 </a:t>
            </a:r>
            <a:r>
              <a:rPr lang="ko-KR" altLang="en-US" dirty="0" smtClean="0"/>
              <a:t>구성도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</a:t>
            </a:r>
            <a:fld id="{AF800E7E-5BC8-4EB4-943F-6ACD9667ACAD}" type="slidenum">
              <a:rPr lang="en-US" altLang="ko-KR" smtClean="0"/>
              <a:pPr>
                <a:defRPr/>
              </a:pPr>
              <a:t>2</a:t>
            </a:fld>
            <a:r>
              <a:rPr lang="en-US" altLang="ko-KR" smtClean="0"/>
              <a:t>-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SEN-2 : </a:t>
            </a:r>
            <a:r>
              <a:rPr lang="ko-KR" altLang="en-US" dirty="0" err="1" smtClean="0"/>
              <a:t>스마트폰으로</a:t>
            </a:r>
            <a:r>
              <a:rPr lang="ko-KR" altLang="en-US" dirty="0" smtClean="0"/>
              <a:t> 조종하는 </a:t>
            </a:r>
            <a:r>
              <a:rPr lang="ko-KR" altLang="en-US" dirty="0" err="1" smtClean="0"/>
              <a:t>스마트카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구현 알고리즘</a:t>
            </a:r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6" name="내용 개체 틀 4"/>
          <p:cNvGraphicFramePr>
            <a:graphicFrameLocks/>
          </p:cNvGraphicFramePr>
          <p:nvPr/>
        </p:nvGraphicFramePr>
        <p:xfrm>
          <a:off x="1907704" y="2204864"/>
          <a:ext cx="5987008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오른쪽으로 구부러진 화살표 6"/>
          <p:cNvSpPr/>
          <p:nvPr/>
        </p:nvSpPr>
        <p:spPr>
          <a:xfrm flipV="1">
            <a:off x="1619672" y="3789040"/>
            <a:ext cx="216024" cy="129614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407707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무한</a:t>
            </a:r>
            <a:endParaRPr lang="en-US" altLang="ko-KR" dirty="0" smtClean="0"/>
          </a:p>
          <a:p>
            <a:r>
              <a:rPr lang="ko-KR" altLang="en-US" dirty="0" smtClean="0"/>
              <a:t>루프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</a:t>
            </a:r>
            <a:fld id="{AF800E7E-5BC8-4EB4-943F-6ACD9667ACAD}" type="slidenum">
              <a:rPr lang="en-US" altLang="ko-KR" smtClean="0"/>
              <a:pPr>
                <a:defRPr/>
              </a:pPr>
              <a:t>20</a:t>
            </a:fld>
            <a:r>
              <a:rPr lang="en-US" altLang="ko-KR" smtClean="0"/>
              <a:t>-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SEN-2 : </a:t>
            </a:r>
            <a:r>
              <a:rPr lang="ko-KR" altLang="en-US" dirty="0" err="1" smtClean="0"/>
              <a:t>스마트폰으로</a:t>
            </a:r>
            <a:r>
              <a:rPr lang="ko-KR" altLang="en-US" dirty="0" smtClean="0"/>
              <a:t> 조종하는 </a:t>
            </a:r>
            <a:r>
              <a:rPr lang="ko-KR" altLang="en-US" dirty="0" err="1" smtClean="0"/>
              <a:t>스마트카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구현 프로그램</a:t>
            </a:r>
            <a:endParaRPr lang="en-US" altLang="ko-KR" dirty="0" smtClean="0"/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0" y="1992943"/>
            <a:ext cx="9144000" cy="431400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 smtClean="0">
                <a:latin typeface="+mn-ea"/>
                <a:cs typeface="Estrangelo Edessa" pitchFamily="66" charset="0"/>
              </a:rPr>
              <a:t>#include &lt;</a:t>
            </a:r>
            <a:r>
              <a:rPr lang="en-US" altLang="ko-KR" sz="1400" dirty="0" err="1" smtClean="0">
                <a:latin typeface="+mn-ea"/>
                <a:cs typeface="Estrangelo Edessa" pitchFamily="66" charset="0"/>
              </a:rPr>
              <a:t>avr</a:t>
            </a:r>
            <a:r>
              <a:rPr lang="en-US" altLang="ko-KR" sz="1400" dirty="0" smtClean="0">
                <a:latin typeface="+mn-ea"/>
                <a:cs typeface="Estrangelo Edessa" pitchFamily="66" charset="0"/>
              </a:rPr>
              <a:t>/</a:t>
            </a:r>
            <a:r>
              <a:rPr lang="en-US" altLang="ko-KR" sz="1400" dirty="0" err="1" smtClean="0">
                <a:latin typeface="+mn-ea"/>
                <a:cs typeface="Estrangelo Edessa" pitchFamily="66" charset="0"/>
              </a:rPr>
              <a:t>io.h</a:t>
            </a:r>
            <a:r>
              <a:rPr lang="en-US" altLang="ko-KR" sz="1400" dirty="0" smtClean="0">
                <a:latin typeface="+mn-ea"/>
                <a:cs typeface="Estrangelo Edessa" pitchFamily="66" charset="0"/>
              </a:rPr>
              <a:t>&gt;</a:t>
            </a: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 smtClean="0">
                <a:latin typeface="+mn-ea"/>
                <a:cs typeface="Estrangelo Edessa" pitchFamily="66" charset="0"/>
              </a:rPr>
              <a:t>#define F_CPU 16000000UL</a:t>
            </a: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 smtClean="0">
                <a:latin typeface="+mn-ea"/>
                <a:cs typeface="Estrangelo Edessa" pitchFamily="66" charset="0"/>
              </a:rPr>
              <a:t>#include &lt;</a:t>
            </a:r>
            <a:r>
              <a:rPr lang="en-US" altLang="ko-KR" sz="1400" dirty="0" err="1" smtClean="0">
                <a:latin typeface="+mn-ea"/>
                <a:cs typeface="Estrangelo Edessa" pitchFamily="66" charset="0"/>
              </a:rPr>
              <a:t>util</a:t>
            </a:r>
            <a:r>
              <a:rPr lang="en-US" altLang="ko-KR" sz="1400" dirty="0" smtClean="0">
                <a:latin typeface="+mn-ea"/>
                <a:cs typeface="Estrangelo Edessa" pitchFamily="66" charset="0"/>
              </a:rPr>
              <a:t>/</a:t>
            </a:r>
            <a:r>
              <a:rPr lang="en-US" altLang="ko-KR" sz="1400" dirty="0" err="1" smtClean="0">
                <a:latin typeface="+mn-ea"/>
                <a:cs typeface="Estrangelo Edessa" pitchFamily="66" charset="0"/>
              </a:rPr>
              <a:t>delay.h</a:t>
            </a:r>
            <a:r>
              <a:rPr lang="en-US" altLang="ko-KR" sz="1400" dirty="0" smtClean="0">
                <a:latin typeface="+mn-ea"/>
                <a:cs typeface="Estrangelo Edessa" pitchFamily="66" charset="0"/>
              </a:rPr>
              <a:t>&gt;</a:t>
            </a:r>
          </a:p>
          <a:p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#define SPEED_100  0xff</a:t>
            </a:r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#define SPEED_80   0xC0</a:t>
            </a:r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#define SPEED_50   0x80</a:t>
            </a:r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#define SPEED_30   0x40</a:t>
            </a:r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#define SPEED_0    0x00</a:t>
            </a:r>
            <a:endParaRPr lang="ko-KR" altLang="en-US" sz="1400" dirty="0" smtClean="0">
              <a:latin typeface="+mn-ea"/>
              <a:ea typeface="+mn-ea"/>
            </a:endParaRPr>
          </a:p>
          <a:p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#define</a:t>
            </a:r>
            <a:r>
              <a:rPr lang="ko-KR" altLang="en-US" sz="1400" dirty="0" smtClean="0">
                <a:latin typeface="+mn-ea"/>
                <a:ea typeface="+mn-ea"/>
              </a:rPr>
              <a:t>	</a:t>
            </a:r>
            <a:r>
              <a:rPr lang="en-US" altLang="ko-KR" sz="1400" dirty="0" smtClean="0">
                <a:latin typeface="+mn-ea"/>
                <a:ea typeface="+mn-ea"/>
              </a:rPr>
              <a:t>B_FORWARD_L</a:t>
            </a:r>
            <a:r>
              <a:rPr lang="ko-KR" altLang="en-US" sz="1400" dirty="0" smtClean="0">
                <a:latin typeface="+mn-ea"/>
                <a:ea typeface="+mn-ea"/>
              </a:rPr>
              <a:t>		</a:t>
            </a:r>
            <a:r>
              <a:rPr lang="en-US" altLang="ko-KR" sz="1400" dirty="0" smtClean="0">
                <a:latin typeface="+mn-ea"/>
                <a:ea typeface="+mn-ea"/>
              </a:rPr>
              <a:t>'1'</a:t>
            </a:r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#define 	B_FORWARD</a:t>
            </a:r>
            <a:r>
              <a:rPr lang="ko-KR" altLang="en-US" sz="1400" dirty="0" smtClean="0">
                <a:latin typeface="+mn-ea"/>
                <a:ea typeface="+mn-ea"/>
              </a:rPr>
              <a:t>	</a:t>
            </a:r>
            <a:r>
              <a:rPr lang="en-US" altLang="ko-KR" sz="1400" dirty="0" smtClean="0">
                <a:latin typeface="+mn-ea"/>
                <a:ea typeface="+mn-ea"/>
              </a:rPr>
              <a:t>	'2'</a:t>
            </a:r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#define</a:t>
            </a:r>
            <a:r>
              <a:rPr lang="ko-KR" altLang="en-US" sz="1400" dirty="0" smtClean="0">
                <a:latin typeface="+mn-ea"/>
                <a:ea typeface="+mn-ea"/>
              </a:rPr>
              <a:t>	</a:t>
            </a:r>
            <a:r>
              <a:rPr lang="en-US" altLang="ko-KR" sz="1400" dirty="0" smtClean="0">
                <a:latin typeface="+mn-ea"/>
                <a:ea typeface="+mn-ea"/>
              </a:rPr>
              <a:t>B_FORWARD_R</a:t>
            </a:r>
            <a:r>
              <a:rPr lang="ko-KR" altLang="en-US" sz="1400" dirty="0" smtClean="0">
                <a:latin typeface="+mn-ea"/>
                <a:ea typeface="+mn-ea"/>
              </a:rPr>
              <a:t>		</a:t>
            </a:r>
            <a:r>
              <a:rPr lang="en-US" altLang="ko-KR" sz="1400" dirty="0" smtClean="0">
                <a:latin typeface="+mn-ea"/>
                <a:ea typeface="+mn-ea"/>
              </a:rPr>
              <a:t>'3'</a:t>
            </a:r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#define 	B_CCLOCKWISE</a:t>
            </a:r>
            <a:r>
              <a:rPr lang="ko-KR" altLang="en-US" sz="1400" dirty="0" smtClean="0">
                <a:latin typeface="+mn-ea"/>
                <a:ea typeface="+mn-ea"/>
              </a:rPr>
              <a:t>	</a:t>
            </a:r>
            <a:r>
              <a:rPr lang="en-US" altLang="ko-KR" sz="1400" dirty="0" smtClean="0">
                <a:latin typeface="+mn-ea"/>
                <a:ea typeface="+mn-ea"/>
              </a:rPr>
              <a:t>	'4'</a:t>
            </a:r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#define</a:t>
            </a:r>
            <a:r>
              <a:rPr lang="ko-KR" altLang="en-US" sz="1400" dirty="0" smtClean="0">
                <a:latin typeface="+mn-ea"/>
                <a:ea typeface="+mn-ea"/>
              </a:rPr>
              <a:t>	</a:t>
            </a:r>
            <a:r>
              <a:rPr lang="en-US" altLang="ko-KR" sz="1400" dirty="0" smtClean="0">
                <a:latin typeface="+mn-ea"/>
                <a:ea typeface="+mn-ea"/>
              </a:rPr>
              <a:t>B_STOP</a:t>
            </a:r>
            <a:r>
              <a:rPr lang="ko-KR" altLang="en-US" sz="1400" dirty="0" smtClean="0">
                <a:latin typeface="+mn-ea"/>
                <a:ea typeface="+mn-ea"/>
              </a:rPr>
              <a:t>			</a:t>
            </a:r>
            <a:r>
              <a:rPr lang="en-US" altLang="ko-KR" sz="1400" dirty="0" smtClean="0">
                <a:latin typeface="+mn-ea"/>
                <a:ea typeface="+mn-ea"/>
              </a:rPr>
              <a:t>'5'</a:t>
            </a:r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#define 	B_CLOCKWISE</a:t>
            </a:r>
            <a:r>
              <a:rPr lang="ko-KR" altLang="en-US" sz="1400" dirty="0" smtClean="0">
                <a:latin typeface="+mn-ea"/>
                <a:ea typeface="+mn-ea"/>
              </a:rPr>
              <a:t>	</a:t>
            </a:r>
            <a:r>
              <a:rPr lang="en-US" altLang="ko-KR" sz="1400" dirty="0" smtClean="0">
                <a:latin typeface="+mn-ea"/>
                <a:ea typeface="+mn-ea"/>
              </a:rPr>
              <a:t>	'6'</a:t>
            </a:r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#define</a:t>
            </a:r>
            <a:r>
              <a:rPr lang="ko-KR" altLang="en-US" sz="1400" dirty="0" smtClean="0">
                <a:latin typeface="+mn-ea"/>
                <a:ea typeface="+mn-ea"/>
              </a:rPr>
              <a:t>	</a:t>
            </a:r>
            <a:r>
              <a:rPr lang="en-US" altLang="ko-KR" sz="1400" dirty="0" smtClean="0">
                <a:latin typeface="+mn-ea"/>
                <a:ea typeface="+mn-ea"/>
              </a:rPr>
              <a:t>B_BACKWARD_L		'7'</a:t>
            </a:r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#define</a:t>
            </a:r>
            <a:r>
              <a:rPr lang="ko-KR" altLang="en-US" sz="1400" dirty="0" smtClean="0">
                <a:latin typeface="+mn-ea"/>
                <a:ea typeface="+mn-ea"/>
              </a:rPr>
              <a:t>	</a:t>
            </a:r>
            <a:r>
              <a:rPr lang="en-US" altLang="ko-KR" sz="1400" dirty="0" smtClean="0">
                <a:latin typeface="+mn-ea"/>
                <a:ea typeface="+mn-ea"/>
              </a:rPr>
              <a:t>B_BACKWARD</a:t>
            </a:r>
            <a:r>
              <a:rPr lang="ko-KR" altLang="en-US" sz="1400" dirty="0" smtClean="0">
                <a:latin typeface="+mn-ea"/>
                <a:ea typeface="+mn-ea"/>
              </a:rPr>
              <a:t>		</a:t>
            </a:r>
            <a:r>
              <a:rPr lang="en-US" altLang="ko-KR" sz="1400" dirty="0" smtClean="0">
                <a:latin typeface="+mn-ea"/>
                <a:ea typeface="+mn-ea"/>
              </a:rPr>
              <a:t>'8'</a:t>
            </a:r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#define</a:t>
            </a:r>
            <a:r>
              <a:rPr lang="ko-KR" altLang="en-US" sz="1400" dirty="0" smtClean="0">
                <a:latin typeface="+mn-ea"/>
                <a:ea typeface="+mn-ea"/>
              </a:rPr>
              <a:t>	</a:t>
            </a:r>
            <a:r>
              <a:rPr lang="en-US" altLang="ko-KR" sz="1400" dirty="0" smtClean="0">
                <a:latin typeface="+mn-ea"/>
                <a:ea typeface="+mn-ea"/>
              </a:rPr>
              <a:t>B_BACKWARD_R</a:t>
            </a:r>
            <a:r>
              <a:rPr lang="ko-KR" altLang="en-US" sz="1400" dirty="0" smtClean="0">
                <a:latin typeface="+mn-ea"/>
                <a:ea typeface="+mn-ea"/>
              </a:rPr>
              <a:t>	 </a:t>
            </a:r>
            <a:r>
              <a:rPr lang="en-US" altLang="ko-KR" sz="1400" dirty="0" smtClean="0">
                <a:latin typeface="+mn-ea"/>
                <a:ea typeface="+mn-ea"/>
              </a:rPr>
              <a:t>	'9'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</a:t>
            </a:r>
            <a:fld id="{AF800E7E-5BC8-4EB4-943F-6ACD9667ACAD}" type="slidenum">
              <a:rPr lang="en-US" altLang="ko-KR" smtClean="0"/>
              <a:pPr>
                <a:defRPr/>
              </a:pPr>
              <a:t>21</a:t>
            </a:fld>
            <a:r>
              <a:rPr lang="en-US" altLang="ko-KR" smtClean="0"/>
              <a:t>-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SEN-2 : </a:t>
            </a:r>
            <a:r>
              <a:rPr lang="ko-KR" altLang="en-US" dirty="0" err="1" smtClean="0"/>
              <a:t>스마트폰으로</a:t>
            </a:r>
            <a:r>
              <a:rPr lang="ko-KR" altLang="en-US" dirty="0" smtClean="0"/>
              <a:t> 조종하는 </a:t>
            </a:r>
            <a:r>
              <a:rPr lang="ko-KR" altLang="en-US" dirty="0" err="1" smtClean="0"/>
              <a:t>스마트카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구현 프로그램</a:t>
            </a:r>
            <a:endParaRPr lang="en-US" altLang="ko-KR" dirty="0" smtClean="0"/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0" y="2057064"/>
            <a:ext cx="9144000" cy="418576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void </a:t>
            </a:r>
            <a:r>
              <a:rPr lang="en-US" altLang="ko-KR" sz="1400" dirty="0" err="1" smtClean="0">
                <a:latin typeface="+mn-ea"/>
                <a:ea typeface="+mn-ea"/>
              </a:rPr>
              <a:t>forw</a:t>
            </a:r>
            <a:r>
              <a:rPr lang="en-US" altLang="ko-KR" sz="1400" dirty="0" smtClean="0">
                <a:latin typeface="+mn-ea"/>
                <a:ea typeface="+mn-ea"/>
              </a:rPr>
              <a:t>();</a:t>
            </a:r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void </a:t>
            </a:r>
            <a:r>
              <a:rPr lang="en-US" altLang="ko-KR" sz="1400" dirty="0" err="1" smtClean="0">
                <a:latin typeface="+mn-ea"/>
                <a:ea typeface="+mn-ea"/>
              </a:rPr>
              <a:t>forw_l</a:t>
            </a:r>
            <a:r>
              <a:rPr lang="en-US" altLang="ko-KR" sz="1400" dirty="0" smtClean="0">
                <a:latin typeface="+mn-ea"/>
                <a:ea typeface="+mn-ea"/>
              </a:rPr>
              <a:t>(); </a:t>
            </a:r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void </a:t>
            </a:r>
            <a:r>
              <a:rPr lang="en-US" altLang="ko-KR" sz="1400" dirty="0" err="1" smtClean="0">
                <a:latin typeface="+mn-ea"/>
                <a:ea typeface="+mn-ea"/>
              </a:rPr>
              <a:t>forw_r</a:t>
            </a:r>
            <a:r>
              <a:rPr lang="en-US" altLang="ko-KR" sz="1400" dirty="0" smtClean="0">
                <a:latin typeface="+mn-ea"/>
                <a:ea typeface="+mn-ea"/>
              </a:rPr>
              <a:t>();</a:t>
            </a:r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void back();</a:t>
            </a:r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void </a:t>
            </a:r>
            <a:r>
              <a:rPr lang="en-US" altLang="ko-KR" sz="1400" dirty="0" err="1" smtClean="0">
                <a:latin typeface="+mn-ea"/>
                <a:ea typeface="+mn-ea"/>
              </a:rPr>
              <a:t>back_l</a:t>
            </a:r>
            <a:r>
              <a:rPr lang="en-US" altLang="ko-KR" sz="1400" dirty="0" smtClean="0">
                <a:latin typeface="+mn-ea"/>
                <a:ea typeface="+mn-ea"/>
              </a:rPr>
              <a:t>();</a:t>
            </a:r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void </a:t>
            </a:r>
            <a:r>
              <a:rPr lang="en-US" altLang="ko-KR" sz="1400" dirty="0" err="1" smtClean="0">
                <a:latin typeface="+mn-ea"/>
                <a:ea typeface="+mn-ea"/>
              </a:rPr>
              <a:t>back_r</a:t>
            </a:r>
            <a:r>
              <a:rPr lang="en-US" altLang="ko-KR" sz="1400" dirty="0" smtClean="0">
                <a:latin typeface="+mn-ea"/>
                <a:ea typeface="+mn-ea"/>
              </a:rPr>
              <a:t>();</a:t>
            </a:r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void clockwise();</a:t>
            </a:r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void </a:t>
            </a:r>
            <a:r>
              <a:rPr lang="en-US" altLang="ko-KR" sz="1400" dirty="0" err="1" smtClean="0">
                <a:latin typeface="+mn-ea"/>
                <a:ea typeface="+mn-ea"/>
              </a:rPr>
              <a:t>cclockwise</a:t>
            </a:r>
            <a:r>
              <a:rPr lang="en-US" altLang="ko-KR" sz="1400" dirty="0" smtClean="0">
                <a:latin typeface="+mn-ea"/>
                <a:ea typeface="+mn-ea"/>
              </a:rPr>
              <a:t>();</a:t>
            </a:r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void </a:t>
            </a:r>
            <a:r>
              <a:rPr lang="en-US" altLang="ko-KR" sz="1400" dirty="0" err="1" smtClean="0">
                <a:latin typeface="+mn-ea"/>
                <a:ea typeface="+mn-ea"/>
              </a:rPr>
              <a:t>sstop</a:t>
            </a:r>
            <a:r>
              <a:rPr lang="en-US" altLang="ko-KR" sz="1400" dirty="0" smtClean="0">
                <a:latin typeface="+mn-ea"/>
                <a:ea typeface="+mn-ea"/>
              </a:rPr>
              <a:t>();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void init_uart1();</a:t>
            </a:r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char getchar1();</a:t>
            </a:r>
          </a:p>
          <a:p>
            <a:r>
              <a:rPr lang="en-US" altLang="ko-KR" sz="1400" dirty="0" smtClean="0">
                <a:latin typeface="+mn-ea"/>
              </a:rPr>
              <a:t>void putchar1(char c);</a:t>
            </a:r>
            <a:endParaRPr lang="en-US" altLang="ko-KR" sz="1400" dirty="0" smtClean="0">
              <a:latin typeface="+mn-ea"/>
              <a:ea typeface="+mn-ea"/>
            </a:endParaRPr>
          </a:p>
          <a:p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err="1" smtClean="0">
                <a:latin typeface="+mn-ea"/>
                <a:ea typeface="+mn-ea"/>
              </a:rPr>
              <a:t>int</a:t>
            </a:r>
            <a:r>
              <a:rPr lang="en-US" altLang="ko-KR" sz="1400" dirty="0" smtClean="0">
                <a:latin typeface="+mn-ea"/>
                <a:ea typeface="+mn-ea"/>
              </a:rPr>
              <a:t> motor_a_in1 = 4;		// motor A IN : PD4 + PD5</a:t>
            </a:r>
          </a:p>
          <a:p>
            <a:r>
              <a:rPr lang="en-US" altLang="ko-KR" sz="1400" dirty="0" err="1" smtClean="0">
                <a:latin typeface="+mn-ea"/>
                <a:ea typeface="+mn-ea"/>
              </a:rPr>
              <a:t>int</a:t>
            </a:r>
            <a:r>
              <a:rPr lang="en-US" altLang="ko-KR" sz="1400" dirty="0" smtClean="0">
                <a:latin typeface="+mn-ea"/>
                <a:ea typeface="+mn-ea"/>
              </a:rPr>
              <a:t> motor_a_in2 = 5;</a:t>
            </a:r>
          </a:p>
          <a:p>
            <a:r>
              <a:rPr lang="en-US" altLang="ko-KR" sz="1400" dirty="0" err="1" smtClean="0">
                <a:latin typeface="+mn-ea"/>
              </a:rPr>
              <a:t>int</a:t>
            </a:r>
            <a:r>
              <a:rPr lang="en-US" altLang="ko-KR" sz="1400" dirty="0" smtClean="0">
                <a:latin typeface="+mn-ea"/>
              </a:rPr>
              <a:t> motor_b_in1 = 6; 		// motor B IN : PD6 + PD7</a:t>
            </a:r>
          </a:p>
          <a:p>
            <a:r>
              <a:rPr lang="en-US" altLang="ko-KR" sz="1400" dirty="0" err="1" smtClean="0">
                <a:latin typeface="+mn-ea"/>
              </a:rPr>
              <a:t>int</a:t>
            </a:r>
            <a:r>
              <a:rPr lang="en-US" altLang="ko-KR" sz="1400" dirty="0" smtClean="0">
                <a:latin typeface="+mn-ea"/>
              </a:rPr>
              <a:t> motor_b_in2 = 7;</a:t>
            </a:r>
          </a:p>
          <a:p>
            <a:r>
              <a:rPr lang="en-US" altLang="ko-KR" sz="1400" dirty="0" err="1" smtClean="0">
                <a:latin typeface="+mn-ea"/>
              </a:rPr>
              <a:t>int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motor_a_pwm</a:t>
            </a:r>
            <a:r>
              <a:rPr lang="en-US" altLang="ko-KR" sz="1400" dirty="0" smtClean="0">
                <a:latin typeface="+mn-ea"/>
              </a:rPr>
              <a:t> = 6;		// motor A PWM : PB6</a:t>
            </a:r>
          </a:p>
          <a:p>
            <a:r>
              <a:rPr lang="en-US" altLang="ko-KR" sz="1400" dirty="0" err="1" smtClean="0">
                <a:latin typeface="+mn-ea"/>
              </a:rPr>
              <a:t>int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motor_b_pwm</a:t>
            </a:r>
            <a:r>
              <a:rPr lang="en-US" altLang="ko-KR" sz="1400" dirty="0" smtClean="0">
                <a:latin typeface="+mn-ea"/>
              </a:rPr>
              <a:t> = 7; 	// motor B PWM : PB7</a:t>
            </a:r>
            <a:endParaRPr lang="ko-KR" altLang="en-US" sz="1400" dirty="0" smtClean="0">
              <a:latin typeface="+mn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</a:t>
            </a:r>
            <a:fld id="{AF800E7E-5BC8-4EB4-943F-6ACD9667ACAD}" type="slidenum">
              <a:rPr lang="en-US" altLang="ko-KR" smtClean="0"/>
              <a:pPr>
                <a:defRPr/>
              </a:pPr>
              <a:t>22</a:t>
            </a:fld>
            <a:r>
              <a:rPr lang="en-US" altLang="ko-KR" smtClean="0"/>
              <a:t>-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SEN-2 : </a:t>
            </a:r>
            <a:r>
              <a:rPr lang="ko-KR" altLang="en-US" dirty="0" err="1" smtClean="0"/>
              <a:t>스마트폰으로</a:t>
            </a:r>
            <a:r>
              <a:rPr lang="ko-KR" altLang="en-US" dirty="0" smtClean="0"/>
              <a:t> 조종하는 </a:t>
            </a:r>
            <a:r>
              <a:rPr lang="ko-KR" altLang="en-US" dirty="0" err="1" smtClean="0"/>
              <a:t>스마트카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구현 프로그램</a:t>
            </a:r>
            <a:endParaRPr lang="en-US" altLang="ko-KR" dirty="0" smtClean="0"/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0" y="1303009"/>
            <a:ext cx="9144000" cy="5693866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 err="1" smtClean="0">
                <a:latin typeface="+mn-ea"/>
                <a:ea typeface="+mn-ea"/>
              </a:rPr>
              <a:t>int</a:t>
            </a:r>
            <a:r>
              <a:rPr lang="en-US" altLang="ko-KR" sz="1400" dirty="0" smtClean="0">
                <a:latin typeface="+mn-ea"/>
                <a:ea typeface="+mn-ea"/>
              </a:rPr>
              <a:t> main(void) </a:t>
            </a:r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{ </a:t>
            </a:r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ko-KR" altLang="en-US" sz="1400" dirty="0" smtClean="0">
                <a:latin typeface="+mn-ea"/>
                <a:ea typeface="+mn-ea"/>
              </a:rPr>
              <a:t>    </a:t>
            </a:r>
            <a:r>
              <a:rPr lang="en-US" altLang="ko-KR" sz="1400" dirty="0" smtClean="0">
                <a:latin typeface="+mn-ea"/>
                <a:ea typeface="+mn-ea"/>
              </a:rPr>
              <a:t>char </a:t>
            </a:r>
            <a:r>
              <a:rPr lang="en-US" altLang="ko-KR" sz="1400" dirty="0" err="1" smtClean="0">
                <a:latin typeface="+mn-ea"/>
                <a:ea typeface="+mn-ea"/>
              </a:rPr>
              <a:t>rx_data</a:t>
            </a:r>
            <a:r>
              <a:rPr lang="en-US" altLang="ko-KR" sz="1400" dirty="0" smtClean="0">
                <a:latin typeface="+mn-ea"/>
                <a:ea typeface="+mn-ea"/>
              </a:rPr>
              <a:t>;  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DDRD |= 0xf0;				// </a:t>
            </a:r>
            <a:r>
              <a:rPr lang="ko-KR" altLang="en-US" sz="1400" dirty="0" smtClean="0">
                <a:latin typeface="+mn-ea"/>
                <a:ea typeface="+mn-ea"/>
              </a:rPr>
              <a:t>모터 출력</a:t>
            </a:r>
            <a:r>
              <a:rPr lang="en-US" altLang="ko-KR" sz="1400" dirty="0" smtClean="0">
                <a:latin typeface="+mn-ea"/>
                <a:ea typeface="+mn-ea"/>
              </a:rPr>
              <a:t>, PD4-7, PB6, PB7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DDRA = DDRD;				// Test LED, DDRD=DDRA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DDRB |= 0xc0; 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TCCR1A = 0xaa;				// Fast PWM, 8bit, </a:t>
            </a:r>
            <a:r>
              <a:rPr lang="ko-KR" altLang="en-US" sz="1400" dirty="0" err="1" smtClean="0">
                <a:latin typeface="+mn-ea"/>
                <a:ea typeface="+mn-ea"/>
              </a:rPr>
              <a:t>매치시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OC1A/B/C </a:t>
            </a:r>
            <a:r>
              <a:rPr lang="ko-KR" altLang="en-US" sz="1400" dirty="0" smtClean="0">
                <a:latin typeface="+mn-ea"/>
                <a:ea typeface="+mn-ea"/>
              </a:rPr>
              <a:t>모두 </a:t>
            </a:r>
            <a:r>
              <a:rPr lang="en-US" altLang="ko-KR" sz="1400" dirty="0" smtClean="0">
                <a:latin typeface="+mn-ea"/>
                <a:ea typeface="+mn-ea"/>
              </a:rPr>
              <a:t>LOW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TCCR1B = 0x0c;				// 256</a:t>
            </a:r>
            <a:r>
              <a:rPr lang="ko-KR" altLang="en-US" sz="1400" dirty="0" smtClean="0">
                <a:latin typeface="+mn-ea"/>
                <a:ea typeface="+mn-ea"/>
              </a:rPr>
              <a:t>분주</a:t>
            </a:r>
            <a:r>
              <a:rPr lang="en-US" altLang="ko-KR" sz="1400" dirty="0" smtClean="0">
                <a:latin typeface="+mn-ea"/>
                <a:ea typeface="+mn-ea"/>
              </a:rPr>
              <a:t>, 16us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init_uart1();</a:t>
            </a:r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    while(1)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{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	</a:t>
            </a:r>
            <a:r>
              <a:rPr lang="en-US" altLang="ko-KR" sz="1400" dirty="0" err="1" smtClean="0">
                <a:latin typeface="+mn-ea"/>
                <a:ea typeface="+mn-ea"/>
              </a:rPr>
              <a:t>rx_data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= getchar1();	// </a:t>
            </a:r>
            <a:r>
              <a:rPr lang="ko-KR" altLang="en-US" sz="1400" dirty="0" smtClean="0">
                <a:latin typeface="+mn-ea"/>
                <a:ea typeface="+mn-ea"/>
              </a:rPr>
              <a:t>스마트、폰 입력 체크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	putchar1(</a:t>
            </a:r>
            <a:r>
              <a:rPr lang="en-US" altLang="ko-KR" sz="1400" dirty="0" err="1" smtClean="0">
                <a:latin typeface="+mn-ea"/>
                <a:ea typeface="+mn-ea"/>
              </a:rPr>
              <a:t>rx_data</a:t>
            </a:r>
            <a:r>
              <a:rPr lang="en-US" altLang="ko-KR" sz="1400" dirty="0" smtClean="0">
                <a:latin typeface="+mn-ea"/>
                <a:ea typeface="+mn-ea"/>
              </a:rPr>
              <a:t>);</a:t>
            </a:r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	if (</a:t>
            </a:r>
            <a:r>
              <a:rPr lang="en-US" altLang="ko-KR" sz="1400" dirty="0" err="1" smtClean="0">
                <a:latin typeface="+mn-ea"/>
                <a:ea typeface="+mn-ea"/>
              </a:rPr>
              <a:t>rx_data</a:t>
            </a:r>
            <a:r>
              <a:rPr lang="en-US" altLang="ko-KR" sz="1400" dirty="0" smtClean="0">
                <a:latin typeface="+mn-ea"/>
                <a:ea typeface="+mn-ea"/>
              </a:rPr>
              <a:t> == B_FORWARD)</a:t>
            </a:r>
            <a:r>
              <a:rPr lang="en-US" altLang="ko-KR" sz="1400" dirty="0" err="1" smtClean="0">
                <a:latin typeface="+mn-ea"/>
                <a:ea typeface="+mn-ea"/>
              </a:rPr>
              <a:t>forw</a:t>
            </a:r>
            <a:r>
              <a:rPr lang="en-US" altLang="ko-KR" sz="1400" dirty="0" smtClean="0">
                <a:latin typeface="+mn-ea"/>
                <a:ea typeface="+mn-ea"/>
              </a:rPr>
              <a:t>();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	else if (</a:t>
            </a:r>
            <a:r>
              <a:rPr lang="en-US" altLang="ko-KR" sz="1400" dirty="0" err="1" smtClean="0">
                <a:latin typeface="+mn-ea"/>
                <a:ea typeface="+mn-ea"/>
              </a:rPr>
              <a:t>rx_data</a:t>
            </a:r>
            <a:r>
              <a:rPr lang="en-US" altLang="ko-KR" sz="1400" dirty="0" smtClean="0">
                <a:latin typeface="+mn-ea"/>
                <a:ea typeface="+mn-ea"/>
              </a:rPr>
              <a:t> == B_FORWARD_L)</a:t>
            </a:r>
            <a:r>
              <a:rPr lang="en-US" altLang="ko-KR" sz="1400" dirty="0" err="1" smtClean="0">
                <a:latin typeface="+mn-ea"/>
                <a:ea typeface="+mn-ea"/>
              </a:rPr>
              <a:t>forw_l</a:t>
            </a:r>
            <a:r>
              <a:rPr lang="en-US" altLang="ko-KR" sz="1400" dirty="0" smtClean="0">
                <a:latin typeface="+mn-ea"/>
                <a:ea typeface="+mn-ea"/>
              </a:rPr>
              <a:t>();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	else if (</a:t>
            </a:r>
            <a:r>
              <a:rPr lang="en-US" altLang="ko-KR" sz="1400" dirty="0" err="1" smtClean="0">
                <a:latin typeface="+mn-ea"/>
                <a:ea typeface="+mn-ea"/>
              </a:rPr>
              <a:t>rx_data</a:t>
            </a:r>
            <a:r>
              <a:rPr lang="en-US" altLang="ko-KR" sz="1400" dirty="0" smtClean="0">
                <a:latin typeface="+mn-ea"/>
                <a:ea typeface="+mn-ea"/>
              </a:rPr>
              <a:t> == B_FORWARD_R)</a:t>
            </a:r>
            <a:r>
              <a:rPr lang="en-US" altLang="ko-KR" sz="1400" dirty="0" err="1" smtClean="0">
                <a:latin typeface="+mn-ea"/>
                <a:ea typeface="+mn-ea"/>
              </a:rPr>
              <a:t>forw_r</a:t>
            </a:r>
            <a:r>
              <a:rPr lang="en-US" altLang="ko-KR" sz="1400" dirty="0" smtClean="0">
                <a:latin typeface="+mn-ea"/>
                <a:ea typeface="+mn-ea"/>
              </a:rPr>
              <a:t>();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	else if (</a:t>
            </a:r>
            <a:r>
              <a:rPr lang="en-US" altLang="ko-KR" sz="1400" dirty="0" err="1" smtClean="0">
                <a:latin typeface="+mn-ea"/>
                <a:ea typeface="+mn-ea"/>
              </a:rPr>
              <a:t>rx_data</a:t>
            </a:r>
            <a:r>
              <a:rPr lang="en-US" altLang="ko-KR" sz="1400" dirty="0" smtClean="0">
                <a:latin typeface="+mn-ea"/>
                <a:ea typeface="+mn-ea"/>
              </a:rPr>
              <a:t> == B_BACKWARD)back();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	else if (</a:t>
            </a:r>
            <a:r>
              <a:rPr lang="en-US" altLang="ko-KR" sz="1400" dirty="0" err="1" smtClean="0">
                <a:latin typeface="+mn-ea"/>
                <a:ea typeface="+mn-ea"/>
              </a:rPr>
              <a:t>rx_data</a:t>
            </a:r>
            <a:r>
              <a:rPr lang="en-US" altLang="ko-KR" sz="1400" dirty="0" smtClean="0">
                <a:latin typeface="+mn-ea"/>
                <a:ea typeface="+mn-ea"/>
              </a:rPr>
              <a:t> == B_BACKWARD_L)</a:t>
            </a:r>
            <a:r>
              <a:rPr lang="en-US" altLang="ko-KR" sz="1400" dirty="0" err="1" smtClean="0">
                <a:latin typeface="+mn-ea"/>
                <a:ea typeface="+mn-ea"/>
              </a:rPr>
              <a:t>back_l</a:t>
            </a:r>
            <a:r>
              <a:rPr lang="en-US" altLang="ko-KR" sz="1400" dirty="0" smtClean="0">
                <a:latin typeface="+mn-ea"/>
                <a:ea typeface="+mn-ea"/>
              </a:rPr>
              <a:t>();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	else if (</a:t>
            </a:r>
            <a:r>
              <a:rPr lang="en-US" altLang="ko-KR" sz="1400" dirty="0" err="1" smtClean="0">
                <a:latin typeface="+mn-ea"/>
                <a:ea typeface="+mn-ea"/>
              </a:rPr>
              <a:t>rx_data</a:t>
            </a:r>
            <a:r>
              <a:rPr lang="en-US" altLang="ko-KR" sz="1400" dirty="0" smtClean="0">
                <a:latin typeface="+mn-ea"/>
                <a:ea typeface="+mn-ea"/>
              </a:rPr>
              <a:t> == B_BACKWARD_R)</a:t>
            </a:r>
            <a:r>
              <a:rPr lang="en-US" altLang="ko-KR" sz="1400" dirty="0" err="1" smtClean="0">
                <a:latin typeface="+mn-ea"/>
                <a:ea typeface="+mn-ea"/>
              </a:rPr>
              <a:t>back_r</a:t>
            </a:r>
            <a:r>
              <a:rPr lang="en-US" altLang="ko-KR" sz="1400" dirty="0" smtClean="0">
                <a:latin typeface="+mn-ea"/>
                <a:ea typeface="+mn-ea"/>
              </a:rPr>
              <a:t>();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	else if (</a:t>
            </a:r>
            <a:r>
              <a:rPr lang="en-US" altLang="ko-KR" sz="1400" dirty="0" err="1" smtClean="0">
                <a:latin typeface="+mn-ea"/>
                <a:ea typeface="+mn-ea"/>
              </a:rPr>
              <a:t>rx_data</a:t>
            </a:r>
            <a:r>
              <a:rPr lang="en-US" altLang="ko-KR" sz="1400" dirty="0" smtClean="0">
                <a:latin typeface="+mn-ea"/>
                <a:ea typeface="+mn-ea"/>
              </a:rPr>
              <a:t> == B_CLOCKWISE)clockwise();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	else if (</a:t>
            </a:r>
            <a:r>
              <a:rPr lang="en-US" altLang="ko-KR" sz="1400" dirty="0" err="1" smtClean="0">
                <a:latin typeface="+mn-ea"/>
                <a:ea typeface="+mn-ea"/>
              </a:rPr>
              <a:t>rx_data</a:t>
            </a:r>
            <a:r>
              <a:rPr lang="en-US" altLang="ko-KR" sz="1400" dirty="0" smtClean="0">
                <a:latin typeface="+mn-ea"/>
                <a:ea typeface="+mn-ea"/>
              </a:rPr>
              <a:t> == B_CCLOCKWISE)</a:t>
            </a:r>
            <a:r>
              <a:rPr lang="en-US" altLang="ko-KR" sz="1400" dirty="0" err="1" smtClean="0">
                <a:latin typeface="+mn-ea"/>
                <a:ea typeface="+mn-ea"/>
              </a:rPr>
              <a:t>cclockwise</a:t>
            </a:r>
            <a:r>
              <a:rPr lang="en-US" altLang="ko-KR" sz="1400" dirty="0" smtClean="0">
                <a:latin typeface="+mn-ea"/>
                <a:ea typeface="+mn-ea"/>
              </a:rPr>
              <a:t>();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	else if (</a:t>
            </a:r>
            <a:r>
              <a:rPr lang="en-US" altLang="ko-KR" sz="1400" dirty="0" err="1" smtClean="0">
                <a:latin typeface="+mn-ea"/>
                <a:ea typeface="+mn-ea"/>
              </a:rPr>
              <a:t>rx_data</a:t>
            </a:r>
            <a:r>
              <a:rPr lang="en-US" altLang="ko-KR" sz="1400" dirty="0" smtClean="0">
                <a:latin typeface="+mn-ea"/>
                <a:ea typeface="+mn-ea"/>
              </a:rPr>
              <a:t> == B_STOP)</a:t>
            </a:r>
            <a:r>
              <a:rPr lang="en-US" altLang="ko-KR" sz="1400" dirty="0" err="1" smtClean="0">
                <a:latin typeface="+mn-ea"/>
                <a:ea typeface="+mn-ea"/>
              </a:rPr>
              <a:t>sstop</a:t>
            </a:r>
            <a:r>
              <a:rPr lang="en-US" altLang="ko-KR" sz="1400" dirty="0" smtClean="0">
                <a:latin typeface="+mn-ea"/>
                <a:ea typeface="+mn-ea"/>
              </a:rPr>
              <a:t>();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	else;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	_</a:t>
            </a:r>
            <a:r>
              <a:rPr lang="en-US" altLang="ko-KR" sz="1400" dirty="0" err="1" smtClean="0">
                <a:latin typeface="+mn-ea"/>
                <a:ea typeface="+mn-ea"/>
              </a:rPr>
              <a:t>delay_ms</a:t>
            </a:r>
            <a:r>
              <a:rPr lang="en-US" altLang="ko-KR" sz="1400" dirty="0" smtClean="0">
                <a:latin typeface="+mn-ea"/>
                <a:ea typeface="+mn-ea"/>
              </a:rPr>
              <a:t>(100);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}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</a:t>
            </a:r>
            <a:fld id="{AF800E7E-5BC8-4EB4-943F-6ACD9667ACAD}" type="slidenum">
              <a:rPr lang="en-US" altLang="ko-KR" smtClean="0"/>
              <a:pPr>
                <a:defRPr/>
              </a:pPr>
              <a:t>23</a:t>
            </a:fld>
            <a:r>
              <a:rPr lang="en-US" altLang="ko-KR" smtClean="0"/>
              <a:t>-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SEN-2 : </a:t>
            </a:r>
            <a:r>
              <a:rPr lang="ko-KR" altLang="en-US" dirty="0" err="1" smtClean="0"/>
              <a:t>스마트폰으로</a:t>
            </a:r>
            <a:r>
              <a:rPr lang="ko-KR" altLang="en-US" dirty="0" smtClean="0"/>
              <a:t> 조종하는 </a:t>
            </a:r>
            <a:r>
              <a:rPr lang="ko-KR" altLang="en-US" dirty="0" err="1" smtClean="0"/>
              <a:t>스마트카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구현 프로그램</a:t>
            </a:r>
            <a:endParaRPr lang="en-US" altLang="ko-KR" dirty="0" smtClean="0"/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0" y="2487948"/>
            <a:ext cx="9144000" cy="332398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void </a:t>
            </a:r>
            <a:r>
              <a:rPr lang="en-US" altLang="ko-KR" sz="1400" dirty="0" err="1" smtClean="0">
                <a:latin typeface="+mn-ea"/>
                <a:ea typeface="+mn-ea"/>
              </a:rPr>
              <a:t>forw</a:t>
            </a:r>
            <a:r>
              <a:rPr lang="en-US" altLang="ko-KR" sz="1400" dirty="0" smtClean="0">
                <a:latin typeface="+mn-ea"/>
                <a:ea typeface="+mn-ea"/>
              </a:rPr>
              <a:t>()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{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PORTD = (PORTD &amp; 0b00001111) | 0b10100000;OCR1B = SPEED_100;OCR1C = SPEED_100;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PORTA = PORTD;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}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void </a:t>
            </a:r>
            <a:r>
              <a:rPr lang="en-US" altLang="ko-KR" sz="1400" dirty="0" err="1" smtClean="0">
                <a:latin typeface="+mn-ea"/>
                <a:ea typeface="+mn-ea"/>
              </a:rPr>
              <a:t>forw_l</a:t>
            </a:r>
            <a:r>
              <a:rPr lang="en-US" altLang="ko-KR" sz="1400" dirty="0" smtClean="0">
                <a:latin typeface="+mn-ea"/>
                <a:ea typeface="+mn-ea"/>
              </a:rPr>
              <a:t>()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{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PORTD = (PORTD &amp; 0b00001111) | 0b10100000;OCR1B = SPEED_50;OCR1C = SPEED_80;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PORTA = PORTD;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}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void </a:t>
            </a:r>
            <a:r>
              <a:rPr lang="en-US" altLang="ko-KR" sz="1400" dirty="0" err="1" smtClean="0">
                <a:latin typeface="+mn-ea"/>
                <a:ea typeface="+mn-ea"/>
              </a:rPr>
              <a:t>forw_r</a:t>
            </a:r>
            <a:r>
              <a:rPr lang="en-US" altLang="ko-KR" sz="1400" dirty="0" smtClean="0">
                <a:latin typeface="+mn-ea"/>
                <a:ea typeface="+mn-ea"/>
              </a:rPr>
              <a:t>()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{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PORTD = (PORTD &amp; 0b00001111) | 0b10100000;OCR1B = SPEED_80;OCR1C = SPEED_50;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PORTA = PORTD;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</a:t>
            </a:r>
            <a:fld id="{AF800E7E-5BC8-4EB4-943F-6ACD9667ACAD}" type="slidenum">
              <a:rPr lang="en-US" altLang="ko-KR" smtClean="0"/>
              <a:pPr>
                <a:defRPr/>
              </a:pPr>
              <a:t>24</a:t>
            </a:fld>
            <a:r>
              <a:rPr lang="en-US" altLang="ko-KR" smtClean="0"/>
              <a:t>-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SEN-2 : </a:t>
            </a:r>
            <a:r>
              <a:rPr lang="ko-KR" altLang="en-US" dirty="0" err="1" smtClean="0"/>
              <a:t>스마트폰으로</a:t>
            </a:r>
            <a:r>
              <a:rPr lang="ko-KR" altLang="en-US" dirty="0" smtClean="0"/>
              <a:t> 조종하는 </a:t>
            </a:r>
            <a:r>
              <a:rPr lang="ko-KR" altLang="en-US" dirty="0" err="1" smtClean="0"/>
              <a:t>스마트카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구현 프로그램</a:t>
            </a:r>
            <a:endParaRPr lang="en-US" altLang="ko-KR" dirty="0" smtClean="0"/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0" y="2487948"/>
            <a:ext cx="9144000" cy="332398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void back()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{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PORTD = (PORTD &amp; 0b00001111) | 0b01010000;OCR1B = SPEED_100;OCR1C = SPEED_100;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PORTA = PORTD;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}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void </a:t>
            </a:r>
            <a:r>
              <a:rPr lang="en-US" altLang="ko-KR" sz="1400" dirty="0" err="1" smtClean="0">
                <a:latin typeface="+mn-ea"/>
                <a:ea typeface="+mn-ea"/>
              </a:rPr>
              <a:t>back_l</a:t>
            </a:r>
            <a:r>
              <a:rPr lang="en-US" altLang="ko-KR" sz="1400" dirty="0" smtClean="0">
                <a:latin typeface="+mn-ea"/>
                <a:ea typeface="+mn-ea"/>
              </a:rPr>
              <a:t>()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{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PORTD = (PORTD &amp; 0b00001111) | 0b01010000;OCR1B = SPEED_50;OCR1C = SPEED_80;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PORTA = PORTD;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}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void </a:t>
            </a:r>
            <a:r>
              <a:rPr lang="en-US" altLang="ko-KR" sz="1400" dirty="0" err="1" smtClean="0">
                <a:latin typeface="+mn-ea"/>
                <a:ea typeface="+mn-ea"/>
              </a:rPr>
              <a:t>back_r</a:t>
            </a:r>
            <a:r>
              <a:rPr lang="en-US" altLang="ko-KR" sz="1400" dirty="0" smtClean="0">
                <a:latin typeface="+mn-ea"/>
                <a:ea typeface="+mn-ea"/>
              </a:rPr>
              <a:t>()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{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PORTD = (PORTD &amp; 0b00001111) | 0b01010000;OCR1B = SPEED_80;OCR1C = SPEED_50;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PORTA = PORTD;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</a:t>
            </a:r>
            <a:fld id="{AF800E7E-5BC8-4EB4-943F-6ACD9667ACAD}" type="slidenum">
              <a:rPr lang="en-US" altLang="ko-KR" smtClean="0"/>
              <a:pPr>
                <a:defRPr/>
              </a:pPr>
              <a:t>25</a:t>
            </a:fld>
            <a:r>
              <a:rPr lang="en-US" altLang="ko-KR" smtClean="0"/>
              <a:t>-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SEN-2 : </a:t>
            </a:r>
            <a:r>
              <a:rPr lang="ko-KR" altLang="en-US" dirty="0" err="1" smtClean="0"/>
              <a:t>스마트폰으로</a:t>
            </a:r>
            <a:r>
              <a:rPr lang="ko-KR" altLang="en-US" dirty="0" smtClean="0"/>
              <a:t> 조종하는 </a:t>
            </a:r>
            <a:r>
              <a:rPr lang="ko-KR" altLang="en-US" dirty="0" err="1" smtClean="0"/>
              <a:t>스마트카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구현 프로그램</a:t>
            </a:r>
            <a:endParaRPr lang="en-US" altLang="ko-KR" dirty="0" smtClean="0"/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0" y="2487948"/>
            <a:ext cx="9144000" cy="332398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void clockwise()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{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PORTD = (PORTD &amp; 0b00001111) | 0b01100000;OCR1B = SPEED_50;OCR1C = SPEED_50;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PORTA = PORTD;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}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void </a:t>
            </a:r>
            <a:r>
              <a:rPr lang="en-US" altLang="ko-KR" sz="1400" dirty="0" err="1" smtClean="0">
                <a:latin typeface="+mn-ea"/>
                <a:ea typeface="+mn-ea"/>
              </a:rPr>
              <a:t>cclockwise</a:t>
            </a:r>
            <a:r>
              <a:rPr lang="en-US" altLang="ko-KR" sz="1400" dirty="0" smtClean="0">
                <a:latin typeface="+mn-ea"/>
                <a:ea typeface="+mn-ea"/>
              </a:rPr>
              <a:t>()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{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PORTD = (PORTD &amp; 0b00001111) | 0b10010000;OCR1B = SPEED_50;OCR1C = SPEED_50;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PORTA = PORTD;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}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void </a:t>
            </a:r>
            <a:r>
              <a:rPr lang="en-US" altLang="ko-KR" sz="1400" dirty="0" err="1" smtClean="0">
                <a:latin typeface="+mn-ea"/>
                <a:ea typeface="+mn-ea"/>
              </a:rPr>
              <a:t>sstop</a:t>
            </a:r>
            <a:r>
              <a:rPr lang="en-US" altLang="ko-KR" sz="1400" dirty="0" smtClean="0">
                <a:latin typeface="+mn-ea"/>
                <a:ea typeface="+mn-ea"/>
              </a:rPr>
              <a:t>()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{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PORTD = (PORTD &amp; 0b00001111) | 0b00000000;OCR1B = SPEED_0;OCR1C = SPEED_0;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PORTA = PORTD;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</a:t>
            </a:r>
            <a:fld id="{AF800E7E-5BC8-4EB4-943F-6ACD9667ACAD}" type="slidenum">
              <a:rPr lang="en-US" altLang="ko-KR" smtClean="0"/>
              <a:pPr>
                <a:defRPr/>
              </a:pPr>
              <a:t>26</a:t>
            </a:fld>
            <a:r>
              <a:rPr lang="en-US" altLang="ko-KR" smtClean="0"/>
              <a:t>-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SEN-2 : </a:t>
            </a:r>
            <a:r>
              <a:rPr lang="ko-KR" altLang="en-US" dirty="0" err="1" smtClean="0"/>
              <a:t>스마트폰으로</a:t>
            </a:r>
            <a:r>
              <a:rPr lang="ko-KR" altLang="en-US" dirty="0" smtClean="0"/>
              <a:t> 조종하는 </a:t>
            </a:r>
            <a:r>
              <a:rPr lang="ko-KR" altLang="en-US" dirty="0" err="1" smtClean="0"/>
              <a:t>스마트카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구현 프로그램</a:t>
            </a:r>
            <a:endParaRPr lang="en-US" altLang="ko-KR" dirty="0" smtClean="0"/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0" y="1780063"/>
            <a:ext cx="9144000" cy="4739759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altLang="ko-KR" sz="1400" dirty="0" smtClean="0">
              <a:latin typeface="+mn-ea"/>
              <a:ea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void init_uart1()			// UART1 </a:t>
            </a:r>
            <a:r>
              <a:rPr lang="ko-KR" altLang="ko-KR" sz="1400" dirty="0" smtClean="0">
                <a:latin typeface="+mn-ea"/>
              </a:rPr>
              <a:t>초기화 함수</a:t>
            </a:r>
          </a:p>
          <a:p>
            <a:pPr latinLnBrk="0"/>
            <a:r>
              <a:rPr lang="en-US" altLang="ko-KR" sz="1400" dirty="0" smtClean="0">
                <a:latin typeface="+mn-ea"/>
              </a:rPr>
              <a:t>{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    UCSR1B = 0x18;	// </a:t>
            </a:r>
            <a:r>
              <a:rPr lang="ko-KR" altLang="ko-KR" sz="1400" dirty="0" smtClean="0">
                <a:latin typeface="+mn-ea"/>
              </a:rPr>
              <a:t>송신</a:t>
            </a:r>
            <a:r>
              <a:rPr lang="en-US" altLang="ko-KR" sz="1400" dirty="0" smtClean="0">
                <a:latin typeface="+mn-ea"/>
              </a:rPr>
              <a:t> Transmit(TX), Receive(RX) Enable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    UCSR1C = 0x06;	// UART Mode, 8 Bit Data, No Parity, 1 Stop Bit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    UBRR1H = 0;		// </a:t>
            </a:r>
            <a:r>
              <a:rPr lang="en-US" altLang="ko-KR" sz="1400" dirty="0" err="1" smtClean="0">
                <a:latin typeface="+mn-ea"/>
              </a:rPr>
              <a:t>Baudrate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ko-KR" sz="1400" dirty="0" err="1" smtClean="0">
                <a:latin typeface="+mn-ea"/>
              </a:rPr>
              <a:t>세팅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    UBRR1L = 8;		// 16Mhz, 115200 baud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}</a:t>
            </a:r>
            <a:endParaRPr lang="ko-KR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  <a:ea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void putchar1(char c)		// 1 </a:t>
            </a:r>
            <a:r>
              <a:rPr lang="ko-KR" altLang="ko-KR" sz="1400" dirty="0" smtClean="0">
                <a:latin typeface="+mn-ea"/>
              </a:rPr>
              <a:t>문자를 송신</a:t>
            </a:r>
            <a:r>
              <a:rPr lang="en-US" altLang="ko-KR" sz="1400" dirty="0" smtClean="0">
                <a:latin typeface="+mn-ea"/>
              </a:rPr>
              <a:t>(Transmit)</a:t>
            </a:r>
            <a:r>
              <a:rPr lang="ko-KR" altLang="ko-KR" sz="1400" dirty="0" smtClean="0">
                <a:latin typeface="+mn-ea"/>
              </a:rPr>
              <a:t>하는 함수</a:t>
            </a:r>
          </a:p>
          <a:p>
            <a:pPr latinLnBrk="0"/>
            <a:r>
              <a:rPr lang="en-US" altLang="ko-KR" sz="1400" dirty="0" smtClean="0">
                <a:latin typeface="+mn-ea"/>
              </a:rPr>
              <a:t>{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     while(!(UCSR1A &amp; (1&lt;&lt;UDRE1))) ;// TX </a:t>
            </a:r>
            <a:r>
              <a:rPr lang="ko-KR" altLang="en-US" sz="1400" dirty="0" smtClean="0">
                <a:latin typeface="+mn-ea"/>
              </a:rPr>
              <a:t>통신 가능 확인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				  // UDRE : bit 5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     UDR1 = c;			  // 1</a:t>
            </a:r>
            <a:r>
              <a:rPr lang="ko-KR" altLang="en-US" sz="1400" dirty="0" smtClean="0">
                <a:latin typeface="+mn-ea"/>
              </a:rPr>
              <a:t>문자 송신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}</a:t>
            </a:r>
            <a:endParaRPr lang="ko-KR" altLang="ko-KR" sz="1400" dirty="0" smtClean="0">
              <a:latin typeface="+mn-ea"/>
            </a:endParaRPr>
          </a:p>
          <a:p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char getchar1()// 1 character</a:t>
            </a:r>
            <a:r>
              <a:rPr lang="ko-KR" altLang="en-US" sz="1400" dirty="0" smtClean="0">
                <a:latin typeface="+mn-ea"/>
                <a:ea typeface="+mn-ea"/>
              </a:rPr>
              <a:t>를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err="1" smtClean="0">
                <a:latin typeface="+mn-ea"/>
                <a:ea typeface="+mn-ea"/>
              </a:rPr>
              <a:t>수싱</a:t>
            </a:r>
            <a:r>
              <a:rPr lang="en-US" altLang="ko-KR" sz="1400" dirty="0" smtClean="0">
                <a:latin typeface="+mn-ea"/>
                <a:ea typeface="+mn-ea"/>
              </a:rPr>
              <a:t>(receive)</a:t>
            </a:r>
            <a:r>
              <a:rPr lang="ko-KR" altLang="en-US" sz="1400" dirty="0" smtClean="0">
                <a:latin typeface="+mn-ea"/>
                <a:ea typeface="+mn-ea"/>
              </a:rPr>
              <a:t>하는 함수</a:t>
            </a:r>
            <a:r>
              <a:rPr lang="en-US" altLang="ko-KR" sz="1400" dirty="0" smtClean="0">
                <a:latin typeface="+mn-ea"/>
                <a:ea typeface="+mn-ea"/>
              </a:rPr>
              <a:t>?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{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while (!(UCSR1A &amp; (1&lt;&lt;RXC1)));// UCSR1A 7</a:t>
            </a:r>
            <a:r>
              <a:rPr lang="ko-KR" altLang="en-US" sz="1400" dirty="0" err="1" smtClean="0">
                <a:latin typeface="+mn-ea"/>
                <a:ea typeface="+mn-ea"/>
              </a:rPr>
              <a:t>번비트</a:t>
            </a:r>
            <a:r>
              <a:rPr lang="en-US" altLang="ko-KR" sz="1400" dirty="0" smtClean="0">
                <a:latin typeface="+mn-ea"/>
                <a:ea typeface="+mn-ea"/>
              </a:rPr>
              <a:t>= RXC1(Receiver Complete)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return(UDR1);// 1 character </a:t>
            </a:r>
            <a:r>
              <a:rPr lang="ko-KR" altLang="en-US" sz="1400" dirty="0" smtClean="0">
                <a:latin typeface="+mn-ea"/>
                <a:ea typeface="+mn-ea"/>
              </a:rPr>
              <a:t>수신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} </a:t>
            </a:r>
            <a:endParaRPr lang="ko-KR" altLang="en-US" sz="1400" dirty="0" smtClean="0">
              <a:latin typeface="+mn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</a:t>
            </a:r>
            <a:fld id="{AF800E7E-5BC8-4EB4-943F-6ACD9667ACAD}" type="slidenum">
              <a:rPr lang="en-US" altLang="ko-KR" smtClean="0"/>
              <a:pPr>
                <a:defRPr/>
              </a:pPr>
              <a:t>27</a:t>
            </a:fld>
            <a:r>
              <a:rPr lang="en-US" altLang="ko-KR" smtClean="0"/>
              <a:t>-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SEN-3 : </a:t>
            </a:r>
            <a:r>
              <a:rPr lang="ko-KR" altLang="en-US" dirty="0" smtClean="0"/>
              <a:t>자율주행 </a:t>
            </a:r>
            <a:r>
              <a:rPr lang="ko-KR" altLang="en-US" dirty="0" err="1" smtClean="0"/>
              <a:t>스마트카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 내용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장애물을 피해 스스로 움직이는 자동차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SEN-1 </a:t>
            </a:r>
            <a:r>
              <a:rPr lang="ko-KR" altLang="en-US" dirty="0" smtClean="0"/>
              <a:t>실습 자동차 기본 모형에 아래의 사항을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기본적으로 전진 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전방 </a:t>
            </a:r>
            <a:r>
              <a:rPr lang="en-US" altLang="ko-KR" dirty="0" smtClean="0"/>
              <a:t>10cm </a:t>
            </a:r>
            <a:r>
              <a:rPr lang="ko-KR" altLang="en-US" dirty="0" smtClean="0"/>
              <a:t>이내에 장애물이 나타나면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우회전 또는 좌회전 또는 우로 돌기 또는 좌로 돌기 수행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</a:t>
            </a:r>
            <a:fld id="{AF800E7E-5BC8-4EB4-943F-6ACD9667ACAD}" type="slidenum">
              <a:rPr lang="en-US" altLang="ko-KR" smtClean="0"/>
              <a:pPr>
                <a:defRPr/>
              </a:pPr>
              <a:t>28</a:t>
            </a:fld>
            <a:r>
              <a:rPr lang="en-US" altLang="ko-KR" smtClean="0"/>
              <a:t>-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SEN-3 : </a:t>
            </a:r>
            <a:r>
              <a:rPr lang="ko-KR" altLang="en-US" dirty="0" smtClean="0"/>
              <a:t>자율주행 </a:t>
            </a:r>
            <a:r>
              <a:rPr lang="ko-KR" altLang="en-US" dirty="0" err="1" smtClean="0"/>
              <a:t>스마트카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6" name="내용 개체 틀 4"/>
          <p:cNvGraphicFramePr>
            <a:graphicFrameLocks/>
          </p:cNvGraphicFramePr>
          <p:nvPr/>
        </p:nvGraphicFramePr>
        <p:xfrm>
          <a:off x="1979712" y="2564904"/>
          <a:ext cx="5987008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오른쪽으로 구부러진 화살표 6"/>
          <p:cNvSpPr/>
          <p:nvPr/>
        </p:nvSpPr>
        <p:spPr>
          <a:xfrm flipV="1">
            <a:off x="1547664" y="3140968"/>
            <a:ext cx="360040" cy="144016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350100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무한</a:t>
            </a:r>
            <a:endParaRPr lang="en-US" altLang="ko-KR" dirty="0" smtClean="0"/>
          </a:p>
          <a:p>
            <a:r>
              <a:rPr lang="ko-KR" altLang="en-US" dirty="0" smtClean="0"/>
              <a:t>루프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</a:t>
            </a:r>
            <a:fld id="{AF800E7E-5BC8-4EB4-943F-6ACD9667ACAD}" type="slidenum">
              <a:rPr lang="en-US" altLang="ko-KR" smtClean="0"/>
              <a:pPr>
                <a:defRPr/>
              </a:pPr>
              <a:t>29</a:t>
            </a:fld>
            <a:r>
              <a:rPr lang="en-US" altLang="ko-KR" smtClean="0"/>
              <a:t>-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Key Issue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</a:t>
            </a:r>
            <a:fld id="{8A4C9E09-FE26-4DCA-8290-8571FFF7CD32}" type="slidenum">
              <a:rPr lang="en-US" altLang="ko-KR" smtClean="0"/>
              <a:pPr>
                <a:defRPr/>
              </a:pPr>
              <a:t>3</a:t>
            </a:fld>
            <a:r>
              <a:rPr lang="en-US" altLang="ko-KR" smtClean="0"/>
              <a:t>-</a:t>
            </a:r>
            <a:endParaRPr lang="en-US" altLang="ko-KR"/>
          </a:p>
        </p:txBody>
      </p:sp>
      <p:graphicFrame>
        <p:nvGraphicFramePr>
          <p:cNvPr id="10" name="다이어그램 9"/>
          <p:cNvGraphicFramePr/>
          <p:nvPr/>
        </p:nvGraphicFramePr>
        <p:xfrm>
          <a:off x="1058185" y="1634151"/>
          <a:ext cx="6552289" cy="2404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다이어그램 5"/>
          <p:cNvGraphicFramePr/>
          <p:nvPr/>
        </p:nvGraphicFramePr>
        <p:xfrm>
          <a:off x="3646276" y="3219091"/>
          <a:ext cx="4572001" cy="2743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위로 굽은 화살표 8"/>
          <p:cNvSpPr/>
          <p:nvPr/>
        </p:nvSpPr>
        <p:spPr>
          <a:xfrm rot="4643539">
            <a:off x="2338733" y="4426500"/>
            <a:ext cx="1193718" cy="1177341"/>
          </a:xfrm>
          <a:prstGeom prst="bentUpArrow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6" grpId="0">
        <p:bldAsOne/>
      </p:bldGraphic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SEN-3 : </a:t>
            </a:r>
            <a:r>
              <a:rPr lang="ko-KR" altLang="en-US" dirty="0" smtClean="0"/>
              <a:t>자율주행 </a:t>
            </a:r>
            <a:r>
              <a:rPr lang="ko-KR" altLang="en-US" dirty="0" err="1" smtClean="0"/>
              <a:t>스마트카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 알고리즘</a:t>
            </a:r>
            <a:endParaRPr lang="ko-KR" altLang="en-US" dirty="0"/>
          </a:p>
        </p:txBody>
      </p:sp>
      <p:pic>
        <p:nvPicPr>
          <p:cNvPr id="4" name="그림 3" descr="그림13-3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1639" y="1916832"/>
            <a:ext cx="6795089" cy="4104456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</a:t>
            </a:r>
            <a:fld id="{AF800E7E-5BC8-4EB4-943F-6ACD9667ACAD}" type="slidenum">
              <a:rPr lang="en-US" altLang="ko-KR" smtClean="0"/>
              <a:pPr>
                <a:defRPr/>
              </a:pPr>
              <a:t>30</a:t>
            </a:fld>
            <a:r>
              <a:rPr lang="en-US" altLang="ko-KR" smtClean="0"/>
              <a:t>-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SEN-3 : </a:t>
            </a:r>
            <a:r>
              <a:rPr lang="ko-KR" altLang="en-US" dirty="0" smtClean="0"/>
              <a:t>자율주행 </a:t>
            </a:r>
            <a:r>
              <a:rPr lang="ko-KR" altLang="en-US" dirty="0" err="1" smtClean="0"/>
              <a:t>스마트카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거리 계산 알고리즘</a:t>
            </a:r>
            <a:endParaRPr lang="ko-KR" altLang="en-US" dirty="0"/>
          </a:p>
        </p:txBody>
      </p:sp>
      <p:graphicFrame>
        <p:nvGraphicFramePr>
          <p:cNvPr id="4" name="다이어그램 3"/>
          <p:cNvGraphicFramePr/>
          <p:nvPr/>
        </p:nvGraphicFramePr>
        <p:xfrm>
          <a:off x="971600" y="2060848"/>
          <a:ext cx="7015637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</a:t>
            </a:r>
            <a:fld id="{AF800E7E-5BC8-4EB4-943F-6ACD9667ACAD}" type="slidenum">
              <a:rPr lang="en-US" altLang="ko-KR" smtClean="0"/>
              <a:pPr>
                <a:defRPr/>
              </a:pPr>
              <a:t>31</a:t>
            </a:fld>
            <a:r>
              <a:rPr lang="en-US" altLang="ko-KR" smtClean="0"/>
              <a:t>-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SEN-3 : </a:t>
            </a:r>
            <a:r>
              <a:rPr lang="ko-KR" altLang="en-US" dirty="0" smtClean="0"/>
              <a:t>자율주행 </a:t>
            </a:r>
            <a:r>
              <a:rPr lang="ko-KR" altLang="en-US" dirty="0" err="1" smtClean="0"/>
              <a:t>스마트카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6056" y="1411941"/>
            <a:ext cx="8001000" cy="4800600"/>
          </a:xfrm>
          <a:solidFill>
            <a:srgbClr val="CCFFFF"/>
          </a:solidFill>
        </p:spPr>
        <p:txBody>
          <a:bodyPr>
            <a:normAutofit fontScale="85000" lnSpcReduction="20000"/>
          </a:bodyPr>
          <a:lstStyle/>
          <a:p>
            <a:pPr algn="just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ko-KR" sz="1400" dirty="0" smtClean="0">
                <a:latin typeface="+mn-ea"/>
                <a:cs typeface="Estrangelo Edessa" pitchFamily="66" charset="0"/>
              </a:rPr>
              <a:t>#include &lt;</a:t>
            </a:r>
            <a:r>
              <a:rPr lang="en-US" altLang="ko-KR" sz="1400" dirty="0" err="1" smtClean="0">
                <a:latin typeface="+mn-ea"/>
                <a:cs typeface="Estrangelo Edessa" pitchFamily="66" charset="0"/>
              </a:rPr>
              <a:t>avr</a:t>
            </a:r>
            <a:r>
              <a:rPr lang="en-US" altLang="ko-KR" sz="1400" dirty="0" smtClean="0">
                <a:latin typeface="+mn-ea"/>
                <a:cs typeface="Estrangelo Edessa" pitchFamily="66" charset="0"/>
              </a:rPr>
              <a:t>/</a:t>
            </a:r>
            <a:r>
              <a:rPr lang="en-US" altLang="ko-KR" sz="1400" dirty="0" err="1" smtClean="0">
                <a:latin typeface="+mn-ea"/>
                <a:cs typeface="Estrangelo Edessa" pitchFamily="66" charset="0"/>
              </a:rPr>
              <a:t>io.h</a:t>
            </a:r>
            <a:r>
              <a:rPr lang="en-US" altLang="ko-KR" sz="1400" dirty="0" smtClean="0">
                <a:latin typeface="+mn-ea"/>
                <a:cs typeface="Estrangelo Edessa" pitchFamily="66" charset="0"/>
              </a:rPr>
              <a:t>&gt;</a:t>
            </a:r>
          </a:p>
          <a:p>
            <a:pPr algn="just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ko-KR" sz="1400" dirty="0" smtClean="0">
                <a:latin typeface="+mn-ea"/>
                <a:cs typeface="Estrangelo Edessa" pitchFamily="66" charset="0"/>
              </a:rPr>
              <a:t>#include &lt;</a:t>
            </a:r>
            <a:r>
              <a:rPr lang="en-US" altLang="ko-KR" sz="1400" dirty="0" err="1" smtClean="0">
                <a:latin typeface="+mn-ea"/>
                <a:cs typeface="Estrangelo Edessa" pitchFamily="66" charset="0"/>
              </a:rPr>
              <a:t>stdlib.h</a:t>
            </a:r>
            <a:r>
              <a:rPr lang="en-US" altLang="ko-KR" sz="1400" dirty="0" smtClean="0">
                <a:latin typeface="+mn-ea"/>
                <a:cs typeface="Estrangelo Edessa" pitchFamily="66" charset="0"/>
              </a:rPr>
              <a:t>&gt;</a:t>
            </a:r>
          </a:p>
          <a:p>
            <a:pPr algn="just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ko-KR" sz="1400" dirty="0" smtClean="0">
                <a:latin typeface="+mn-ea"/>
                <a:cs typeface="Estrangelo Edessa" pitchFamily="66" charset="0"/>
              </a:rPr>
              <a:t>#define F_CPU 16000000UL</a:t>
            </a:r>
          </a:p>
          <a:p>
            <a:pPr algn="just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#define __DELAY_BACKWARD_COMPATIBLE__	// for Atmel Studio 6</a:t>
            </a:r>
            <a:endParaRPr lang="en-US" altLang="ko-KR" sz="1400" dirty="0" smtClean="0">
              <a:latin typeface="+mn-ea"/>
              <a:cs typeface="Estrangelo Edessa" pitchFamily="66" charset="0"/>
            </a:endParaRPr>
          </a:p>
          <a:p>
            <a:pPr algn="just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ko-KR" sz="1400" dirty="0" smtClean="0">
                <a:latin typeface="+mn-ea"/>
                <a:cs typeface="Estrangelo Edessa" pitchFamily="66" charset="0"/>
              </a:rPr>
              <a:t>#include &lt;</a:t>
            </a:r>
            <a:r>
              <a:rPr lang="en-US" altLang="ko-KR" sz="1400" dirty="0" err="1" smtClean="0">
                <a:latin typeface="+mn-ea"/>
                <a:cs typeface="Estrangelo Edessa" pitchFamily="66" charset="0"/>
              </a:rPr>
              <a:t>util</a:t>
            </a:r>
            <a:r>
              <a:rPr lang="en-US" altLang="ko-KR" sz="1400" dirty="0" smtClean="0">
                <a:latin typeface="+mn-ea"/>
                <a:cs typeface="Estrangelo Edessa" pitchFamily="66" charset="0"/>
              </a:rPr>
              <a:t>/</a:t>
            </a:r>
            <a:r>
              <a:rPr lang="en-US" altLang="ko-KR" sz="1400" dirty="0" err="1" smtClean="0">
                <a:latin typeface="+mn-ea"/>
                <a:cs typeface="Estrangelo Edessa" pitchFamily="66" charset="0"/>
              </a:rPr>
              <a:t>delay.h</a:t>
            </a:r>
            <a:r>
              <a:rPr lang="en-US" altLang="ko-KR" sz="1400" dirty="0" smtClean="0">
                <a:latin typeface="+mn-ea"/>
                <a:cs typeface="Estrangelo Edessa" pitchFamily="66" charset="0"/>
              </a:rPr>
              <a:t>&gt;</a:t>
            </a:r>
          </a:p>
          <a:p>
            <a:pPr>
              <a:buNone/>
            </a:pPr>
            <a:endParaRPr lang="en-US" altLang="ko-KR" sz="1400" dirty="0" smtClean="0">
              <a:latin typeface="+mn-ea"/>
            </a:endParaRPr>
          </a:p>
          <a:p>
            <a:pPr>
              <a:buNone/>
            </a:pPr>
            <a:r>
              <a:rPr lang="en-US" altLang="ko-KR" sz="1400" dirty="0" smtClean="0">
                <a:latin typeface="+mn-ea"/>
              </a:rPr>
              <a:t>#define	TRIG	6	// HC-SR04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Trigger </a:t>
            </a:r>
            <a:r>
              <a:rPr lang="ko-KR" altLang="en-US" sz="1400" dirty="0" smtClean="0">
                <a:latin typeface="+mn-ea"/>
              </a:rPr>
              <a:t>신호 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출력</a:t>
            </a:r>
            <a:r>
              <a:rPr lang="en-US" altLang="ko-KR" sz="1400" dirty="0" smtClean="0">
                <a:latin typeface="+mn-ea"/>
              </a:rPr>
              <a:t>), PE6</a:t>
            </a:r>
            <a:endParaRPr lang="ko-KR" altLang="en-US" sz="1400" dirty="0" smtClean="0">
              <a:latin typeface="+mn-ea"/>
            </a:endParaRPr>
          </a:p>
          <a:p>
            <a:pPr>
              <a:buNone/>
            </a:pPr>
            <a:r>
              <a:rPr lang="en-US" altLang="ko-KR" sz="1400" dirty="0" smtClean="0">
                <a:latin typeface="+mn-ea"/>
              </a:rPr>
              <a:t>#define	ECHO	7	// HC-SR04 Echo </a:t>
            </a:r>
            <a:r>
              <a:rPr lang="ko-KR" altLang="en-US" sz="1400" dirty="0" smtClean="0">
                <a:latin typeface="+mn-ea"/>
              </a:rPr>
              <a:t>신호 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입력</a:t>
            </a:r>
            <a:r>
              <a:rPr lang="en-US" altLang="ko-KR" sz="1400" dirty="0" smtClean="0">
                <a:latin typeface="+mn-ea"/>
              </a:rPr>
              <a:t>), PE7</a:t>
            </a:r>
            <a:endParaRPr lang="ko-KR" altLang="en-US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pPr marL="63500" algn="just">
              <a:spcBef>
                <a:spcPts val="200"/>
              </a:spcBef>
              <a:spcAft>
                <a:spcPts val="200"/>
              </a:spcAft>
              <a:buNone/>
              <a:defRPr/>
            </a:pPr>
            <a:r>
              <a:rPr lang="en-US" altLang="ko-KR" sz="1400" dirty="0" smtClean="0">
                <a:latin typeface="+mn-ea"/>
                <a:cs typeface="Estrangelo Edessa"/>
              </a:rPr>
              <a:t>unsigned char digit[10] = {0x3f, 0x06, 0x5b, 0x4f, 0x66, 0x6d, 0x7c, 0x07, 0x7f, 0x67};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  <a:buNone/>
              <a:defRPr/>
            </a:pPr>
            <a:r>
              <a:rPr lang="en-US" altLang="ko-KR" sz="1400" dirty="0" smtClean="0">
                <a:latin typeface="+mn-ea"/>
                <a:cs typeface="Estrangelo Edessa"/>
              </a:rPr>
              <a:t>unsigned char </a:t>
            </a:r>
            <a:r>
              <a:rPr lang="en-US" altLang="ko-KR" sz="1400" dirty="0" err="1" smtClean="0">
                <a:latin typeface="+mn-ea"/>
                <a:cs typeface="Estrangelo Edessa"/>
              </a:rPr>
              <a:t>fnd_sel</a:t>
            </a:r>
            <a:r>
              <a:rPr lang="en-US" altLang="ko-KR" sz="1400" dirty="0" smtClean="0">
                <a:latin typeface="+mn-ea"/>
                <a:cs typeface="Estrangelo Edessa"/>
              </a:rPr>
              <a:t>[4] = {0x01, 0x02, 0x04, 0x08}; 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  <a:buNone/>
              <a:defRPr/>
            </a:pPr>
            <a:r>
              <a:rPr lang="en-US" altLang="ko-KR" sz="1400" dirty="0" smtClean="0">
                <a:latin typeface="+mn-ea"/>
                <a:cs typeface="Estrangelo Edessa"/>
              </a:rPr>
              <a:t>unsigned char </a:t>
            </a:r>
            <a:r>
              <a:rPr lang="en-US" altLang="ko-KR" sz="1400" dirty="0" err="1" smtClean="0">
                <a:latin typeface="+mn-ea"/>
                <a:cs typeface="Estrangelo Edessa"/>
              </a:rPr>
              <a:t>fnd</a:t>
            </a:r>
            <a:r>
              <a:rPr lang="en-US" altLang="ko-KR" sz="1400" dirty="0" smtClean="0">
                <a:latin typeface="+mn-ea"/>
                <a:cs typeface="Estrangelo Edessa"/>
              </a:rPr>
              <a:t>[4];</a:t>
            </a:r>
          </a:p>
          <a:p>
            <a:endParaRPr lang="en-US" altLang="ko-KR" sz="1400" dirty="0" smtClean="0">
              <a:latin typeface="+mn-ea"/>
            </a:endParaRPr>
          </a:p>
          <a:p>
            <a:pPr>
              <a:buNone/>
            </a:pPr>
            <a:r>
              <a:rPr lang="en-US" altLang="ko-KR" sz="1400" dirty="0" smtClean="0">
                <a:latin typeface="+mn-ea"/>
              </a:rPr>
              <a:t>void </a:t>
            </a:r>
            <a:r>
              <a:rPr lang="en-US" altLang="ko-KR" sz="1400" dirty="0" err="1" smtClean="0">
                <a:latin typeface="+mn-ea"/>
              </a:rPr>
              <a:t>display_fnd</a:t>
            </a:r>
            <a:r>
              <a:rPr lang="en-US" altLang="ko-KR" sz="1400" dirty="0" smtClean="0">
                <a:latin typeface="+mn-ea"/>
              </a:rPr>
              <a:t>(unsigned </a:t>
            </a:r>
            <a:r>
              <a:rPr lang="en-US" altLang="ko-KR" sz="1400" dirty="0" err="1" smtClean="0">
                <a:latin typeface="+mn-ea"/>
              </a:rPr>
              <a:t>int</a:t>
            </a:r>
            <a:r>
              <a:rPr lang="en-US" altLang="ko-KR" sz="1400" dirty="0" smtClean="0">
                <a:latin typeface="+mn-ea"/>
              </a:rPr>
              <a:t> value);</a:t>
            </a:r>
          </a:p>
          <a:p>
            <a:pPr>
              <a:buNone/>
            </a:pPr>
            <a:endParaRPr lang="en-US" altLang="ko-KR" sz="1400" dirty="0" smtClean="0">
              <a:latin typeface="+mn-ea"/>
            </a:endParaRPr>
          </a:p>
          <a:p>
            <a:pPr>
              <a:buNone/>
            </a:pPr>
            <a:r>
              <a:rPr lang="en-US" altLang="ko-KR" sz="1400" dirty="0" smtClean="0">
                <a:latin typeface="+mn-ea"/>
              </a:rPr>
              <a:t>#define SPEED_100	255	// PWM 100% </a:t>
            </a:r>
            <a:r>
              <a:rPr lang="ko-KR" altLang="ko-KR" sz="1400" dirty="0" smtClean="0">
                <a:latin typeface="+mn-ea"/>
              </a:rPr>
              <a:t>값</a:t>
            </a:r>
            <a:endParaRPr lang="en-US" altLang="ko-KR" sz="1400" dirty="0" smtClean="0">
              <a:latin typeface="+mn-ea"/>
            </a:endParaRPr>
          </a:p>
          <a:p>
            <a:pPr latinLnBrk="0">
              <a:buNone/>
            </a:pPr>
            <a:r>
              <a:rPr lang="en-US" altLang="ko-KR" sz="1400" dirty="0" smtClean="0">
                <a:latin typeface="+mn-ea"/>
              </a:rPr>
              <a:t>#define SPEED_50	128	// PWM 50% </a:t>
            </a:r>
            <a:r>
              <a:rPr lang="ko-KR" altLang="en-US" sz="1400" dirty="0" smtClean="0">
                <a:latin typeface="+mn-ea"/>
              </a:rPr>
              <a:t>값</a:t>
            </a:r>
            <a:endParaRPr lang="ko-KR" altLang="ko-KR" sz="1400" dirty="0" smtClean="0">
              <a:latin typeface="+mn-ea"/>
            </a:endParaRPr>
          </a:p>
          <a:p>
            <a:pPr latinLnBrk="0">
              <a:buNone/>
            </a:pPr>
            <a:r>
              <a:rPr lang="en-US" altLang="ko-KR" sz="1400" dirty="0" smtClean="0">
                <a:latin typeface="+mn-ea"/>
              </a:rPr>
              <a:t>#define SPEED_0	0	// PWM 0% </a:t>
            </a:r>
            <a:r>
              <a:rPr lang="ko-KR" altLang="ko-KR" sz="1400" dirty="0" smtClean="0">
                <a:latin typeface="+mn-ea"/>
              </a:rPr>
              <a:t>값</a:t>
            </a:r>
          </a:p>
          <a:p>
            <a:pPr>
              <a:buNone/>
            </a:pPr>
            <a:endParaRPr lang="en-US" altLang="ko-KR" sz="1400" dirty="0" smtClean="0">
              <a:latin typeface="+mn-ea"/>
            </a:endParaRPr>
          </a:p>
          <a:p>
            <a:pPr>
              <a:buNone/>
            </a:pPr>
            <a:r>
              <a:rPr lang="en-US" altLang="ko-KR" sz="1400" dirty="0" err="1" smtClean="0">
                <a:latin typeface="+mn-ea"/>
              </a:rPr>
              <a:t>int</a:t>
            </a:r>
            <a:r>
              <a:rPr lang="en-US" altLang="ko-KR" sz="1400" dirty="0" smtClean="0">
                <a:latin typeface="+mn-ea"/>
              </a:rPr>
              <a:t> motor_a_in1 = 4;		// motor A IN : PD4 + PD5</a:t>
            </a:r>
          </a:p>
          <a:p>
            <a:pPr>
              <a:buNone/>
            </a:pPr>
            <a:r>
              <a:rPr lang="en-US" altLang="ko-KR" sz="1400" dirty="0" err="1" smtClean="0">
                <a:latin typeface="+mn-ea"/>
              </a:rPr>
              <a:t>int</a:t>
            </a:r>
            <a:r>
              <a:rPr lang="en-US" altLang="ko-KR" sz="1400" dirty="0" smtClean="0">
                <a:latin typeface="+mn-ea"/>
              </a:rPr>
              <a:t> motor_a_in2 = 5;</a:t>
            </a:r>
          </a:p>
          <a:p>
            <a:pPr>
              <a:buNone/>
            </a:pPr>
            <a:r>
              <a:rPr lang="en-US" altLang="ko-KR" sz="1400" dirty="0" err="1" smtClean="0">
                <a:latin typeface="+mn-ea"/>
              </a:rPr>
              <a:t>int</a:t>
            </a:r>
            <a:r>
              <a:rPr lang="en-US" altLang="ko-KR" sz="1400" dirty="0" smtClean="0">
                <a:latin typeface="+mn-ea"/>
              </a:rPr>
              <a:t> motor_b_in1 = 6; 		// motor B IN : PD6 + PD7</a:t>
            </a:r>
          </a:p>
          <a:p>
            <a:pPr>
              <a:buNone/>
            </a:pPr>
            <a:r>
              <a:rPr lang="en-US" altLang="ko-KR" sz="1400" dirty="0" err="1" smtClean="0">
                <a:latin typeface="+mn-ea"/>
              </a:rPr>
              <a:t>int</a:t>
            </a:r>
            <a:r>
              <a:rPr lang="en-US" altLang="ko-KR" sz="1400" dirty="0" smtClean="0">
                <a:latin typeface="+mn-ea"/>
              </a:rPr>
              <a:t> motor_b_in2 = 7;</a:t>
            </a:r>
          </a:p>
          <a:p>
            <a:pPr>
              <a:buNone/>
            </a:pPr>
            <a:r>
              <a:rPr lang="en-US" altLang="ko-KR" sz="1400" dirty="0" err="1" smtClean="0">
                <a:latin typeface="+mn-ea"/>
              </a:rPr>
              <a:t>int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motor_a_pwm</a:t>
            </a:r>
            <a:r>
              <a:rPr lang="en-US" altLang="ko-KR" sz="1400" dirty="0" smtClean="0">
                <a:latin typeface="+mn-ea"/>
              </a:rPr>
              <a:t> = 6;		// motor A PWM : PB6</a:t>
            </a:r>
          </a:p>
          <a:p>
            <a:pPr>
              <a:buNone/>
            </a:pPr>
            <a:r>
              <a:rPr lang="en-US" altLang="ko-KR" sz="1400" dirty="0" err="1" smtClean="0">
                <a:latin typeface="+mn-ea"/>
              </a:rPr>
              <a:t>int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motor_b_pwm</a:t>
            </a:r>
            <a:r>
              <a:rPr lang="en-US" altLang="ko-KR" sz="1400" dirty="0" smtClean="0">
                <a:latin typeface="+mn-ea"/>
              </a:rPr>
              <a:t> = 7; 		// motor B PWM : PB7</a:t>
            </a:r>
            <a:endParaRPr lang="ko-KR" altLang="ko-KR" sz="140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</a:t>
            </a:r>
            <a:fld id="{AF800E7E-5BC8-4EB4-943F-6ACD9667ACAD}" type="slidenum">
              <a:rPr lang="en-US" altLang="ko-KR" smtClean="0"/>
              <a:pPr>
                <a:defRPr/>
              </a:pPr>
              <a:t>32</a:t>
            </a:fld>
            <a:r>
              <a:rPr lang="en-US" altLang="ko-KR" smtClean="0"/>
              <a:t>-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SEN-3 : </a:t>
            </a:r>
            <a:r>
              <a:rPr lang="ko-KR" altLang="en-US" dirty="0" smtClean="0"/>
              <a:t>자율주행 </a:t>
            </a:r>
            <a:r>
              <a:rPr lang="ko-KR" altLang="en-US" dirty="0" err="1" smtClean="0"/>
              <a:t>스마트카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구현 프로그램</a:t>
            </a:r>
            <a:endParaRPr lang="en-US" altLang="ko-KR" dirty="0" smtClean="0"/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0" y="1303010"/>
            <a:ext cx="9144000" cy="5693866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void </a:t>
            </a:r>
            <a:r>
              <a:rPr lang="en-US" altLang="ko-KR" sz="1400" dirty="0" err="1" smtClean="0">
                <a:latin typeface="+mn-ea"/>
              </a:rPr>
              <a:t>forw</a:t>
            </a:r>
            <a:r>
              <a:rPr lang="en-US" altLang="ko-KR" sz="1400" dirty="0" smtClean="0">
                <a:latin typeface="+mn-ea"/>
              </a:rPr>
              <a:t>()</a:t>
            </a:r>
          </a:p>
          <a:p>
            <a:r>
              <a:rPr lang="en-US" altLang="ko-KR" sz="1400" dirty="0" smtClean="0">
                <a:latin typeface="+mn-ea"/>
              </a:rPr>
              <a:t>{</a:t>
            </a:r>
          </a:p>
          <a:p>
            <a:r>
              <a:rPr lang="en-US" altLang="ko-KR" sz="1400" dirty="0" smtClean="0">
                <a:latin typeface="+mn-ea"/>
              </a:rPr>
              <a:t>    PORTD = (PORTD &amp; 0b00001111) | 0b10100000;OCR1B = SPEED_100;OCR1C = SPEED_100;</a:t>
            </a:r>
          </a:p>
          <a:p>
            <a:r>
              <a:rPr lang="en-US" altLang="ko-KR" sz="1400" dirty="0" smtClean="0">
                <a:latin typeface="+mn-ea"/>
              </a:rPr>
              <a:t>    PORTA = PORTD;</a:t>
            </a:r>
          </a:p>
          <a:p>
            <a:r>
              <a:rPr lang="en-US" altLang="ko-KR" sz="1400" dirty="0" smtClean="0">
                <a:latin typeface="+mn-ea"/>
              </a:rPr>
              <a:t>}</a:t>
            </a:r>
          </a:p>
          <a:p>
            <a:r>
              <a:rPr lang="en-US" altLang="ko-KR" sz="1400" dirty="0" smtClean="0">
                <a:latin typeface="+mn-ea"/>
              </a:rPr>
              <a:t>void back()</a:t>
            </a:r>
          </a:p>
          <a:p>
            <a:r>
              <a:rPr lang="en-US" altLang="ko-KR" sz="1400" dirty="0" smtClean="0">
                <a:latin typeface="+mn-ea"/>
              </a:rPr>
              <a:t>{</a:t>
            </a:r>
          </a:p>
          <a:p>
            <a:r>
              <a:rPr lang="en-US" altLang="ko-KR" sz="1400" dirty="0" smtClean="0">
                <a:latin typeface="+mn-ea"/>
              </a:rPr>
              <a:t>    PORTD = (PORTD &amp; 0b00001111) | 0b01010000;OCR1B = SPEED_100;OCR1C = SPEED_100;</a:t>
            </a:r>
          </a:p>
          <a:p>
            <a:r>
              <a:rPr lang="en-US" altLang="ko-KR" sz="1400" dirty="0" smtClean="0">
                <a:latin typeface="+mn-ea"/>
              </a:rPr>
              <a:t>    PORTA = PORTD;</a:t>
            </a:r>
          </a:p>
          <a:p>
            <a:r>
              <a:rPr lang="en-US" altLang="ko-KR" sz="1400" dirty="0" smtClean="0">
                <a:latin typeface="+mn-ea"/>
              </a:rPr>
              <a:t>}</a:t>
            </a:r>
          </a:p>
          <a:p>
            <a:r>
              <a:rPr lang="en-US" altLang="ko-KR" sz="1400" dirty="0" smtClean="0">
                <a:latin typeface="+mn-ea"/>
              </a:rPr>
              <a:t>void clockwise()</a:t>
            </a:r>
          </a:p>
          <a:p>
            <a:r>
              <a:rPr lang="en-US" altLang="ko-KR" sz="1400" dirty="0" smtClean="0">
                <a:latin typeface="+mn-ea"/>
              </a:rPr>
              <a:t>{</a:t>
            </a:r>
          </a:p>
          <a:p>
            <a:r>
              <a:rPr lang="en-US" altLang="ko-KR" sz="1400" dirty="0" smtClean="0">
                <a:latin typeface="+mn-ea"/>
              </a:rPr>
              <a:t>    PORTD = (PORTD &amp; 0b00001111) | 0b01100000;OCR1B = SPEED_100;OCR1C = SPEED_100;</a:t>
            </a:r>
          </a:p>
          <a:p>
            <a:r>
              <a:rPr lang="en-US" altLang="ko-KR" sz="1400" dirty="0" smtClean="0">
                <a:latin typeface="+mn-ea"/>
              </a:rPr>
              <a:t>    PORTA = PORTD;</a:t>
            </a:r>
          </a:p>
          <a:p>
            <a:r>
              <a:rPr lang="en-US" altLang="ko-KR" sz="1400" dirty="0" smtClean="0">
                <a:latin typeface="+mn-ea"/>
              </a:rPr>
              <a:t>}</a:t>
            </a:r>
          </a:p>
          <a:p>
            <a:r>
              <a:rPr lang="en-US" altLang="ko-KR" sz="1400" dirty="0" smtClean="0">
                <a:latin typeface="+mn-ea"/>
              </a:rPr>
              <a:t>void </a:t>
            </a:r>
            <a:r>
              <a:rPr lang="en-US" altLang="ko-KR" sz="1400" dirty="0" err="1" smtClean="0">
                <a:latin typeface="+mn-ea"/>
              </a:rPr>
              <a:t>cclockwise</a:t>
            </a:r>
            <a:r>
              <a:rPr lang="en-US" altLang="ko-KR" sz="1400" dirty="0" smtClean="0">
                <a:latin typeface="+mn-ea"/>
              </a:rPr>
              <a:t>()</a:t>
            </a:r>
          </a:p>
          <a:p>
            <a:r>
              <a:rPr lang="en-US" altLang="ko-KR" sz="1400" dirty="0" smtClean="0">
                <a:latin typeface="+mn-ea"/>
              </a:rPr>
              <a:t>{</a:t>
            </a:r>
          </a:p>
          <a:p>
            <a:r>
              <a:rPr lang="en-US" altLang="ko-KR" sz="1400" dirty="0" smtClean="0">
                <a:latin typeface="+mn-ea"/>
              </a:rPr>
              <a:t>    PORTD = (PORTD &amp; 0b00001111) | 0b10010000;OCR1B = SPEED_100;OCR1C = SPEED_100;</a:t>
            </a:r>
          </a:p>
          <a:p>
            <a:r>
              <a:rPr lang="en-US" altLang="ko-KR" sz="1400" dirty="0" smtClean="0">
                <a:latin typeface="+mn-ea"/>
              </a:rPr>
              <a:t>    PORTA = PORTD;</a:t>
            </a:r>
          </a:p>
          <a:p>
            <a:r>
              <a:rPr lang="en-US" altLang="ko-KR" sz="1400" dirty="0" smtClean="0">
                <a:latin typeface="+mn-ea"/>
              </a:rPr>
              <a:t>}</a:t>
            </a:r>
          </a:p>
          <a:p>
            <a:r>
              <a:rPr lang="en-US" altLang="ko-KR" sz="1400" dirty="0" smtClean="0">
                <a:latin typeface="+mn-ea"/>
              </a:rPr>
              <a:t>void </a:t>
            </a:r>
            <a:r>
              <a:rPr lang="en-US" altLang="ko-KR" sz="1400" dirty="0" err="1" smtClean="0">
                <a:latin typeface="+mn-ea"/>
              </a:rPr>
              <a:t>sstop</a:t>
            </a:r>
            <a:r>
              <a:rPr lang="en-US" altLang="ko-KR" sz="1400" dirty="0" smtClean="0">
                <a:latin typeface="+mn-ea"/>
              </a:rPr>
              <a:t>()</a:t>
            </a:r>
          </a:p>
          <a:p>
            <a:r>
              <a:rPr lang="en-US" altLang="ko-KR" sz="1400" dirty="0" smtClean="0">
                <a:latin typeface="+mn-ea"/>
              </a:rPr>
              <a:t>{</a:t>
            </a:r>
          </a:p>
          <a:p>
            <a:r>
              <a:rPr lang="en-US" altLang="ko-KR" sz="1400" dirty="0" smtClean="0">
                <a:latin typeface="+mn-ea"/>
              </a:rPr>
              <a:t>    PORTD = (PORTD &amp; 0b00001111) | 0b00000000;OCR1B = SPEED_0;OCR1C = SPEED_0;</a:t>
            </a:r>
          </a:p>
          <a:p>
            <a:r>
              <a:rPr lang="en-US" altLang="ko-KR" sz="1400" dirty="0" smtClean="0">
                <a:latin typeface="+mn-ea"/>
              </a:rPr>
              <a:t>    PORTA = PORTD;</a:t>
            </a:r>
          </a:p>
          <a:p>
            <a:r>
              <a:rPr lang="en-US" altLang="ko-KR" sz="1400" dirty="0" smtClean="0">
                <a:latin typeface="+mn-ea"/>
              </a:rPr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</a:t>
            </a:r>
            <a:fld id="{AF800E7E-5BC8-4EB4-943F-6ACD9667ACAD}" type="slidenum">
              <a:rPr lang="en-US" altLang="ko-KR" smtClean="0"/>
              <a:pPr>
                <a:defRPr/>
              </a:pPr>
              <a:t>33</a:t>
            </a:fld>
            <a:r>
              <a:rPr lang="en-US" altLang="ko-KR" smtClean="0"/>
              <a:t>-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SEN-3 : </a:t>
            </a:r>
            <a:r>
              <a:rPr lang="ko-KR" altLang="en-US" dirty="0" smtClean="0"/>
              <a:t>자율주행 </a:t>
            </a:r>
            <a:r>
              <a:rPr lang="ko-KR" altLang="en-US" dirty="0" err="1" smtClean="0"/>
              <a:t>스마트카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6737" y="1430339"/>
            <a:ext cx="8187297" cy="4432580"/>
          </a:xfrm>
          <a:solidFill>
            <a:srgbClr val="CCFFFF"/>
          </a:solidFill>
        </p:spPr>
        <p:txBody>
          <a:bodyPr>
            <a:normAutofit fontScale="62500" lnSpcReduction="20000"/>
          </a:bodyPr>
          <a:lstStyle/>
          <a:p>
            <a:pPr latinLnBrk="0">
              <a:buNone/>
            </a:pPr>
            <a:r>
              <a:rPr lang="en-US" altLang="ko-KR" dirty="0" smtClean="0">
                <a:latin typeface="+mn-ea"/>
              </a:rPr>
              <a:t>void init_uart1()			// UART1 </a:t>
            </a:r>
            <a:r>
              <a:rPr lang="ko-KR" altLang="ko-KR" dirty="0" smtClean="0">
                <a:latin typeface="+mn-ea"/>
              </a:rPr>
              <a:t>초기화 함수</a:t>
            </a:r>
          </a:p>
          <a:p>
            <a:pPr latinLnBrk="0">
              <a:buNone/>
            </a:pPr>
            <a:r>
              <a:rPr lang="en-US" altLang="ko-KR" dirty="0" smtClean="0">
                <a:latin typeface="+mn-ea"/>
              </a:rPr>
              <a:t>{</a:t>
            </a:r>
            <a:endParaRPr lang="ko-KR" altLang="ko-KR" dirty="0" smtClean="0">
              <a:latin typeface="+mn-ea"/>
            </a:endParaRPr>
          </a:p>
          <a:p>
            <a:pPr latinLnBrk="0">
              <a:buNone/>
            </a:pPr>
            <a:r>
              <a:rPr lang="en-US" altLang="ko-KR" dirty="0" smtClean="0">
                <a:latin typeface="+mn-ea"/>
              </a:rPr>
              <a:t>    UCSR1B = 0x18;		// </a:t>
            </a:r>
            <a:r>
              <a:rPr lang="ko-KR" altLang="ko-KR" dirty="0" smtClean="0">
                <a:latin typeface="+mn-ea"/>
              </a:rPr>
              <a:t>송신</a:t>
            </a:r>
            <a:r>
              <a:rPr lang="en-US" altLang="ko-KR" dirty="0" smtClean="0">
                <a:latin typeface="+mn-ea"/>
              </a:rPr>
              <a:t> Transmit(TX), Receive(RX) Enable</a:t>
            </a:r>
            <a:endParaRPr lang="ko-KR" altLang="ko-KR" dirty="0" smtClean="0">
              <a:latin typeface="+mn-ea"/>
            </a:endParaRPr>
          </a:p>
          <a:p>
            <a:pPr latinLnBrk="0">
              <a:buNone/>
            </a:pPr>
            <a:r>
              <a:rPr lang="en-US" altLang="ko-KR" dirty="0" smtClean="0">
                <a:latin typeface="+mn-ea"/>
              </a:rPr>
              <a:t>    UCSR1C = 0x06;		// UART Mode, 8 Bit Data, No Parity, 1 Stop Bit</a:t>
            </a:r>
            <a:endParaRPr lang="ko-KR" altLang="ko-KR" dirty="0" smtClean="0">
              <a:latin typeface="+mn-ea"/>
            </a:endParaRPr>
          </a:p>
          <a:p>
            <a:pPr latinLnBrk="0">
              <a:buNone/>
            </a:pPr>
            <a:r>
              <a:rPr lang="en-US" altLang="ko-KR" dirty="0" smtClean="0">
                <a:latin typeface="+mn-ea"/>
              </a:rPr>
              <a:t>    UBRR1H = 0;		// </a:t>
            </a:r>
            <a:r>
              <a:rPr lang="en-US" altLang="ko-KR" dirty="0" err="1" smtClean="0">
                <a:latin typeface="+mn-ea"/>
              </a:rPr>
              <a:t>Baudrate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ko-KR" dirty="0" err="1" smtClean="0">
                <a:latin typeface="+mn-ea"/>
              </a:rPr>
              <a:t>세팅</a:t>
            </a:r>
            <a:endParaRPr lang="ko-KR" altLang="ko-KR" dirty="0" smtClean="0">
              <a:latin typeface="+mn-ea"/>
            </a:endParaRPr>
          </a:p>
          <a:p>
            <a:pPr latinLnBrk="0">
              <a:buNone/>
            </a:pPr>
            <a:r>
              <a:rPr lang="en-US" altLang="ko-KR" dirty="0" smtClean="0">
                <a:latin typeface="+mn-ea"/>
              </a:rPr>
              <a:t>    UBRR1L = 8;		// 16Mhz, 115200 baud</a:t>
            </a:r>
            <a:endParaRPr lang="ko-KR" altLang="ko-KR" dirty="0" smtClean="0">
              <a:latin typeface="+mn-ea"/>
            </a:endParaRPr>
          </a:p>
          <a:p>
            <a:pPr latinLnBrk="0">
              <a:buNone/>
            </a:pPr>
            <a:r>
              <a:rPr lang="en-US" altLang="ko-KR" dirty="0" smtClean="0">
                <a:latin typeface="+mn-ea"/>
              </a:rPr>
              <a:t>}</a:t>
            </a:r>
          </a:p>
          <a:p>
            <a:pPr latinLnBrk="0">
              <a:buNone/>
            </a:pPr>
            <a:r>
              <a:rPr lang="en-US" altLang="ko-KR" dirty="0" smtClean="0">
                <a:latin typeface="+mn-ea"/>
              </a:rPr>
              <a:t>void putchar1(char c)		// 1 </a:t>
            </a:r>
            <a:r>
              <a:rPr lang="ko-KR" altLang="ko-KR" dirty="0" smtClean="0">
                <a:latin typeface="+mn-ea"/>
              </a:rPr>
              <a:t>문자를 송신</a:t>
            </a:r>
            <a:r>
              <a:rPr lang="en-US" altLang="ko-KR" dirty="0" smtClean="0">
                <a:latin typeface="+mn-ea"/>
              </a:rPr>
              <a:t>(Transmit)</a:t>
            </a:r>
            <a:r>
              <a:rPr lang="ko-KR" altLang="ko-KR" dirty="0" smtClean="0">
                <a:latin typeface="+mn-ea"/>
              </a:rPr>
              <a:t>하는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ko-KR" dirty="0" smtClean="0">
                <a:latin typeface="+mn-ea"/>
              </a:rPr>
              <a:t>함수</a:t>
            </a:r>
          </a:p>
          <a:p>
            <a:pPr latinLnBrk="0">
              <a:buNone/>
            </a:pPr>
            <a:r>
              <a:rPr lang="en-US" altLang="ko-KR" dirty="0" smtClean="0">
                <a:latin typeface="+mn-ea"/>
              </a:rPr>
              <a:t>{</a:t>
            </a:r>
            <a:endParaRPr lang="ko-KR" altLang="ko-KR" dirty="0" smtClean="0">
              <a:latin typeface="+mn-ea"/>
            </a:endParaRPr>
          </a:p>
          <a:p>
            <a:pPr latinLnBrk="0">
              <a:buNone/>
            </a:pPr>
            <a:r>
              <a:rPr lang="en-US" altLang="ko-KR" dirty="0" smtClean="0">
                <a:latin typeface="+mn-ea"/>
              </a:rPr>
              <a:t>     while(!(UCSR1A &amp; (1&lt;&lt;UDRE1))) ;	// TX </a:t>
            </a:r>
            <a:r>
              <a:rPr lang="ko-KR" altLang="en-US" dirty="0" smtClean="0">
                <a:latin typeface="+mn-ea"/>
              </a:rPr>
              <a:t>통신 가능 확인</a:t>
            </a:r>
            <a:r>
              <a:rPr lang="en-US" altLang="ko-KR" dirty="0" smtClean="0">
                <a:latin typeface="+mn-ea"/>
              </a:rPr>
              <a:t>, UDRE : bit 5</a:t>
            </a:r>
            <a:endParaRPr lang="ko-KR" altLang="ko-KR" dirty="0" smtClean="0">
              <a:latin typeface="+mn-ea"/>
            </a:endParaRPr>
          </a:p>
          <a:p>
            <a:pPr latinLnBrk="0">
              <a:buNone/>
            </a:pPr>
            <a:r>
              <a:rPr lang="en-US" altLang="ko-KR" dirty="0" smtClean="0">
                <a:latin typeface="+mn-ea"/>
              </a:rPr>
              <a:t>     UDR1 = c;			// 1</a:t>
            </a:r>
            <a:r>
              <a:rPr lang="ko-KR" altLang="en-US" dirty="0" smtClean="0">
                <a:latin typeface="+mn-ea"/>
              </a:rPr>
              <a:t>문자 송신</a:t>
            </a:r>
            <a:endParaRPr lang="ko-KR" altLang="ko-KR" dirty="0" smtClean="0">
              <a:latin typeface="+mn-ea"/>
            </a:endParaRPr>
          </a:p>
          <a:p>
            <a:pPr latinLnBrk="0">
              <a:buNone/>
            </a:pPr>
            <a:r>
              <a:rPr lang="en-US" altLang="ko-KR" dirty="0" smtClean="0">
                <a:latin typeface="+mn-ea"/>
              </a:rPr>
              <a:t>}</a:t>
            </a:r>
          </a:p>
          <a:p>
            <a:pPr>
              <a:buNone/>
            </a:pPr>
            <a:r>
              <a:rPr lang="en-US" altLang="ko-KR" dirty="0" smtClean="0">
                <a:latin typeface="+mn-ea"/>
              </a:rPr>
              <a:t>char getchar1()			// 1 character</a:t>
            </a:r>
            <a:r>
              <a:rPr lang="ko-KR" altLang="en-US" dirty="0" smtClean="0">
                <a:latin typeface="+mn-ea"/>
              </a:rPr>
              <a:t>를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수신</a:t>
            </a:r>
            <a:r>
              <a:rPr lang="en-US" altLang="ko-KR" dirty="0" smtClean="0">
                <a:latin typeface="+mn-ea"/>
              </a:rPr>
              <a:t>(receive)</a:t>
            </a:r>
            <a:r>
              <a:rPr lang="ko-KR" altLang="en-US" dirty="0" smtClean="0">
                <a:latin typeface="+mn-ea"/>
              </a:rPr>
              <a:t>하는 함수</a:t>
            </a:r>
            <a:endParaRPr lang="en-US" altLang="ko-KR" dirty="0" smtClean="0">
              <a:latin typeface="+mn-ea"/>
            </a:endParaRPr>
          </a:p>
          <a:p>
            <a:pPr>
              <a:buNone/>
            </a:pPr>
            <a:r>
              <a:rPr lang="en-US" altLang="ko-KR" dirty="0" smtClean="0">
                <a:latin typeface="+mn-ea"/>
              </a:rPr>
              <a:t>{</a:t>
            </a:r>
          </a:p>
          <a:p>
            <a:pPr>
              <a:buNone/>
            </a:pPr>
            <a:r>
              <a:rPr lang="en-US" altLang="ko-KR" dirty="0" smtClean="0">
                <a:latin typeface="+mn-ea"/>
              </a:rPr>
              <a:t>	while (!(UCSR1A &amp; (1&lt;&lt;RXC1)));	// UCSR1A 7</a:t>
            </a:r>
            <a:r>
              <a:rPr lang="ko-KR" altLang="en-US" dirty="0" smtClean="0">
                <a:latin typeface="+mn-ea"/>
              </a:rPr>
              <a:t>번 비트</a:t>
            </a:r>
            <a:r>
              <a:rPr lang="en-US" altLang="ko-KR" dirty="0" smtClean="0">
                <a:latin typeface="+mn-ea"/>
              </a:rPr>
              <a:t>= RXC1(Receiver Complete)</a:t>
            </a:r>
          </a:p>
          <a:p>
            <a:pPr>
              <a:buNone/>
            </a:pPr>
            <a:r>
              <a:rPr lang="en-US" altLang="ko-KR" dirty="0" smtClean="0">
                <a:latin typeface="+mn-ea"/>
              </a:rPr>
              <a:t>	return(UDR1);			// 1 character </a:t>
            </a:r>
            <a:r>
              <a:rPr lang="ko-KR" altLang="en-US" dirty="0" smtClean="0">
                <a:latin typeface="+mn-ea"/>
              </a:rPr>
              <a:t>수신</a:t>
            </a:r>
            <a:endParaRPr lang="en-US" altLang="ko-KR" dirty="0" smtClean="0">
              <a:latin typeface="+mn-ea"/>
            </a:endParaRPr>
          </a:p>
          <a:p>
            <a:pPr>
              <a:buNone/>
            </a:pPr>
            <a:r>
              <a:rPr lang="en-US" altLang="ko-KR" dirty="0" smtClean="0">
                <a:latin typeface="+mn-ea"/>
              </a:rPr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</a:t>
            </a:r>
            <a:fld id="{AF800E7E-5BC8-4EB4-943F-6ACD9667ACAD}" type="slidenum">
              <a:rPr lang="en-US" altLang="ko-KR" smtClean="0"/>
              <a:pPr>
                <a:defRPr/>
              </a:pPr>
              <a:t>34</a:t>
            </a:fld>
            <a:r>
              <a:rPr lang="en-US" altLang="ko-KR" smtClean="0"/>
              <a:t>-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SEN-3 : </a:t>
            </a:r>
            <a:r>
              <a:rPr lang="ko-KR" altLang="en-US" dirty="0" smtClean="0"/>
              <a:t>자율주행 </a:t>
            </a:r>
            <a:r>
              <a:rPr lang="ko-KR" altLang="en-US" dirty="0" err="1" smtClean="0"/>
              <a:t>스마트카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6737" y="1430339"/>
            <a:ext cx="8187297" cy="4432580"/>
          </a:xfrm>
          <a:solidFill>
            <a:srgbClr val="CCFFFF"/>
          </a:solidFill>
        </p:spPr>
        <p:txBody>
          <a:bodyPr>
            <a:normAutofit fontScale="70000" lnSpcReduction="20000"/>
          </a:bodyPr>
          <a:lstStyle/>
          <a:p>
            <a:pPr latinLnBrk="0">
              <a:buNone/>
            </a:pPr>
            <a:r>
              <a:rPr lang="en-US" altLang="ko-KR" dirty="0" smtClean="0">
                <a:latin typeface="+mn-ea"/>
              </a:rPr>
              <a:t>unsigned 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cal_distance</a:t>
            </a:r>
            <a:r>
              <a:rPr lang="en-US" altLang="ko-KR" dirty="0" smtClean="0">
                <a:latin typeface="+mn-ea"/>
              </a:rPr>
              <a:t>()			// </a:t>
            </a:r>
            <a:r>
              <a:rPr lang="ko-KR" altLang="ko-KR" dirty="0" smtClean="0">
                <a:latin typeface="+mn-ea"/>
              </a:rPr>
              <a:t>장애물까지의 거리 계산</a:t>
            </a:r>
          </a:p>
          <a:p>
            <a:pPr latinLnBrk="0">
              <a:buNone/>
            </a:pPr>
            <a:r>
              <a:rPr lang="en-US" altLang="ko-KR" dirty="0" smtClean="0">
                <a:latin typeface="+mn-ea"/>
              </a:rPr>
              <a:t>{</a:t>
            </a:r>
          </a:p>
          <a:p>
            <a:pPr latinLnBrk="0">
              <a:buNone/>
            </a:pPr>
            <a:r>
              <a:rPr lang="en-US" altLang="ko-KR" dirty="0" smtClean="0">
                <a:latin typeface="+mn-ea"/>
              </a:rPr>
              <a:t>	unsigned distance;</a:t>
            </a:r>
            <a:endParaRPr lang="ko-KR" altLang="ko-KR" dirty="0" smtClean="0">
              <a:latin typeface="+mn-ea"/>
            </a:endParaRPr>
          </a:p>
          <a:p>
            <a:pPr>
              <a:buNone/>
            </a:pPr>
            <a:r>
              <a:rPr lang="en-US" altLang="ko-KR" dirty="0" smtClean="0">
                <a:latin typeface="+mn-ea"/>
              </a:rPr>
              <a:t>	TCCR3B = 0x02;		// Counter/Timer 1 </a:t>
            </a:r>
            <a:r>
              <a:rPr lang="ko-KR" altLang="en-US" dirty="0" err="1" smtClean="0">
                <a:latin typeface="+mn-ea"/>
              </a:rPr>
              <a:t>클록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0.5us </a:t>
            </a:r>
          </a:p>
          <a:p>
            <a:pPr>
              <a:buNone/>
            </a:pPr>
            <a:r>
              <a:rPr lang="en-US" altLang="ko-KR" dirty="0" smtClean="0">
                <a:latin typeface="+mn-ea"/>
              </a:rPr>
              <a:t>	PORTE &amp;= ~(1&lt;&lt;TRIG);	// Trig = LOW</a:t>
            </a:r>
          </a:p>
          <a:p>
            <a:pPr>
              <a:buNone/>
            </a:pPr>
            <a:r>
              <a:rPr lang="en-US" altLang="ko-KR" dirty="0" smtClean="0">
                <a:latin typeface="+mn-ea"/>
              </a:rPr>
              <a:t>	_</a:t>
            </a:r>
            <a:r>
              <a:rPr lang="en-US" altLang="ko-KR" dirty="0" err="1" smtClean="0">
                <a:latin typeface="+mn-ea"/>
              </a:rPr>
              <a:t>delay_us</a:t>
            </a:r>
            <a:r>
              <a:rPr lang="en-US" altLang="ko-KR" dirty="0" smtClean="0">
                <a:latin typeface="+mn-ea"/>
              </a:rPr>
              <a:t>(10);</a:t>
            </a:r>
          </a:p>
          <a:p>
            <a:pPr>
              <a:buNone/>
            </a:pPr>
            <a:r>
              <a:rPr lang="en-US" altLang="ko-KR" dirty="0" smtClean="0">
                <a:latin typeface="+mn-ea"/>
              </a:rPr>
              <a:t>	PORTE |= (1&lt;&lt;TRIG);	// Trig = HIGH</a:t>
            </a:r>
          </a:p>
          <a:p>
            <a:pPr>
              <a:buNone/>
            </a:pPr>
            <a:r>
              <a:rPr lang="en-US" altLang="ko-KR" dirty="0" smtClean="0">
                <a:latin typeface="+mn-ea"/>
              </a:rPr>
              <a:t>	_</a:t>
            </a:r>
            <a:r>
              <a:rPr lang="en-US" altLang="ko-KR" dirty="0" err="1" smtClean="0">
                <a:latin typeface="+mn-ea"/>
              </a:rPr>
              <a:t>delay_us</a:t>
            </a:r>
            <a:r>
              <a:rPr lang="en-US" altLang="ko-KR" dirty="0" smtClean="0">
                <a:latin typeface="+mn-ea"/>
              </a:rPr>
              <a:t>(10);</a:t>
            </a:r>
          </a:p>
          <a:p>
            <a:pPr>
              <a:buNone/>
            </a:pPr>
            <a:r>
              <a:rPr lang="en-US" altLang="ko-KR" dirty="0" smtClean="0">
                <a:latin typeface="+mn-ea"/>
              </a:rPr>
              <a:t>	PORTE &amp;= ~(1&lt;&lt;TRIG);	// Trig = LOW</a:t>
            </a:r>
          </a:p>
          <a:p>
            <a:pPr>
              <a:buNone/>
            </a:pPr>
            <a:r>
              <a:rPr lang="en-US" altLang="ko-KR" dirty="0" smtClean="0">
                <a:latin typeface="+mn-ea"/>
              </a:rPr>
              <a:t>	while(!(PINE &amp; (1&lt;&lt;ECHO)))	;	// wait until Echo = HIGH</a:t>
            </a:r>
          </a:p>
          <a:p>
            <a:pPr>
              <a:buNone/>
            </a:pPr>
            <a:r>
              <a:rPr lang="en-US" altLang="ko-KR" dirty="0" smtClean="0">
                <a:latin typeface="+mn-ea"/>
              </a:rPr>
              <a:t>	TCNT3 = 0x0000;		// Counter/Timer 1 </a:t>
            </a:r>
            <a:r>
              <a:rPr lang="ko-KR" altLang="en-US" dirty="0" smtClean="0">
                <a:latin typeface="+mn-ea"/>
              </a:rPr>
              <a:t>값 초기화</a:t>
            </a:r>
            <a:r>
              <a:rPr lang="en-US" altLang="ko-KR" dirty="0" smtClean="0">
                <a:latin typeface="+mn-ea"/>
              </a:rPr>
              <a:t>(=0)</a:t>
            </a:r>
          </a:p>
          <a:p>
            <a:pPr>
              <a:buNone/>
            </a:pPr>
            <a:r>
              <a:rPr lang="en-US" altLang="ko-KR" dirty="0" smtClean="0">
                <a:latin typeface="+mn-ea"/>
              </a:rPr>
              <a:t>	while (PINE &amp; (1&lt;&lt;ECHO));</a:t>
            </a:r>
          </a:p>
          <a:p>
            <a:pPr>
              <a:buNone/>
            </a:pPr>
            <a:r>
              <a:rPr lang="en-US" altLang="ko-KR" dirty="0" smtClean="0">
                <a:latin typeface="+mn-ea"/>
              </a:rPr>
              <a:t>	TCCR3B = 0x00;		// Counter/Timer 1 </a:t>
            </a:r>
            <a:r>
              <a:rPr lang="ko-KR" altLang="en-US" dirty="0" err="1" smtClean="0">
                <a:latin typeface="+mn-ea"/>
              </a:rPr>
              <a:t>클록</a:t>
            </a:r>
            <a:r>
              <a:rPr lang="ko-KR" altLang="en-US" dirty="0" smtClean="0">
                <a:latin typeface="+mn-ea"/>
              </a:rPr>
              <a:t> 정지</a:t>
            </a:r>
            <a:endParaRPr lang="en-US" altLang="ko-KR" dirty="0" smtClean="0">
              <a:latin typeface="+mn-ea"/>
            </a:endParaRPr>
          </a:p>
          <a:p>
            <a:pPr>
              <a:buNone/>
            </a:pPr>
            <a:r>
              <a:rPr lang="en-US" altLang="ko-KR" dirty="0" smtClean="0">
                <a:latin typeface="+mn-ea"/>
              </a:rPr>
              <a:t>	distance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= (unsigned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)(TCNT3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/ 2 / 5.8);	// </a:t>
            </a:r>
            <a:r>
              <a:rPr lang="ko-KR" altLang="en-US" dirty="0" smtClean="0">
                <a:latin typeface="+mn-ea"/>
              </a:rPr>
              <a:t>시간에 비례하는 거리보정 함수 적용</a:t>
            </a:r>
          </a:p>
          <a:p>
            <a:pPr>
              <a:buNone/>
            </a:pPr>
            <a:r>
              <a:rPr lang="en-US" altLang="ko-KR" dirty="0" smtClean="0">
                <a:latin typeface="+mn-ea"/>
              </a:rPr>
              <a:t>	return(distance);</a:t>
            </a:r>
          </a:p>
          <a:p>
            <a:pPr latinLnBrk="0">
              <a:buNone/>
            </a:pPr>
            <a:r>
              <a:rPr lang="en-US" altLang="ko-KR" dirty="0" smtClean="0">
                <a:latin typeface="+mn-ea"/>
              </a:rPr>
              <a:t>}</a:t>
            </a:r>
            <a:endParaRPr lang="ko-KR" altLang="ko-KR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</a:t>
            </a:r>
            <a:fld id="{AF800E7E-5BC8-4EB4-943F-6ACD9667ACAD}" type="slidenum">
              <a:rPr lang="en-US" altLang="ko-KR" smtClean="0"/>
              <a:pPr>
                <a:defRPr/>
              </a:pPr>
              <a:t>35</a:t>
            </a:fld>
            <a:r>
              <a:rPr lang="en-US" altLang="ko-KR" smtClean="0"/>
              <a:t>-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SEN-3 : </a:t>
            </a:r>
            <a:r>
              <a:rPr lang="ko-KR" altLang="en-US" dirty="0" smtClean="0"/>
              <a:t>자율주행 </a:t>
            </a:r>
            <a:r>
              <a:rPr lang="ko-KR" altLang="en-US" dirty="0" err="1" smtClean="0"/>
              <a:t>스마트카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</a:t>
            </a:r>
            <a:fld id="{AF800E7E-5BC8-4EB4-943F-6ACD9667ACAD}" type="slidenum">
              <a:rPr lang="en-US" altLang="ko-KR" smtClean="0"/>
              <a:pPr>
                <a:defRPr/>
              </a:pPr>
              <a:t>36</a:t>
            </a:fld>
            <a:r>
              <a:rPr lang="en-US" altLang="ko-KR" smtClean="0"/>
              <a:t>-</a:t>
            </a:r>
            <a:endParaRPr lang="en-US" altLang="ko-KR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66738" y="1430338"/>
            <a:ext cx="8001000" cy="4808537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581473" y="1425813"/>
            <a:ext cx="7466703" cy="450379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0" algn="just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ko-KR" sz="1600" dirty="0" smtClean="0">
                <a:latin typeface="+mn-ea"/>
                <a:cs typeface="Estrangelo Edessa"/>
              </a:rPr>
              <a:t>void </a:t>
            </a:r>
            <a:r>
              <a:rPr lang="en-US" altLang="ko-KR" sz="1600" dirty="0" err="1" smtClean="0">
                <a:latin typeface="+mn-ea"/>
                <a:cs typeface="Estrangelo Edessa"/>
              </a:rPr>
              <a:t>display_fnd</a:t>
            </a:r>
            <a:r>
              <a:rPr lang="en-US" altLang="ko-KR" sz="1600" dirty="0" smtClean="0">
                <a:latin typeface="+mn-ea"/>
                <a:cs typeface="Estrangelo Edessa"/>
              </a:rPr>
              <a:t>(unsigned </a:t>
            </a:r>
            <a:r>
              <a:rPr lang="en-US" altLang="ko-KR" sz="1600" dirty="0" err="1" smtClean="0">
                <a:latin typeface="+mn-ea"/>
                <a:cs typeface="Estrangelo Edessa"/>
              </a:rPr>
              <a:t>int</a:t>
            </a:r>
            <a:r>
              <a:rPr lang="en-US" altLang="ko-KR" sz="1600" dirty="0" smtClean="0">
                <a:latin typeface="+mn-ea"/>
                <a:cs typeface="Estrangelo Edessa"/>
              </a:rPr>
              <a:t> value)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ko-KR" sz="1600" dirty="0" smtClean="0">
                <a:latin typeface="+mn-ea"/>
                <a:cs typeface="Estrangelo Edessa"/>
              </a:rPr>
              <a:t>{   </a:t>
            </a:r>
            <a:r>
              <a:rPr lang="en-US" altLang="ko-KR" sz="1600" dirty="0" err="1" smtClean="0">
                <a:latin typeface="+mn-ea"/>
                <a:cs typeface="Estrangelo Edessa"/>
              </a:rPr>
              <a:t>int</a:t>
            </a:r>
            <a:r>
              <a:rPr lang="en-US" altLang="ko-KR" sz="1600" dirty="0" smtClean="0">
                <a:latin typeface="+mn-ea"/>
                <a:cs typeface="Estrangelo Edessa"/>
              </a:rPr>
              <a:t> </a:t>
            </a:r>
            <a:r>
              <a:rPr lang="en-US" altLang="ko-KR" sz="1600" dirty="0" err="1" smtClean="0">
                <a:latin typeface="+mn-ea"/>
                <a:cs typeface="Estrangelo Edessa"/>
              </a:rPr>
              <a:t>i</a:t>
            </a:r>
            <a:r>
              <a:rPr lang="en-US" altLang="ko-KR" sz="1600" dirty="0" smtClean="0">
                <a:latin typeface="+mn-ea"/>
                <a:cs typeface="Estrangelo Edessa"/>
              </a:rPr>
              <a:t>;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ko-KR" sz="1600" dirty="0" smtClean="0">
                <a:latin typeface="+mn-ea"/>
                <a:cs typeface="Estrangelo Edessa"/>
              </a:rPr>
              <a:t>    </a:t>
            </a:r>
            <a:r>
              <a:rPr lang="en-US" altLang="ko-KR" sz="1600" dirty="0" err="1" smtClean="0">
                <a:latin typeface="+mn-ea"/>
                <a:cs typeface="Estrangelo Edessa"/>
              </a:rPr>
              <a:t>fnd</a:t>
            </a:r>
            <a:r>
              <a:rPr lang="en-US" altLang="ko-KR" sz="1600" dirty="0" smtClean="0">
                <a:latin typeface="+mn-ea"/>
                <a:cs typeface="Estrangelo Edessa"/>
              </a:rPr>
              <a:t>[3] = (value/1000)%10;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ko-KR" sz="1600" dirty="0" smtClean="0">
                <a:latin typeface="+mn-ea"/>
                <a:cs typeface="Estrangelo Edessa"/>
              </a:rPr>
              <a:t>    </a:t>
            </a:r>
            <a:r>
              <a:rPr lang="en-US" altLang="ko-KR" sz="1600" dirty="0" err="1" smtClean="0">
                <a:latin typeface="+mn-ea"/>
                <a:cs typeface="Estrangelo Edessa"/>
              </a:rPr>
              <a:t>fnd</a:t>
            </a:r>
            <a:r>
              <a:rPr lang="en-US" altLang="ko-KR" sz="1600" dirty="0" smtClean="0">
                <a:latin typeface="+mn-ea"/>
                <a:cs typeface="Estrangelo Edessa"/>
              </a:rPr>
              <a:t>[2] = (value/100)%10;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ko-KR" sz="1600" dirty="0" smtClean="0">
                <a:latin typeface="+mn-ea"/>
                <a:cs typeface="Estrangelo Edessa"/>
              </a:rPr>
              <a:t>    </a:t>
            </a:r>
            <a:r>
              <a:rPr lang="en-US" altLang="ko-KR" sz="1600" dirty="0" err="1" smtClean="0">
                <a:latin typeface="+mn-ea"/>
                <a:cs typeface="Estrangelo Edessa"/>
              </a:rPr>
              <a:t>fnd</a:t>
            </a:r>
            <a:r>
              <a:rPr lang="en-US" altLang="ko-KR" sz="1600" dirty="0" smtClean="0">
                <a:latin typeface="+mn-ea"/>
                <a:cs typeface="Estrangelo Edessa"/>
              </a:rPr>
              <a:t>[1] = (value/10)%10;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ko-KR" sz="1600" dirty="0" smtClean="0">
                <a:latin typeface="+mn-ea"/>
                <a:cs typeface="Estrangelo Edessa"/>
              </a:rPr>
              <a:t>    </a:t>
            </a:r>
            <a:r>
              <a:rPr lang="en-US" altLang="ko-KR" sz="1600" dirty="0" err="1" smtClean="0">
                <a:latin typeface="+mn-ea"/>
                <a:cs typeface="Estrangelo Edessa"/>
              </a:rPr>
              <a:t>fnd</a:t>
            </a:r>
            <a:r>
              <a:rPr lang="en-US" altLang="ko-KR" sz="1600" dirty="0" smtClean="0">
                <a:latin typeface="+mn-ea"/>
                <a:cs typeface="Estrangelo Edessa"/>
              </a:rPr>
              <a:t>[0] = (value/1)%10;;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ko-KR" sz="1600" dirty="0" smtClean="0">
                <a:latin typeface="+mn-ea"/>
                <a:cs typeface="Estrangelo Edessa"/>
              </a:rPr>
              <a:t>    for (</a:t>
            </a:r>
            <a:r>
              <a:rPr lang="en-US" altLang="ko-KR" sz="1600" dirty="0" err="1" smtClean="0">
                <a:latin typeface="+mn-ea"/>
                <a:cs typeface="Estrangelo Edessa"/>
              </a:rPr>
              <a:t>i</a:t>
            </a:r>
            <a:r>
              <a:rPr lang="en-US" altLang="ko-KR" sz="1600" dirty="0" smtClean="0">
                <a:latin typeface="+mn-ea"/>
                <a:cs typeface="Estrangelo Edessa"/>
              </a:rPr>
              <a:t>=0; </a:t>
            </a:r>
            <a:r>
              <a:rPr lang="en-US" altLang="ko-KR" sz="1600" dirty="0" err="1" smtClean="0">
                <a:latin typeface="+mn-ea"/>
                <a:cs typeface="Estrangelo Edessa"/>
              </a:rPr>
              <a:t>i</a:t>
            </a:r>
            <a:r>
              <a:rPr lang="en-US" altLang="ko-KR" sz="1600" dirty="0" smtClean="0">
                <a:latin typeface="+mn-ea"/>
                <a:cs typeface="Estrangelo Edessa"/>
              </a:rPr>
              <a:t>&lt;4; </a:t>
            </a:r>
            <a:r>
              <a:rPr lang="en-US" altLang="ko-KR" sz="1600" dirty="0" err="1" smtClean="0">
                <a:latin typeface="+mn-ea"/>
                <a:cs typeface="Estrangelo Edessa"/>
              </a:rPr>
              <a:t>i</a:t>
            </a:r>
            <a:r>
              <a:rPr lang="en-US" altLang="ko-KR" sz="1600" dirty="0" smtClean="0">
                <a:latin typeface="+mn-ea"/>
                <a:cs typeface="Estrangelo Edessa"/>
              </a:rPr>
              <a:t>++)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ko-KR" sz="1600" dirty="0" smtClean="0">
                <a:latin typeface="+mn-ea"/>
                <a:cs typeface="Estrangelo Edessa"/>
              </a:rPr>
              <a:t>    {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ko-KR" sz="1600" dirty="0" smtClean="0">
                <a:latin typeface="+mn-ea"/>
                <a:cs typeface="Estrangelo Edessa"/>
              </a:rPr>
              <a:t>	PORTC = digit[</a:t>
            </a:r>
            <a:r>
              <a:rPr lang="en-US" altLang="ko-KR" sz="1600" dirty="0" err="1" smtClean="0">
                <a:latin typeface="+mn-ea"/>
                <a:cs typeface="Estrangelo Edessa"/>
              </a:rPr>
              <a:t>fnd</a:t>
            </a:r>
            <a:r>
              <a:rPr lang="en-US" altLang="ko-KR" sz="1600" dirty="0" smtClean="0">
                <a:latin typeface="+mn-ea"/>
                <a:cs typeface="Estrangelo Edessa"/>
              </a:rPr>
              <a:t>[</a:t>
            </a:r>
            <a:r>
              <a:rPr lang="en-US" altLang="ko-KR" sz="1600" dirty="0" err="1" smtClean="0">
                <a:latin typeface="+mn-ea"/>
                <a:cs typeface="Estrangelo Edessa"/>
              </a:rPr>
              <a:t>i</a:t>
            </a:r>
            <a:r>
              <a:rPr lang="en-US" altLang="ko-KR" sz="1600" dirty="0" smtClean="0">
                <a:latin typeface="+mn-ea"/>
                <a:cs typeface="Estrangelo Edessa"/>
              </a:rPr>
              <a:t>]] | (</a:t>
            </a:r>
            <a:r>
              <a:rPr lang="en-US" altLang="ko-KR" sz="1600" dirty="0" err="1" smtClean="0">
                <a:latin typeface="+mn-ea"/>
                <a:cs typeface="Estrangelo Edessa"/>
              </a:rPr>
              <a:t>i</a:t>
            </a:r>
            <a:r>
              <a:rPr lang="en-US" altLang="ko-KR" sz="1600" dirty="0" smtClean="0">
                <a:latin typeface="+mn-ea"/>
                <a:cs typeface="Estrangelo Edessa"/>
              </a:rPr>
              <a:t>==1 ? 0x80 : 0x00);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ko-KR" sz="1600" dirty="0" smtClean="0">
                <a:latin typeface="+mn-ea"/>
                <a:cs typeface="Estrangelo Edessa"/>
              </a:rPr>
              <a:t>	PORTG = </a:t>
            </a:r>
            <a:r>
              <a:rPr lang="en-US" altLang="ko-KR" sz="1600" dirty="0" err="1" smtClean="0">
                <a:latin typeface="+mn-ea"/>
                <a:cs typeface="Estrangelo Edessa"/>
              </a:rPr>
              <a:t>fnd_sel</a:t>
            </a:r>
            <a:r>
              <a:rPr lang="en-US" altLang="ko-KR" sz="1600" dirty="0" smtClean="0">
                <a:latin typeface="+mn-ea"/>
                <a:cs typeface="Estrangelo Edessa"/>
              </a:rPr>
              <a:t>[</a:t>
            </a:r>
            <a:r>
              <a:rPr lang="en-US" altLang="ko-KR" sz="1600" dirty="0" err="1" smtClean="0">
                <a:latin typeface="+mn-ea"/>
                <a:cs typeface="Estrangelo Edessa"/>
              </a:rPr>
              <a:t>i</a:t>
            </a:r>
            <a:r>
              <a:rPr lang="en-US" altLang="ko-KR" sz="1600" dirty="0" smtClean="0">
                <a:latin typeface="+mn-ea"/>
                <a:cs typeface="Estrangelo Edessa"/>
              </a:rPr>
              <a:t>];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ko-KR" sz="1600" dirty="0" smtClean="0">
                <a:latin typeface="+mn-ea"/>
                <a:cs typeface="Estrangelo Edessa"/>
              </a:rPr>
              <a:t>	_</a:t>
            </a:r>
            <a:r>
              <a:rPr lang="en-US" altLang="ko-KR" sz="1600" dirty="0" err="1" smtClean="0">
                <a:latin typeface="+mn-ea"/>
                <a:cs typeface="Estrangelo Edessa"/>
              </a:rPr>
              <a:t>delay_ms</a:t>
            </a:r>
            <a:r>
              <a:rPr lang="en-US" altLang="ko-KR" sz="1600" dirty="0" smtClean="0">
                <a:latin typeface="+mn-ea"/>
                <a:cs typeface="Estrangelo Edessa"/>
              </a:rPr>
              <a:t>(2);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ko-KR" sz="1600" dirty="0" smtClean="0">
                <a:latin typeface="+mn-ea"/>
                <a:cs typeface="Estrangelo Edessa"/>
              </a:rPr>
              <a:t>	if (i%2)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ko-KR" sz="1600" dirty="0" smtClean="0">
                <a:latin typeface="+mn-ea"/>
                <a:cs typeface="Estrangelo Edessa"/>
              </a:rPr>
              <a:t>	    _</a:t>
            </a:r>
            <a:r>
              <a:rPr lang="en-US" altLang="ko-KR" sz="1600" dirty="0" err="1" smtClean="0">
                <a:latin typeface="+mn-ea"/>
                <a:cs typeface="Estrangelo Edessa"/>
              </a:rPr>
              <a:t>delay_ms</a:t>
            </a:r>
            <a:r>
              <a:rPr lang="en-US" altLang="ko-KR" sz="1600" dirty="0" smtClean="0">
                <a:latin typeface="+mn-ea"/>
                <a:cs typeface="Estrangelo Edessa"/>
              </a:rPr>
              <a:t>(1);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ko-KR" sz="1600" dirty="0" smtClean="0">
                <a:latin typeface="+mn-ea"/>
                <a:cs typeface="Estrangelo Edessa"/>
              </a:rPr>
              <a:t>    }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ko-KR" sz="1600" dirty="0" smtClean="0">
                <a:latin typeface="+mn-ea"/>
                <a:cs typeface="Estrangelo Edessa"/>
              </a:rPr>
              <a:t>}	</a:t>
            </a:r>
            <a:endParaRPr lang="ko-KR" altLang="en-US" sz="1600" dirty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SEN-3 : </a:t>
            </a:r>
            <a:r>
              <a:rPr lang="ko-KR" altLang="en-US" dirty="0" smtClean="0"/>
              <a:t>자율주행 </a:t>
            </a:r>
            <a:r>
              <a:rPr lang="ko-KR" altLang="en-US" dirty="0" err="1" smtClean="0"/>
              <a:t>스마트카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3754" y="1254442"/>
            <a:ext cx="8119221" cy="4965384"/>
          </a:xfrm>
          <a:solidFill>
            <a:srgbClr val="CCFFFF"/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400" dirty="0" err="1" smtClean="0">
                <a:latin typeface="+mn-ea"/>
              </a:rPr>
              <a:t>int</a:t>
            </a:r>
            <a:r>
              <a:rPr lang="en-US" altLang="ko-KR" sz="1400" dirty="0" smtClean="0">
                <a:latin typeface="+mn-ea"/>
              </a:rPr>
              <a:t> main(void)</a:t>
            </a:r>
          </a:p>
          <a:p>
            <a:pPr>
              <a:buNone/>
            </a:pPr>
            <a:r>
              <a:rPr lang="en-US" altLang="ko-KR" sz="1400" dirty="0" smtClean="0">
                <a:latin typeface="+mn-ea"/>
              </a:rPr>
              <a:t>{</a:t>
            </a:r>
          </a:p>
          <a:p>
            <a:pPr>
              <a:buNone/>
            </a:pPr>
            <a:r>
              <a:rPr lang="en-US" altLang="ko-KR" sz="1400" dirty="0" smtClean="0">
                <a:latin typeface="+mn-ea"/>
              </a:rPr>
              <a:t>	unsigned </a:t>
            </a:r>
            <a:r>
              <a:rPr lang="en-US" altLang="ko-KR" sz="1400" dirty="0" err="1" smtClean="0">
                <a:latin typeface="+mn-ea"/>
              </a:rPr>
              <a:t>int</a:t>
            </a:r>
            <a:r>
              <a:rPr lang="en-US" altLang="ko-KR" sz="1400" dirty="0" smtClean="0">
                <a:latin typeface="+mn-ea"/>
              </a:rPr>
              <a:t> distance;</a:t>
            </a:r>
          </a:p>
          <a:p>
            <a:pPr>
              <a:buNone/>
            </a:pPr>
            <a:r>
              <a:rPr lang="en-US" altLang="ko-KR" sz="1400" dirty="0" smtClean="0">
                <a:latin typeface="+mn-ea"/>
              </a:rPr>
              <a:t>	DDRC = 0xff;</a:t>
            </a:r>
          </a:p>
          <a:p>
            <a:pPr>
              <a:buNone/>
            </a:pPr>
            <a:r>
              <a:rPr lang="en-US" altLang="ko-KR" sz="1400" dirty="0" smtClean="0">
                <a:latin typeface="+mn-ea"/>
              </a:rPr>
              <a:t>	DDRG = 0x0f;</a:t>
            </a:r>
          </a:p>
          <a:p>
            <a:pPr>
              <a:buNone/>
            </a:pPr>
            <a:r>
              <a:rPr lang="en-US" altLang="ko-KR" sz="1400" dirty="0" smtClean="0">
                <a:latin typeface="+mn-ea"/>
              </a:rPr>
              <a:t>	DDRD |= 0xf0;			// </a:t>
            </a:r>
            <a:r>
              <a:rPr lang="ko-KR" altLang="en-US" sz="1400" dirty="0" smtClean="0">
                <a:latin typeface="+mn-ea"/>
              </a:rPr>
              <a:t>모터 출력</a:t>
            </a:r>
            <a:r>
              <a:rPr lang="en-US" altLang="ko-KR" sz="1400" dirty="0" smtClean="0">
                <a:latin typeface="+mn-ea"/>
              </a:rPr>
              <a:t>, PD4-7, PB6, PB7</a:t>
            </a:r>
          </a:p>
          <a:p>
            <a:pPr>
              <a:buNone/>
            </a:pPr>
            <a:r>
              <a:rPr lang="en-US" altLang="ko-KR" sz="1400" dirty="0" smtClean="0">
                <a:latin typeface="+mn-ea"/>
              </a:rPr>
              <a:t> 	DDRE = ((DDRE | (1&lt;&lt;TRIG)) &amp; ~(1&lt;&lt;ECHO));</a:t>
            </a:r>
          </a:p>
          <a:p>
            <a:pPr>
              <a:buNone/>
            </a:pPr>
            <a:r>
              <a:rPr lang="en-US" altLang="ko-KR" sz="1400" dirty="0" smtClean="0">
                <a:latin typeface="+mn-ea"/>
              </a:rPr>
              <a:t>	DDRA = DDRD;			// Test LED, DDRD=DDRA</a:t>
            </a:r>
          </a:p>
          <a:p>
            <a:pPr>
              <a:buNone/>
            </a:pPr>
            <a:r>
              <a:rPr lang="en-US" altLang="ko-KR" sz="1400" dirty="0" smtClean="0">
                <a:latin typeface="+mn-ea"/>
              </a:rPr>
              <a:t>	DDRB |= 0xc0; </a:t>
            </a:r>
          </a:p>
          <a:p>
            <a:pPr>
              <a:buNone/>
            </a:pPr>
            <a:r>
              <a:rPr lang="en-US" altLang="ko-KR" sz="1400" dirty="0" smtClean="0">
                <a:latin typeface="+mn-ea"/>
              </a:rPr>
              <a:t>	TCCR1A = 0xaa;			// Fast PWM, 8bit, </a:t>
            </a:r>
            <a:r>
              <a:rPr lang="ko-KR" altLang="en-US" sz="1400" dirty="0" err="1" smtClean="0">
                <a:latin typeface="+mn-ea"/>
              </a:rPr>
              <a:t>매치시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OC1A/B/C </a:t>
            </a:r>
            <a:r>
              <a:rPr lang="ko-KR" altLang="en-US" sz="1400" dirty="0" smtClean="0">
                <a:latin typeface="+mn-ea"/>
              </a:rPr>
              <a:t>모두 </a:t>
            </a:r>
            <a:r>
              <a:rPr lang="en-US" altLang="ko-KR" sz="1400" dirty="0" smtClean="0">
                <a:latin typeface="+mn-ea"/>
              </a:rPr>
              <a:t>LOW</a:t>
            </a:r>
          </a:p>
          <a:p>
            <a:pPr>
              <a:buNone/>
            </a:pPr>
            <a:r>
              <a:rPr lang="en-US" altLang="ko-KR" sz="1400" dirty="0" smtClean="0">
                <a:latin typeface="+mn-ea"/>
              </a:rPr>
              <a:t>	TCCR1B = 0x0c;			// 256</a:t>
            </a:r>
            <a:r>
              <a:rPr lang="ko-KR" altLang="en-US" sz="1400" dirty="0" smtClean="0">
                <a:latin typeface="+mn-ea"/>
              </a:rPr>
              <a:t>분주</a:t>
            </a:r>
            <a:r>
              <a:rPr lang="en-US" altLang="ko-KR" sz="1400" dirty="0" smtClean="0">
                <a:latin typeface="+mn-ea"/>
              </a:rPr>
              <a:t>, 16us</a:t>
            </a:r>
          </a:p>
          <a:p>
            <a:pPr latinLnBrk="0">
              <a:buNone/>
            </a:pPr>
            <a:r>
              <a:rPr lang="en-US" altLang="ko-KR" sz="1400" dirty="0" smtClean="0">
                <a:latin typeface="+mn-ea"/>
              </a:rPr>
              <a:t>	while(1)</a:t>
            </a:r>
            <a:endParaRPr lang="ko-KR" altLang="ko-KR" sz="1400" dirty="0" smtClean="0">
              <a:latin typeface="+mn-ea"/>
            </a:endParaRPr>
          </a:p>
          <a:p>
            <a:pPr latinLnBrk="0">
              <a:buNone/>
            </a:pPr>
            <a:r>
              <a:rPr lang="en-US" altLang="ko-KR" sz="1400" dirty="0" smtClean="0">
                <a:latin typeface="+mn-ea"/>
              </a:rPr>
              <a:t>	{</a:t>
            </a:r>
            <a:endParaRPr lang="ko-KR" altLang="ko-KR" sz="1400" dirty="0" smtClean="0">
              <a:latin typeface="+mn-ea"/>
            </a:endParaRPr>
          </a:p>
          <a:p>
            <a:pPr latinLnBrk="0">
              <a:buNone/>
            </a:pPr>
            <a:r>
              <a:rPr lang="en-US" altLang="ko-KR" sz="1400" dirty="0" smtClean="0">
                <a:latin typeface="+mn-ea"/>
              </a:rPr>
              <a:t>		distance = </a:t>
            </a:r>
            <a:r>
              <a:rPr lang="en-US" altLang="ko-KR" sz="1400" dirty="0" err="1" smtClean="0">
                <a:latin typeface="+mn-ea"/>
              </a:rPr>
              <a:t>cal_distance</a:t>
            </a:r>
            <a:r>
              <a:rPr lang="en-US" altLang="ko-KR" sz="1400" dirty="0" smtClean="0">
                <a:latin typeface="+mn-ea"/>
              </a:rPr>
              <a:t>();</a:t>
            </a:r>
          </a:p>
          <a:p>
            <a:pPr latinLnBrk="0">
              <a:buNone/>
            </a:pPr>
            <a:r>
              <a:rPr lang="en-US" altLang="ko-KR" sz="1400" dirty="0" smtClean="0">
                <a:latin typeface="+mn-ea"/>
              </a:rPr>
              <a:t>		</a:t>
            </a:r>
            <a:endParaRPr lang="ko-KR" altLang="ko-KR" sz="140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</a:t>
            </a:r>
            <a:fld id="{AF800E7E-5BC8-4EB4-943F-6ACD9667ACAD}" type="slidenum">
              <a:rPr lang="en-US" altLang="ko-KR" smtClean="0"/>
              <a:pPr>
                <a:defRPr/>
              </a:pPr>
              <a:t>37</a:t>
            </a:fld>
            <a:r>
              <a:rPr lang="en-US" altLang="ko-KR" smtClean="0"/>
              <a:t>-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SEN-3 : </a:t>
            </a:r>
            <a:r>
              <a:rPr lang="ko-KR" altLang="en-US" dirty="0" smtClean="0"/>
              <a:t>자율주행 </a:t>
            </a:r>
            <a:r>
              <a:rPr lang="ko-KR" altLang="en-US" dirty="0" err="1" smtClean="0"/>
              <a:t>스마트카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3754" y="1254441"/>
            <a:ext cx="8229600" cy="5415300"/>
          </a:xfrm>
          <a:solidFill>
            <a:srgbClr val="CCFFFF"/>
          </a:solidFill>
        </p:spPr>
        <p:txBody>
          <a:bodyPr>
            <a:noAutofit/>
          </a:bodyPr>
          <a:lstStyle/>
          <a:p>
            <a:pPr latinLnBrk="0">
              <a:buNone/>
            </a:pPr>
            <a:r>
              <a:rPr lang="en-US" altLang="ko-KR" sz="1400" dirty="0" smtClean="0">
                <a:latin typeface="+mn-ea"/>
              </a:rPr>
              <a:t>		if (distance &lt; 100)				// </a:t>
            </a:r>
            <a:r>
              <a:rPr lang="ko-KR" altLang="en-US" sz="1400" dirty="0" smtClean="0">
                <a:latin typeface="+mn-ea"/>
              </a:rPr>
              <a:t>위험 거리이면</a:t>
            </a:r>
            <a:endParaRPr lang="ko-KR" altLang="ko-KR" sz="1400" dirty="0" smtClean="0">
              <a:latin typeface="+mn-ea"/>
            </a:endParaRPr>
          </a:p>
          <a:p>
            <a:pPr latinLnBrk="0">
              <a:buNone/>
            </a:pPr>
            <a:r>
              <a:rPr lang="en-US" altLang="ko-KR" sz="1400" dirty="0" smtClean="0">
                <a:latin typeface="+mn-ea"/>
              </a:rPr>
              <a:t>		{	</a:t>
            </a:r>
          </a:p>
          <a:p>
            <a:pPr marL="0" indent="0">
              <a:buNone/>
            </a:pPr>
            <a:r>
              <a:rPr lang="en-US" altLang="ko-KR" sz="1400" dirty="0" smtClean="0"/>
              <a:t>		switch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(rand()%4</a:t>
            </a:r>
            <a:r>
              <a:rPr lang="en-US" altLang="ko-KR" sz="1400" dirty="0" smtClean="0"/>
              <a:t>) {	// </a:t>
            </a:r>
            <a:r>
              <a:rPr lang="ko-KR" altLang="en-US" sz="1400" dirty="0" smtClean="0"/>
              <a:t>랜덤으로 방향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설정</a:t>
            </a: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 smtClean="0"/>
              <a:t>		case 0:	clockwise</a:t>
            </a:r>
            <a:r>
              <a:rPr lang="en-US" altLang="ko-KR" sz="1400" dirty="0"/>
              <a:t>();_</a:t>
            </a:r>
            <a:r>
              <a:rPr lang="en-US" altLang="ko-KR" sz="1400" dirty="0" err="1"/>
              <a:t>delay_ms</a:t>
            </a:r>
            <a:r>
              <a:rPr lang="en-US" altLang="ko-KR" sz="1400" dirty="0"/>
              <a:t>(500+rand()%500);PORTA = 0x01;break;</a:t>
            </a:r>
          </a:p>
          <a:p>
            <a:pPr marL="0" indent="0">
              <a:buNone/>
            </a:pPr>
            <a:r>
              <a:rPr lang="en-US" altLang="ko-KR" sz="1400" dirty="0" smtClean="0"/>
              <a:t>		case </a:t>
            </a:r>
            <a:r>
              <a:rPr lang="en-US" altLang="ko-KR" sz="1400" dirty="0"/>
              <a:t>1</a:t>
            </a:r>
            <a:r>
              <a:rPr lang="en-US" altLang="ko-KR" sz="1400" dirty="0" smtClean="0"/>
              <a:t>:	</a:t>
            </a:r>
            <a:r>
              <a:rPr lang="en-US" altLang="ko-KR" sz="1400" dirty="0" err="1" smtClean="0"/>
              <a:t>cclockwise</a:t>
            </a:r>
            <a:r>
              <a:rPr lang="en-US" altLang="ko-KR" sz="1400" dirty="0"/>
              <a:t>();_</a:t>
            </a:r>
            <a:r>
              <a:rPr lang="en-US" altLang="ko-KR" sz="1400" dirty="0" err="1"/>
              <a:t>delay_ms</a:t>
            </a:r>
            <a:r>
              <a:rPr lang="en-US" altLang="ko-KR" sz="1400" dirty="0"/>
              <a:t>(500+rand()%500);PORTA = 0x02;break;</a:t>
            </a:r>
          </a:p>
          <a:p>
            <a:pPr marL="0" indent="0">
              <a:buNone/>
            </a:pPr>
            <a:r>
              <a:rPr lang="en-US" altLang="ko-KR" sz="1400" dirty="0" smtClean="0"/>
              <a:t>		case2:	back</a:t>
            </a:r>
            <a:r>
              <a:rPr lang="en-US" altLang="ko-KR" sz="1400" dirty="0"/>
              <a:t>();_</a:t>
            </a:r>
            <a:r>
              <a:rPr lang="en-US" altLang="ko-KR" sz="1400" dirty="0" err="1"/>
              <a:t>delay_ms</a:t>
            </a:r>
            <a:r>
              <a:rPr lang="en-US" altLang="ko-KR" sz="1400" dirty="0"/>
              <a:t>(500+rand()%500);clockwise();_</a:t>
            </a:r>
            <a:r>
              <a:rPr lang="en-US" altLang="ko-KR" sz="1400" dirty="0" err="1"/>
              <a:t>delay_ms</a:t>
            </a:r>
            <a:r>
              <a:rPr lang="en-US" altLang="ko-KR" sz="1400" dirty="0"/>
              <a:t>(500+rand()%500);PORTA = 0x04;break;</a:t>
            </a:r>
          </a:p>
          <a:p>
            <a:pPr marL="0" indent="0">
              <a:buNone/>
            </a:pPr>
            <a:r>
              <a:rPr lang="en-US" altLang="ko-KR" sz="1400" dirty="0" smtClean="0"/>
              <a:t>		case </a:t>
            </a:r>
            <a:r>
              <a:rPr lang="en-US" altLang="ko-KR" sz="1400" dirty="0"/>
              <a:t>3</a:t>
            </a:r>
            <a:r>
              <a:rPr lang="en-US" altLang="ko-KR" sz="1400" dirty="0" smtClean="0"/>
              <a:t>:	back</a:t>
            </a:r>
            <a:r>
              <a:rPr lang="en-US" altLang="ko-KR" sz="1400" dirty="0"/>
              <a:t>();_</a:t>
            </a:r>
            <a:r>
              <a:rPr lang="en-US" altLang="ko-KR" sz="1400" dirty="0" err="1"/>
              <a:t>delay_ms</a:t>
            </a:r>
            <a:r>
              <a:rPr lang="en-US" altLang="ko-KR" sz="1400" dirty="0"/>
              <a:t>(500+rand()%500);</a:t>
            </a:r>
            <a:r>
              <a:rPr lang="en-US" altLang="ko-KR" sz="1400" dirty="0" err="1"/>
              <a:t>cclockwise</a:t>
            </a:r>
            <a:r>
              <a:rPr lang="en-US" altLang="ko-KR" sz="1400" dirty="0"/>
              <a:t>();_</a:t>
            </a:r>
            <a:r>
              <a:rPr lang="en-US" altLang="ko-KR" sz="1400" dirty="0" err="1"/>
              <a:t>delay_ms</a:t>
            </a:r>
            <a:r>
              <a:rPr lang="en-US" altLang="ko-KR" sz="1400" dirty="0"/>
              <a:t>(300+rand()%500);PORTA = 0x08;break;</a:t>
            </a:r>
          </a:p>
          <a:p>
            <a:pPr marL="0" indent="0">
              <a:buNone/>
            </a:pPr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default:sstop</a:t>
            </a:r>
            <a:r>
              <a:rPr lang="en-US" altLang="ko-KR" sz="1400" dirty="0"/>
              <a:t>();_</a:t>
            </a:r>
            <a:r>
              <a:rPr lang="en-US" altLang="ko-KR" sz="1400" dirty="0" err="1"/>
              <a:t>delay_ms</a:t>
            </a:r>
            <a:r>
              <a:rPr lang="en-US" altLang="ko-KR" sz="1400" dirty="0"/>
              <a:t>(100+rand()%100);break;</a:t>
            </a:r>
          </a:p>
          <a:p>
            <a:pPr marL="0" indent="0">
              <a:buNone/>
            </a:pPr>
            <a:r>
              <a:rPr lang="en-US" altLang="ko-KR" sz="1400" dirty="0" smtClean="0"/>
              <a:t>		}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latinLnBrk="0">
              <a:buNone/>
            </a:pPr>
            <a:r>
              <a:rPr lang="en-US" altLang="ko-KR" sz="1400" dirty="0" smtClean="0">
                <a:latin typeface="+mn-ea"/>
              </a:rPr>
              <a:t>		else	</a:t>
            </a:r>
          </a:p>
          <a:p>
            <a:pPr latinLnBrk="0">
              <a:buNone/>
            </a:pPr>
            <a:r>
              <a:rPr lang="en-US" altLang="ko-KR" sz="1400" dirty="0" smtClean="0">
                <a:latin typeface="+mn-ea"/>
              </a:rPr>
              <a:t>		{</a:t>
            </a:r>
          </a:p>
          <a:p>
            <a:pPr latinLnBrk="0">
              <a:buNone/>
            </a:pPr>
            <a:r>
              <a:rPr lang="en-US" altLang="ko-KR" sz="1400" dirty="0" smtClean="0">
                <a:latin typeface="+mn-ea"/>
              </a:rPr>
              <a:t>			</a:t>
            </a:r>
            <a:r>
              <a:rPr lang="en-US" altLang="ko-KR" sz="1400" dirty="0" err="1" smtClean="0">
                <a:latin typeface="+mn-ea"/>
              </a:rPr>
              <a:t>forw</a:t>
            </a:r>
            <a:r>
              <a:rPr lang="en-US" altLang="ko-KR" sz="1400" dirty="0" smtClean="0">
                <a:latin typeface="+mn-ea"/>
              </a:rPr>
              <a:t>();	_</a:t>
            </a:r>
            <a:r>
              <a:rPr lang="en-US" altLang="ko-KR" sz="1400" dirty="0" err="1" smtClean="0">
                <a:latin typeface="+mn-ea"/>
              </a:rPr>
              <a:t>delay_ms</a:t>
            </a:r>
            <a:r>
              <a:rPr lang="en-US" altLang="ko-KR" sz="1400" dirty="0" smtClean="0">
                <a:latin typeface="+mn-ea"/>
              </a:rPr>
              <a:t>(10);	 PORTA = 0x80;	 // </a:t>
            </a:r>
            <a:r>
              <a:rPr lang="ko-KR" altLang="en-US" sz="1400" dirty="0" smtClean="0">
                <a:latin typeface="+mn-ea"/>
              </a:rPr>
              <a:t>그렇지 않으면 </a:t>
            </a:r>
            <a:r>
              <a:rPr lang="ko-KR" altLang="ko-KR" sz="1400" dirty="0" smtClean="0">
                <a:latin typeface="+mn-ea"/>
              </a:rPr>
              <a:t>전진</a:t>
            </a:r>
            <a:endParaRPr lang="en-US" altLang="ko-KR" sz="1400" dirty="0" smtClean="0">
              <a:latin typeface="+mn-ea"/>
            </a:endParaRPr>
          </a:p>
          <a:p>
            <a:pPr latinLnBrk="0">
              <a:buNone/>
            </a:pPr>
            <a:r>
              <a:rPr lang="en-US" altLang="ko-KR" sz="1400" dirty="0" smtClean="0">
                <a:latin typeface="+mn-ea"/>
              </a:rPr>
              <a:t>		}</a:t>
            </a:r>
            <a:endParaRPr lang="ko-KR" altLang="ko-KR" sz="1400" dirty="0" smtClean="0">
              <a:latin typeface="+mn-ea"/>
            </a:endParaRPr>
          </a:p>
          <a:p>
            <a:pPr latinLnBrk="0">
              <a:buNone/>
            </a:pPr>
            <a:r>
              <a:rPr lang="en-US" altLang="ko-KR" sz="1400" dirty="0" smtClean="0">
                <a:latin typeface="+mn-ea"/>
              </a:rPr>
              <a:t>	}		</a:t>
            </a:r>
            <a:endParaRPr lang="ko-KR" altLang="ko-KR" sz="1400" dirty="0" smtClean="0">
              <a:latin typeface="+mn-ea"/>
            </a:endParaRPr>
          </a:p>
          <a:p>
            <a:pPr latinLnBrk="0">
              <a:buNone/>
            </a:pPr>
            <a:r>
              <a:rPr lang="en-US" altLang="ko-KR" sz="1400" dirty="0" smtClean="0">
                <a:latin typeface="+mn-ea"/>
              </a:rPr>
              <a:t>}</a:t>
            </a:r>
            <a:endParaRPr lang="ko-KR" altLang="ko-KR" sz="140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</a:t>
            </a:r>
            <a:fld id="{AF800E7E-5BC8-4EB4-943F-6ACD9667ACAD}" type="slidenum">
              <a:rPr lang="en-US" altLang="ko-KR" smtClean="0"/>
              <a:pPr>
                <a:defRPr/>
              </a:pPr>
              <a:t>38</a:t>
            </a:fld>
            <a:r>
              <a:rPr lang="en-US" altLang="ko-KR" smtClean="0"/>
              <a:t>-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3131840" y="2780928"/>
            <a:ext cx="3025775" cy="10080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ko-KR" sz="3600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맑은 고딕"/>
                <a:ea typeface="맑은 고딕"/>
              </a:rPr>
              <a:t>Q &amp; A</a:t>
            </a:r>
            <a:endParaRPr lang="ko-KR" altLang="en-US" sz="3600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79999"/>
                  </a:srgbClr>
                </a:outerShdw>
              </a:effectLst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</a:t>
            </a:r>
            <a:fld id="{AF800E7E-5BC8-4EB4-943F-6ACD9667ACAD}" type="slidenum">
              <a:rPr lang="en-US" altLang="ko-KR" smtClean="0"/>
              <a:pPr>
                <a:defRPr/>
              </a:pPr>
              <a:t>39</a:t>
            </a:fld>
            <a:r>
              <a:rPr lang="en-US" altLang="ko-KR" smtClean="0"/>
              <a:t>-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거리 센서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초음파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20,000 Hz </a:t>
            </a:r>
            <a:r>
              <a:rPr lang="ko-KR" altLang="ko-KR" dirty="0" smtClean="0"/>
              <a:t>이상의 음파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초음파가 물체에 부딪혀 되돌아오는 시간 측정으로 거리 감지 가능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음파의 속도</a:t>
            </a:r>
            <a:r>
              <a:rPr lang="en-US" altLang="ko-KR" dirty="0" smtClean="0"/>
              <a:t>(</a:t>
            </a:r>
            <a:r>
              <a:rPr lang="ko-KR" altLang="ko-KR" dirty="0" smtClean="0"/>
              <a:t>상온에서 일반적으로</a:t>
            </a:r>
            <a:r>
              <a:rPr lang="en-US" altLang="ko-KR" dirty="0" smtClean="0"/>
              <a:t> 340m/s)</a:t>
            </a:r>
            <a:r>
              <a:rPr lang="ko-KR" altLang="en-US" dirty="0" smtClean="0"/>
              <a:t>를 알고 있으므로 초음파 발생 후 물체에 부딪혀 되돌아 오는 시간을 측정하면 </a:t>
            </a:r>
            <a:r>
              <a:rPr lang="en-US" altLang="ko-KR" dirty="0" smtClean="0"/>
              <a:t>‘</a:t>
            </a:r>
            <a:r>
              <a:rPr lang="ko-KR" altLang="ko-KR" dirty="0" smtClean="0"/>
              <a:t>거리</a:t>
            </a:r>
            <a:r>
              <a:rPr lang="en-US" altLang="ko-KR" dirty="0" smtClean="0"/>
              <a:t>=</a:t>
            </a:r>
            <a:r>
              <a:rPr lang="ko-KR" altLang="ko-KR" dirty="0" smtClean="0"/>
              <a:t>속도</a:t>
            </a:r>
            <a:r>
              <a:rPr lang="en-US" altLang="ko-KR" dirty="0" smtClean="0"/>
              <a:t>x</a:t>
            </a:r>
            <a:r>
              <a:rPr lang="ko-KR" altLang="ko-KR" dirty="0" smtClean="0"/>
              <a:t>시간</a:t>
            </a:r>
            <a:r>
              <a:rPr lang="en-US" altLang="ko-KR" dirty="0" smtClean="0"/>
              <a:t>’</a:t>
            </a:r>
            <a:r>
              <a:rPr lang="ko-KR" altLang="ko-KR" dirty="0" smtClean="0"/>
              <a:t>에 의하여 거리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계산 가능</a:t>
            </a:r>
            <a:r>
              <a:rPr lang="en-US" altLang="ko-KR" dirty="0" smtClean="0"/>
              <a:t> </a:t>
            </a:r>
            <a:endParaRPr lang="ko-KR" altLang="ko-KR" dirty="0" smtClean="0"/>
          </a:p>
          <a:p>
            <a:r>
              <a:rPr lang="ko-KR" altLang="ko-KR" dirty="0" smtClean="0"/>
              <a:t>초음파 발생 모듈</a:t>
            </a:r>
            <a:r>
              <a:rPr lang="en-US" altLang="ko-KR" dirty="0" smtClean="0"/>
              <a:t>(</a:t>
            </a:r>
            <a:r>
              <a:rPr lang="ko-KR" altLang="ko-KR" dirty="0" smtClean="0"/>
              <a:t>트랜스미터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ko-KR" dirty="0" err="1" smtClean="0"/>
              <a:t>압전</a:t>
            </a:r>
            <a:r>
              <a:rPr lang="ko-KR" altLang="ko-KR" dirty="0" smtClean="0"/>
              <a:t> 효과를 갖는 소자의 양단에</a:t>
            </a:r>
            <a:r>
              <a:rPr lang="en-US" altLang="ko-KR" dirty="0" smtClean="0"/>
              <a:t> 20,000 Hz </a:t>
            </a:r>
            <a:r>
              <a:rPr lang="ko-KR" altLang="ko-KR" dirty="0" smtClean="0"/>
              <a:t>이상의 펄스를 가하면 이 소자는 진동을 하고 이 진동은 주변의 공기를 진동시켜 초음파를 발생시</a:t>
            </a:r>
            <a:r>
              <a:rPr lang="ko-KR" altLang="en-US" dirty="0" smtClean="0"/>
              <a:t>킴 </a:t>
            </a:r>
            <a:r>
              <a:rPr lang="en-US" altLang="ko-KR" dirty="0" smtClean="0"/>
              <a:t>- ‘</a:t>
            </a:r>
            <a:r>
              <a:rPr lang="ko-KR" altLang="ko-KR" dirty="0" err="1" smtClean="0"/>
              <a:t>역압전현상</a:t>
            </a:r>
            <a:r>
              <a:rPr lang="en-US" altLang="ko-KR" dirty="0" smtClean="0"/>
              <a:t>’</a:t>
            </a:r>
          </a:p>
          <a:p>
            <a:r>
              <a:rPr lang="ko-KR" altLang="ko-KR" dirty="0" smtClean="0"/>
              <a:t>초음파 감지 모듈</a:t>
            </a:r>
            <a:r>
              <a:rPr lang="en-US" altLang="ko-KR" dirty="0" smtClean="0"/>
              <a:t>(</a:t>
            </a:r>
            <a:r>
              <a:rPr lang="ko-KR" altLang="ko-KR" dirty="0" err="1" smtClean="0"/>
              <a:t>리시이버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ko-KR" dirty="0" err="1" smtClean="0"/>
              <a:t>압전</a:t>
            </a:r>
            <a:r>
              <a:rPr lang="ko-KR" altLang="ko-KR" dirty="0" smtClean="0"/>
              <a:t> 효과가 갖는 소자에 초음파가 전달되면 소자의 양단에 전압이 발생하게 되므로 이것을 검사하면 초음파가 전달되었음을 알 수 </a:t>
            </a:r>
            <a:r>
              <a:rPr lang="ko-KR" altLang="en-US" dirty="0" smtClean="0"/>
              <a:t>있음 </a:t>
            </a:r>
            <a:r>
              <a:rPr lang="en-US" altLang="ko-KR" dirty="0" smtClean="0"/>
              <a:t>- ‘</a:t>
            </a:r>
            <a:r>
              <a:rPr lang="ko-KR" altLang="ko-KR" dirty="0" err="1" smtClean="0"/>
              <a:t>압전현상</a:t>
            </a:r>
            <a:r>
              <a:rPr lang="en-US" altLang="ko-KR" dirty="0" smtClean="0"/>
              <a:t>’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</a:t>
            </a:r>
            <a:fld id="{AF800E7E-5BC8-4EB4-943F-6ACD9667ACAD}" type="slidenum">
              <a:rPr lang="en-US" altLang="ko-KR" smtClean="0"/>
              <a:pPr>
                <a:defRPr/>
              </a:pPr>
              <a:t>4</a:t>
            </a:fld>
            <a:r>
              <a:rPr lang="en-US" altLang="ko-KR" smtClean="0"/>
              <a:t>-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거리 센서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거리 센서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물체까지의 거리를 측정하는 센서</a:t>
            </a:r>
            <a:endParaRPr lang="en-US" altLang="ko-KR" dirty="0" smtClean="0"/>
          </a:p>
          <a:p>
            <a:r>
              <a:rPr lang="ko-KR" altLang="en-US" dirty="0" smtClean="0"/>
              <a:t>초음파 거리센서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초음파를 생성하고 이것이 물체에 부딪혀 되돌아 오는 시간을 측정하여 물체까지의 거리를 측정하는 센서</a:t>
            </a:r>
            <a:endParaRPr lang="en-US" altLang="ko-KR" dirty="0" smtClean="0"/>
          </a:p>
          <a:p>
            <a:r>
              <a:rPr lang="ko-KR" altLang="en-US" dirty="0" smtClean="0"/>
              <a:t>적외선 거리센서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적외선을 생성하고 이것이 전달 또는 반사되는 양을 측정하여 거리를 측정하는 센서</a:t>
            </a:r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-</a:t>
            </a:r>
            <a:fld id="{825BFA94-9CCF-41C3-B8E7-F797CC362A8E}" type="slidenum">
              <a:rPr lang="ko-KR" altLang="en-US" smtClean="0"/>
              <a:pPr/>
              <a:t>5</a:t>
            </a:fld>
            <a:r>
              <a:rPr lang="en-US" altLang="ko-KR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거리 센서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HR-SR04</a:t>
            </a:r>
          </a:p>
          <a:p>
            <a:pPr lvl="1"/>
            <a:r>
              <a:rPr lang="ko-KR" altLang="en-US" dirty="0" smtClean="0"/>
              <a:t>가격이 저렴한 초음파 거리 센서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규격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5V DC </a:t>
            </a:r>
            <a:r>
              <a:rPr lang="ko-KR" altLang="ko-KR" dirty="0" smtClean="0"/>
              <a:t>전원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소비전력 </a:t>
            </a:r>
            <a:r>
              <a:rPr lang="en-US" altLang="ko-KR" dirty="0" smtClean="0"/>
              <a:t>: 15mA</a:t>
            </a:r>
            <a:endParaRPr lang="ko-KR" altLang="ko-KR" dirty="0" smtClean="0"/>
          </a:p>
          <a:p>
            <a:pPr lvl="2"/>
            <a:r>
              <a:rPr lang="ko-KR" altLang="ko-KR" dirty="0" smtClean="0"/>
              <a:t>전방 초음파 감지 각도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좌우</a:t>
            </a:r>
            <a:r>
              <a:rPr lang="en-US" altLang="ko-KR" dirty="0" smtClean="0"/>
              <a:t> 15</a:t>
            </a:r>
            <a:r>
              <a:rPr lang="ko-KR" altLang="ko-KR" dirty="0" smtClean="0"/>
              <a:t>도 </a:t>
            </a:r>
            <a:r>
              <a:rPr lang="en-US" altLang="ko-KR" dirty="0" smtClean="0"/>
              <a:t>(</a:t>
            </a:r>
            <a:r>
              <a:rPr lang="ko-KR" altLang="ko-KR" dirty="0" smtClean="0"/>
              <a:t>최적</a:t>
            </a:r>
            <a:r>
              <a:rPr lang="en-US" altLang="ko-KR" dirty="0" smtClean="0"/>
              <a:t>), </a:t>
            </a:r>
            <a:r>
              <a:rPr lang="ko-KR" altLang="ko-KR" dirty="0" smtClean="0"/>
              <a:t>좌우 약</a:t>
            </a:r>
            <a:r>
              <a:rPr lang="en-US" altLang="ko-KR" dirty="0" smtClean="0"/>
              <a:t> 30</a:t>
            </a:r>
            <a:r>
              <a:rPr lang="ko-KR" altLang="ko-KR" dirty="0" smtClean="0"/>
              <a:t>도</a:t>
            </a:r>
            <a:r>
              <a:rPr lang="en-US" altLang="ko-KR" dirty="0" smtClean="0"/>
              <a:t> (</a:t>
            </a:r>
            <a:r>
              <a:rPr lang="ko-KR" altLang="ko-KR" dirty="0" smtClean="0"/>
              <a:t>최대</a:t>
            </a:r>
            <a:r>
              <a:rPr lang="en-US" altLang="ko-KR" dirty="0" smtClean="0"/>
              <a:t>)</a:t>
            </a:r>
            <a:endParaRPr lang="ko-KR" altLang="ko-KR" dirty="0" smtClean="0"/>
          </a:p>
          <a:p>
            <a:pPr lvl="2"/>
            <a:r>
              <a:rPr lang="ko-KR" altLang="ko-KR" dirty="0" smtClean="0"/>
              <a:t>거리 측정 범위</a:t>
            </a:r>
            <a:r>
              <a:rPr lang="en-US" altLang="ko-KR" dirty="0" smtClean="0"/>
              <a:t> : 2cm ~ 4m</a:t>
            </a:r>
            <a:endParaRPr lang="ko-KR" altLang="ko-KR" dirty="0" smtClean="0"/>
          </a:p>
          <a:p>
            <a:pPr lvl="2"/>
            <a:r>
              <a:rPr lang="ko-KR" altLang="ko-KR" dirty="0" smtClean="0"/>
              <a:t>초음파 진동수</a:t>
            </a:r>
            <a:r>
              <a:rPr lang="en-US" altLang="ko-KR" dirty="0" smtClean="0"/>
              <a:t> : 40,000 Hz</a:t>
            </a:r>
            <a:endParaRPr lang="ko-KR" altLang="ko-KR" dirty="0" smtClean="0"/>
          </a:p>
          <a:p>
            <a:pPr lvl="2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-</a:t>
            </a:r>
            <a:fld id="{825BFA94-9CCF-41C3-B8E7-F797CC362A8E}" type="slidenum">
              <a:rPr lang="ko-KR" altLang="en-US" smtClean="0"/>
              <a:pPr/>
              <a:t>6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22100" y="4446645"/>
            <a:ext cx="2515543" cy="1512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거리 센서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HC-SR04 </a:t>
            </a:r>
            <a:r>
              <a:rPr lang="ko-KR" altLang="en-US" dirty="0" smtClean="0"/>
              <a:t>인터페이스 신호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Trig : </a:t>
            </a:r>
            <a:r>
              <a:rPr lang="ko-KR" altLang="en-US" dirty="0" smtClean="0"/>
              <a:t>초음파 출력을 시작하는 디지털 입력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명령</a:t>
            </a:r>
            <a:r>
              <a:rPr lang="en-US" altLang="ko-KR" dirty="0" smtClean="0"/>
              <a:t>)</a:t>
            </a:r>
            <a:r>
              <a:rPr lang="ko-KR" altLang="en-US" dirty="0" smtClean="0"/>
              <a:t> 신호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Echo : </a:t>
            </a:r>
            <a:r>
              <a:rPr lang="ko-KR" altLang="en-US" dirty="0" smtClean="0"/>
              <a:t>출력된 초음파가 물체에 부딪혀 반사되어 다시 돌아올 때까지의 시간을 </a:t>
            </a:r>
            <a:r>
              <a:rPr lang="en-US" altLang="ko-KR" dirty="0" smtClean="0"/>
              <a:t>HIGH</a:t>
            </a:r>
            <a:r>
              <a:rPr lang="ko-KR" altLang="en-US" dirty="0" smtClean="0"/>
              <a:t>로 유지하는 디지털 출력 신호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돌아오지 않는 경우는 </a:t>
            </a:r>
            <a:r>
              <a:rPr lang="en-US" altLang="ko-KR" dirty="0" smtClean="0"/>
              <a:t>38ms </a:t>
            </a:r>
            <a:r>
              <a:rPr lang="ko-KR" altLang="en-US" dirty="0" smtClean="0"/>
              <a:t>동안 유지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334" y="3399182"/>
            <a:ext cx="7630413" cy="2932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</a:t>
            </a:r>
            <a:fld id="{AF800E7E-5BC8-4EB4-943F-6ACD9667ACAD}" type="slidenum">
              <a:rPr lang="en-US" altLang="ko-KR" smtClean="0"/>
              <a:pPr>
                <a:defRPr/>
              </a:pPr>
              <a:t>7</a:t>
            </a:fld>
            <a:r>
              <a:rPr lang="en-US" altLang="ko-KR" smtClean="0"/>
              <a:t>-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SEN-1 : </a:t>
            </a:r>
            <a:r>
              <a:rPr lang="ko-KR" altLang="en-US" dirty="0" smtClean="0"/>
              <a:t>거리센서를 이용하여 키 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 내용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키 재기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HC-SR04</a:t>
            </a:r>
            <a:r>
              <a:rPr lang="ko-KR" altLang="en-US" dirty="0" smtClean="0"/>
              <a:t>를 이용하여 거리 측정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측정된 거리는 </a:t>
            </a:r>
            <a:r>
              <a:rPr lang="en-US" altLang="ko-KR" dirty="0" smtClean="0"/>
              <a:t>FND</a:t>
            </a:r>
            <a:r>
              <a:rPr lang="ko-KR" altLang="en-US" dirty="0" smtClean="0"/>
              <a:t>에 디스플레이 </a:t>
            </a:r>
            <a:r>
              <a:rPr lang="en-US" altLang="ko-KR" dirty="0" smtClean="0"/>
              <a:t>‘XXX.X’ </a:t>
            </a:r>
            <a:r>
              <a:rPr lang="ko-KR" altLang="en-US" dirty="0" smtClean="0"/>
              <a:t>형태</a:t>
            </a:r>
            <a:r>
              <a:rPr lang="en-US" altLang="ko-KR" dirty="0" smtClean="0"/>
              <a:t>(cm)</a:t>
            </a:r>
          </a:p>
          <a:p>
            <a:pPr lvl="1"/>
            <a:r>
              <a:rPr lang="ko-KR" altLang="en-US" dirty="0" smtClean="0"/>
              <a:t>머리 위에 올려놓고 거리를 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다시 바닥에 내려 놓고 거리를 재면 키 측정 가능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</a:t>
            </a:r>
            <a:fld id="{AF800E7E-5BC8-4EB4-943F-6ACD9667ACAD}" type="slidenum">
              <a:rPr lang="en-US" altLang="ko-KR" smtClean="0"/>
              <a:pPr>
                <a:defRPr/>
              </a:pPr>
              <a:t>8</a:t>
            </a:fld>
            <a:r>
              <a:rPr lang="en-US" altLang="ko-KR" smtClean="0"/>
              <a:t>-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SEN-1 : </a:t>
            </a:r>
            <a:r>
              <a:rPr lang="ko-KR" altLang="en-US" dirty="0" smtClean="0"/>
              <a:t>거리센서를 이용하여 키 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JKIT-128-1</a:t>
            </a:r>
            <a:r>
              <a:rPr lang="ko-KR" altLang="en-US" dirty="0" smtClean="0"/>
              <a:t>과의 연결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</a:t>
            </a:r>
            <a:fld id="{AF800E7E-5BC8-4EB4-943F-6ACD9667ACAD}" type="slidenum">
              <a:rPr lang="en-US" altLang="ko-KR" smtClean="0"/>
              <a:pPr>
                <a:defRPr/>
              </a:pPr>
              <a:t>9</a:t>
            </a:fld>
            <a:r>
              <a:rPr lang="en-US" altLang="ko-KR" smtClean="0"/>
              <a:t>-</a:t>
            </a:r>
            <a:endParaRPr lang="en-US" altLang="ko-KR"/>
          </a:p>
        </p:txBody>
      </p:sp>
      <p:pic>
        <p:nvPicPr>
          <p:cNvPr id="5" name="Picture 2" descr="D:\JCNET\0-최종결과물\0-제이씨넷제품사진\JKIT-128-1\jkit+notebook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1" y="4345923"/>
            <a:ext cx="1649896" cy="1329767"/>
          </a:xfrm>
          <a:prstGeom prst="rect">
            <a:avLst/>
          </a:prstGeom>
          <a:noFill/>
        </p:spPr>
      </p:pic>
      <p:pic>
        <p:nvPicPr>
          <p:cNvPr id="6" name="그림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5142" y="4650096"/>
            <a:ext cx="1556563" cy="935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146313" y="2172252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JKIT-128-1 </a:t>
                      </a:r>
                      <a:r>
                        <a:rPr lang="ko-KR" altLang="en-US" dirty="0" smtClean="0"/>
                        <a:t>신호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HC-SR04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신호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+5V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VCC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GND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PE6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Trig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PE7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Echo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17625</TotalTime>
  <Words>1556</Words>
  <Application>Microsoft Office PowerPoint</Application>
  <PresentationFormat>화면 슬라이드 쇼(4:3)</PresentationFormat>
  <Paragraphs>507</Paragraphs>
  <Slides>39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Profile</vt:lpstr>
      <vt:lpstr>17강 : 거리센서로 자율주행 자동차 만들기</vt:lpstr>
      <vt:lpstr>목차</vt:lpstr>
      <vt:lpstr>Key Issue</vt:lpstr>
      <vt:lpstr>거리 센서</vt:lpstr>
      <vt:lpstr>거리 센서</vt:lpstr>
      <vt:lpstr>거리 센서</vt:lpstr>
      <vt:lpstr>거리 센서</vt:lpstr>
      <vt:lpstr>실습 SEN-1 : 거리센서를 이용하여 키 재기</vt:lpstr>
      <vt:lpstr>실습 SEN-1 : 거리센서를 이용하여 키 재기</vt:lpstr>
      <vt:lpstr>실습 SEN-1 : 거리센서를 이용하여 키 재기</vt:lpstr>
      <vt:lpstr>실습 SEN-1 : 거리센서를 이용하여 키 재기</vt:lpstr>
      <vt:lpstr>실습 SEN-1 : 거리센서를 이용하여 키 재기</vt:lpstr>
      <vt:lpstr>실습 SEN-1 : 거리센서를 이용하여 키 재기</vt:lpstr>
      <vt:lpstr>실습 SEN-1 : 거리센서를 이용하여 키 재기</vt:lpstr>
      <vt:lpstr>실습 SEN-2 : 스마트폰으로 조종하는 스마트카</vt:lpstr>
      <vt:lpstr>실습 SEN-2 : 스마트폰으로 조종하는 스마트카</vt:lpstr>
      <vt:lpstr>실습 SEN-2 : 스마트폰으로 조종하는 스마트카</vt:lpstr>
      <vt:lpstr>실습 SEN-2 : 스마트폰으로 조종하는 스마트카</vt:lpstr>
      <vt:lpstr>실습 SEN-2 : 스마트폰으로 조종하는 스마트카</vt:lpstr>
      <vt:lpstr>실습 SEN-2 : 스마트폰으로 조종하는 스마트카</vt:lpstr>
      <vt:lpstr>실습 SEN-2 : 스마트폰으로 조종하는 스마트카</vt:lpstr>
      <vt:lpstr>실습 SEN-2 : 스마트폰으로 조종하는 스마트카</vt:lpstr>
      <vt:lpstr>실습 SEN-2 : 스마트폰으로 조종하는 스마트카</vt:lpstr>
      <vt:lpstr>실습 SEN-2 : 스마트폰으로 조종하는 스마트카</vt:lpstr>
      <vt:lpstr>실습 SEN-2 : 스마트폰으로 조종하는 스마트카</vt:lpstr>
      <vt:lpstr>실습 SEN-2 : 스마트폰으로 조종하는 스마트카</vt:lpstr>
      <vt:lpstr>실습 SEN-2 : 스마트폰으로 조종하는 스마트카</vt:lpstr>
      <vt:lpstr>실습 SEN-3 : 자율주행 스마트카</vt:lpstr>
      <vt:lpstr>실습 SEN-3 : 자율주행 스마트카</vt:lpstr>
      <vt:lpstr>실습 SEN-3 : 자율주행 스마트카</vt:lpstr>
      <vt:lpstr>실습 SEN-3 : 자율주행 스마트카</vt:lpstr>
      <vt:lpstr>실습 SEN-3 : 자율주행 스마트카</vt:lpstr>
      <vt:lpstr>실습 SEN-3 : 자율주행 스마트카</vt:lpstr>
      <vt:lpstr>실습 SEN-3 : 자율주행 스마트카</vt:lpstr>
      <vt:lpstr>실습 SEN-3 : 자율주행 스마트카</vt:lpstr>
      <vt:lpstr>실습 SEN-3 : 자율주행 스마트카</vt:lpstr>
      <vt:lpstr>실습 SEN-3 : 자율주행 스마트카</vt:lpstr>
      <vt:lpstr>실습 SEN-3 : 자율주행 스마트카</vt:lpstr>
      <vt:lpstr>슬라이드 39</vt:lpstr>
    </vt:vector>
  </TitlesOfParts>
  <Company>제이씨넷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시스템</dc:title>
  <dc:creator>신상석</dc:creator>
  <cp:lastModifiedBy>Shin</cp:lastModifiedBy>
  <cp:revision>239</cp:revision>
  <dcterms:created xsi:type="dcterms:W3CDTF">2008-08-23T21:55:26Z</dcterms:created>
  <dcterms:modified xsi:type="dcterms:W3CDTF">2018-11-13T09:33:01Z</dcterms:modified>
</cp:coreProperties>
</file>