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1" r:id="rId4"/>
    <p:sldId id="258" r:id="rId5"/>
    <p:sldId id="257" r:id="rId6"/>
    <p:sldId id="267" r:id="rId7"/>
    <p:sldId id="256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6"/>
    <p:restoredTop sz="94026"/>
  </p:normalViewPr>
  <p:slideViewPr>
    <p:cSldViewPr snapToGrid="0" snapToObjects="1">
      <p:cViewPr>
        <p:scale>
          <a:sx n="114" d="100"/>
          <a:sy n="114" d="100"/>
        </p:scale>
        <p:origin x="-5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07482-49B2-674B-8F54-4A82DD30D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D46A4-56F1-4F42-BFB1-FBF3FD2A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AD58E-0474-F648-98F2-0AB32AFA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661A0-4CCE-A84E-9123-851AAAD0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E609B-9046-BB4A-834E-11DE6B39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34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8B80-76B8-0C49-B5AE-6DBCE2E9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BCA67-D89B-6143-BC80-8F4B5FC0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9AD40-DF09-EB4C-A0A6-B3414F05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20A5B-9DD1-6C47-9178-028182B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CAC9B-761C-2649-A659-BF9B9695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61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23AB4D-D6F2-9247-8494-411946159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21AA00-FC30-AD4F-ADA2-A6D0019A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57DB3-1F46-E54F-BDD0-C6B448B8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8DB8E-D993-6742-8044-9635E063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85701-D9BC-C943-A92B-832DD62E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73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307B8-E120-1542-8543-8CF66363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E44FD-73EC-1F44-8C04-C2099693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4132C-A6C0-8D47-AE99-F4837955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04FA2-9B22-7E4E-B10D-161F18FB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2146-3D67-7342-85B5-B844E4C2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93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3CBD8-90E3-4C40-BF51-7F233E17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D64B9-983E-D647-9A2D-8D54FC78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16E50-6CEC-534C-B4C6-A9659349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C76B2-80B0-9F40-B97E-F06D6EC7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928B-77A1-6549-88EF-0C55958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427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2206D-113F-C549-855D-A5BB27E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863E7-5A68-7B45-B112-91954225B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7DD89-D35C-9F4C-9378-28DCC680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145B3-5288-304B-A6BF-B70926A8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4E800-38BD-764B-B9FF-DEC3641D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140EC-16D1-7947-846F-2402FB75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57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F0ED0-33DC-EB48-B0BE-4617868B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39741-29A0-3C4B-8346-9B86D3CC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4AF55-D661-2245-B871-D206D3C5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EEA34F-1B73-1B4C-AD51-EA7DC56B6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BA211C-742A-624E-A43E-0271F1010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F5F6D-1725-4243-9182-E56B3F09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D00067-2EB1-3C4B-AAE9-3EDF344A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2299E-413E-3B4F-AEC8-CC0DACE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4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8B6A6-B72C-0048-812A-492CD347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47E892-C1EB-C049-BE02-DEE56D7C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98A25-04B6-D844-AF12-81D1C37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5470D-9C64-004A-94D4-CC1F037D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70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53594B-AF91-574B-B7C6-734FD432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867896-7E4A-0C45-AB17-F3B0A765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70D24-7ED2-0B4A-B479-BFE5F59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951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730E8-31B0-A64D-9C13-6559C39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F77DD-AAD3-494C-9B6F-8F3AEF97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2AB43-8C8F-2542-B5E9-C74532404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AEDA5-B9C9-0848-AA24-89288497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F579F-23C2-1240-8395-E655796D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A5E44-A68C-664A-8AE3-E27F705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2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6456D-C1C3-F94E-9856-5071D0B0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2F469C-33ED-0F44-9E07-C550C58D9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0C4F1-1898-2443-8036-C30E99E1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25F5F-CDF3-F24B-892D-026DA484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62273-B005-C143-BC91-FE821220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E265D-0B37-0741-A29D-7A08BC60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7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DC0E26-BDAA-0741-A554-64621DF3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2542B-1D88-DF4D-87F7-36FB8F6F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CEC1D-3921-DB46-A7CD-E8BEA6D04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CEDF-A8F3-1248-A849-F62C7A419AE1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3542-64EE-C84D-A300-453AFC736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B64FB-8354-064E-BA88-4EB4AB194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7194-DB14-2244-93C6-CB2B27177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134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Users/hyeee/Desktop/3chart%20created%20with%20Dataplanet%20|%20Datapla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hyeee/Desktop/chart%20created%20with%20Dataplanet%20|%20Dataplane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Users/hyeee/Downloads/chart%20created%20with%20Dataplanet%20|%20Dataplanet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184E57F-E687-1C4B-BF4F-B9A12921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368" y="1341662"/>
            <a:ext cx="9144000" cy="4511351"/>
          </a:xfrm>
        </p:spPr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 페이지 추가 분량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가설</a:t>
            </a:r>
            <a:r>
              <a:rPr kumimoji="1" lang="en-US" altLang="ko-KR" dirty="0"/>
              <a:t>1.</a:t>
            </a:r>
            <a:r>
              <a:rPr kumimoji="1" lang="ko-KR" altLang="en-US" dirty="0"/>
              <a:t>  국가 경제 수준이 높을수록 </a:t>
            </a:r>
            <a:endParaRPr kumimoji="1" lang="en-US" altLang="ko-KR" dirty="0"/>
          </a:p>
          <a:p>
            <a:r>
              <a:rPr kumimoji="1" lang="ko-KR" altLang="en-US" dirty="0"/>
              <a:t>해외 여행의 수요와 소비는 증가할 것이다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가설</a:t>
            </a:r>
            <a:r>
              <a:rPr kumimoji="1" lang="en-US" altLang="ko-KR" dirty="0"/>
              <a:t>2.</a:t>
            </a:r>
            <a:r>
              <a:rPr kumimoji="1" lang="ko-KR" altLang="en-US" dirty="0"/>
              <a:t> 여행은 트렌드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경제적 이유보다도 시간적 여유와 선호도 차이에 따라 변한다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0149D-1804-934A-B03B-4CE973EC6126}"/>
              </a:ext>
            </a:extLst>
          </p:cNvPr>
          <p:cNvSpPr txBox="1"/>
          <p:nvPr/>
        </p:nvSpPr>
        <p:spPr>
          <a:xfrm>
            <a:off x="7360920" y="82067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417C092-1EF1-814C-AE39-DB610EE6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69" y="679965"/>
            <a:ext cx="8841259" cy="51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8E17-F732-7944-A7DD-EFB81305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색상이 짙을수록 내국인 해외여행 </a:t>
            </a:r>
            <a:r>
              <a:rPr kumimoji="1" lang="ko-KR" altLang="en-US" dirty="0" err="1"/>
              <a:t>출국자수</a:t>
            </a:r>
            <a:r>
              <a:rPr kumimoji="1" lang="ko-KR" altLang="en-US" dirty="0"/>
              <a:t> 높음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지도 시각화에 모두 추가해주시면 좋을 것 같아요</a:t>
            </a:r>
            <a:r>
              <a:rPr kumimoji="1" lang="en-US" altLang="ko-KR" dirty="0"/>
              <a:t>!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1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326B1-0842-E649-A35C-4160B17E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가설</a:t>
            </a:r>
            <a:r>
              <a:rPr kumimoji="1" lang="en-US" altLang="ko-KR" dirty="0"/>
              <a:t>2</a:t>
            </a:r>
            <a:r>
              <a:rPr kumimoji="1" lang="ko-KR" altLang="en-US" dirty="0"/>
              <a:t>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49418-587B-544A-A8DF-A56609B7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가설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은 앞서 지도로 시각화 해주신 부분으로 마무리 짓고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가설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넘어가서 여기 올려둔 자료 참고하려 합니다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제가 원본에 막 </a:t>
            </a:r>
            <a:r>
              <a:rPr kumimoji="1" lang="ko-KR" altLang="en-US" dirty="0" err="1"/>
              <a:t>끼워넣는</a:t>
            </a:r>
            <a:r>
              <a:rPr kumimoji="1" lang="ko-KR" altLang="en-US" dirty="0"/>
              <a:t> 게 </a:t>
            </a:r>
            <a:r>
              <a:rPr kumimoji="1" lang="ko-KR" altLang="en-US" dirty="0" err="1"/>
              <a:t>아니다보니까</a:t>
            </a:r>
            <a:r>
              <a:rPr kumimoji="1" lang="en-US" altLang="ko-KR" dirty="0"/>
              <a:t>,,,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대본보고</a:t>
            </a:r>
            <a:r>
              <a:rPr kumimoji="1" lang="ko-KR" altLang="en-US" dirty="0"/>
              <a:t> 맥락에 맞게 넣어주실 수 있으실까요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EA4D7F-390D-D946-8D75-D91ABB8D4596}"/>
              </a:ext>
            </a:extLst>
          </p:cNvPr>
          <p:cNvSpPr txBox="1"/>
          <p:nvPr/>
        </p:nvSpPr>
        <p:spPr>
          <a:xfrm>
            <a:off x="405026" y="4725764"/>
            <a:ext cx="4710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1000" dirty="0">
                <a:hlinkClick r:id="rId2"/>
              </a:rPr>
              <a:t>file:///Users/hyeee/Desktop/3chart created with Dataplanet | Dataplanet.html</a:t>
            </a:r>
            <a:endParaRPr kumimoji="1" lang="en" altLang="ko-KR" sz="1000" dirty="0"/>
          </a:p>
          <a:p>
            <a:endParaRPr kumimoji="1" lang="en" altLang="ko-KR" sz="1000" dirty="0"/>
          </a:p>
          <a:p>
            <a:r>
              <a:rPr kumimoji="1" lang="ko-KR" altLang="en-US" sz="1000" dirty="0"/>
              <a:t>출처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알바천국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회원 </a:t>
            </a:r>
            <a:r>
              <a:rPr kumimoji="1" lang="en-US" altLang="ko-KR" sz="1000" dirty="0"/>
              <a:t>3885</a:t>
            </a:r>
            <a:r>
              <a:rPr kumimoji="1" lang="ko-KR" altLang="en-US" sz="1000" dirty="0"/>
              <a:t>명 대상 </a:t>
            </a:r>
            <a:r>
              <a:rPr kumimoji="1" lang="en-US" altLang="ko-KR" sz="1000" dirty="0"/>
              <a:t>&lt;2018</a:t>
            </a:r>
            <a:r>
              <a:rPr kumimoji="1" lang="ko-KR" altLang="en-US" sz="1000" dirty="0"/>
              <a:t>년 연초 </a:t>
            </a:r>
            <a:r>
              <a:rPr kumimoji="1" lang="ko-KR" altLang="en-US" sz="1000" dirty="0" err="1"/>
              <a:t>버킷리스트</a:t>
            </a:r>
            <a:r>
              <a:rPr kumimoji="1" lang="ko-KR" altLang="en-US" sz="1000" dirty="0"/>
              <a:t> 조사</a:t>
            </a:r>
            <a:r>
              <a:rPr kumimoji="1" lang="en-US" altLang="ko-KR" sz="1000" dirty="0"/>
              <a:t>&gt;</a:t>
            </a:r>
            <a:endParaRPr kumimoji="1" lang="en" altLang="ko-KR" sz="1000" dirty="0"/>
          </a:p>
          <a:p>
            <a:endParaRPr kumimoji="1" lang="en" altLang="ko-KR" sz="1000" dirty="0"/>
          </a:p>
          <a:p>
            <a:endParaRPr kumimoji="1"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718587-B7FC-C945-90FF-2856CB4B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8" y="1276038"/>
            <a:ext cx="5194300" cy="2781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FD8AB-EA5A-4F4F-88BA-CBAF2FA71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227" y="1218395"/>
            <a:ext cx="5194301" cy="2827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B1EC50-EE68-6547-B1B3-297B580A4A9C}"/>
              </a:ext>
            </a:extLst>
          </p:cNvPr>
          <p:cNvSpPr txBox="1"/>
          <p:nvPr/>
        </p:nvSpPr>
        <p:spPr>
          <a:xfrm>
            <a:off x="6139421" y="4878284"/>
            <a:ext cx="4240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err="1"/>
              <a:t>잡코리아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알바몬</a:t>
            </a:r>
            <a:r>
              <a:rPr kumimoji="1" lang="ko-KR" altLang="en-US" sz="1000" dirty="0"/>
              <a:t> 조사결과 </a:t>
            </a:r>
            <a:r>
              <a:rPr kumimoji="1" lang="en-US" altLang="ko-KR" sz="1000" dirty="0"/>
              <a:t>&lt;2018</a:t>
            </a:r>
            <a:r>
              <a:rPr kumimoji="1" lang="ko-KR" altLang="en-US" sz="1000" dirty="0"/>
              <a:t> 연말 </a:t>
            </a:r>
            <a:r>
              <a:rPr kumimoji="1" lang="ko-KR" altLang="en-US" sz="1000" dirty="0" err="1"/>
              <a:t>버킷리스트</a:t>
            </a:r>
            <a:r>
              <a:rPr kumimoji="1" lang="ko-KR" altLang="en-US" sz="1000" dirty="0"/>
              <a:t> 이루지 못한 이유</a:t>
            </a:r>
            <a:r>
              <a:rPr kumimoji="1" lang="en-US" altLang="ko-KR" sz="1000" dirty="0"/>
              <a:t>&gt;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785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8B593AA-FE43-9D40-968B-5852E54C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791737"/>
            <a:ext cx="8833004" cy="4245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703C43-0BE5-9040-B68F-3DFB5A1F59DB}"/>
              </a:ext>
            </a:extLst>
          </p:cNvPr>
          <p:cNvSpPr txBox="1"/>
          <p:nvPr/>
        </p:nvSpPr>
        <p:spPr>
          <a:xfrm>
            <a:off x="1921565" y="5342464"/>
            <a:ext cx="854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R" dirty="0">
                <a:hlinkClick r:id="rId3"/>
              </a:rPr>
              <a:t>file:///Users/hyeee/Desktop/chart created with Dataplanet | Dataplanet.html</a:t>
            </a:r>
            <a:endParaRPr kumimoji="1" lang="en" altLang="ko-KR" dirty="0"/>
          </a:p>
          <a:p>
            <a:pPr algn="ctr"/>
            <a:endParaRPr kumimoji="1" lang="en" altLang="ko-KR" dirty="0"/>
          </a:p>
          <a:p>
            <a:pPr algn="ctr"/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통계청</a:t>
            </a:r>
            <a:r>
              <a:rPr kumimoji="1" lang="en-US" altLang="ko-KR" dirty="0"/>
              <a:t>_</a:t>
            </a:r>
            <a:r>
              <a:rPr kumimoji="1" lang="ko-KR" altLang="en-US" dirty="0"/>
              <a:t>사회 조사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앞으로 하고 싶은 여가활동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50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EC56546-064F-E541-BBAE-C19D245B1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198" y="847185"/>
            <a:ext cx="7301817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F7893-C2E5-5046-BE4C-12B65232A7E8}"/>
              </a:ext>
            </a:extLst>
          </p:cNvPr>
          <p:cNvSpPr txBox="1"/>
          <p:nvPr/>
        </p:nvSpPr>
        <p:spPr>
          <a:xfrm>
            <a:off x="3902927" y="5319132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그냥 두개 </a:t>
            </a:r>
            <a:r>
              <a:rPr kumimoji="1" lang="ko-KR" altLang="en-US" dirty="0" err="1"/>
              <a:t>올려요ㅎ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골라 써주세요 </a:t>
            </a:r>
          </a:p>
        </p:txBody>
      </p:sp>
    </p:spTree>
    <p:extLst>
      <p:ext uri="{BB962C8B-B14F-4D97-AF65-F5344CB8AC3E}">
        <p14:creationId xmlns:p14="http://schemas.microsoft.com/office/powerpoint/2010/main" val="148352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86E57BA-5525-EE4F-885E-3973B9C55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8921"/>
            <a:ext cx="9144000" cy="639003"/>
          </a:xfrm>
        </p:spPr>
        <p:txBody>
          <a:bodyPr>
            <a:normAutofit fontScale="32500" lnSpcReduction="20000"/>
          </a:bodyPr>
          <a:lstStyle/>
          <a:p>
            <a:r>
              <a:rPr kumimoji="1" lang="en" altLang="ko-KR" dirty="0">
                <a:hlinkClick r:id="rId2"/>
              </a:rPr>
              <a:t>file:///Users/hyeee/Downloads/chart created with Dataplanet | Dataplanet.html</a:t>
            </a:r>
            <a:endParaRPr kumimoji="1" lang="en" altLang="ko-KR" dirty="0"/>
          </a:p>
          <a:p>
            <a:endParaRPr kumimoji="1" lang="en" altLang="ko-KR" dirty="0"/>
          </a:p>
          <a:p>
            <a:r>
              <a:rPr kumimoji="1" lang="ko-KR" altLang="en-US" dirty="0"/>
              <a:t>출처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한국은행경제통계시스템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338AE-B8B0-E04B-8111-3642CEE1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989732"/>
            <a:ext cx="10490200" cy="3901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17347-21FA-9D44-9A32-8EE9B08E68D6}"/>
              </a:ext>
            </a:extLst>
          </p:cNvPr>
          <p:cNvSpPr txBox="1"/>
          <p:nvPr/>
        </p:nvSpPr>
        <p:spPr>
          <a:xfrm>
            <a:off x="5009321" y="671200"/>
            <a:ext cx="40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민간소비증감율추이</a:t>
            </a:r>
          </a:p>
        </p:txBody>
      </p:sp>
    </p:spTree>
    <p:extLst>
      <p:ext uri="{BB962C8B-B14F-4D97-AF65-F5344CB8AC3E}">
        <p14:creationId xmlns:p14="http://schemas.microsoft.com/office/powerpoint/2010/main" val="210185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30FB79-9F73-6445-89FA-7C646134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38" y="1655805"/>
            <a:ext cx="9114255" cy="28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BF069B3-01D3-844F-B43A-0230CE674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265" y="1760632"/>
            <a:ext cx="4371906" cy="36343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285B1A-CD1B-804B-9139-9EFBE9F97FD9}"/>
              </a:ext>
            </a:extLst>
          </p:cNvPr>
          <p:cNvSpPr/>
          <p:nvPr/>
        </p:nvSpPr>
        <p:spPr>
          <a:xfrm>
            <a:off x="5200356" y="1637484"/>
            <a:ext cx="6757181" cy="3634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  <a:cs typeface="굴림" panose="020B0600000101010101" pitchFamily="34" charset="-127"/>
              </a:rPr>
              <a:t>14-17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  <a:cs typeface="굴림" panose="020B0600000101010101" pitchFamily="34" charset="-127"/>
              </a:rPr>
              <a:t>년 과거 데이터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lnSpc>
                <a:spcPts val="3300"/>
              </a:lnSpc>
              <a:spcAft>
                <a:spcPts val="0"/>
              </a:spcAf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lnSpc>
                <a:spcPts val="33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34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ko-KR" altLang="ko-KR" b="1" dirty="0">
                <a:solidFill>
                  <a:srgbClr val="000000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불황에도 해외여행</a:t>
            </a:r>
            <a:r>
              <a:rPr lang="en-US" altLang="ko-KR" b="1" dirty="0">
                <a:solidFill>
                  <a:srgbClr val="000000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ko-KR" altLang="ko-KR" b="1" dirty="0">
                <a:solidFill>
                  <a:srgbClr val="000000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…여행업계</a:t>
            </a:r>
            <a:r>
              <a:rPr lang="en-US" altLang="ko-KR" b="1" dirty="0">
                <a:solidFill>
                  <a:srgbClr val="000000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, </a:t>
            </a:r>
            <a:r>
              <a:rPr lang="ko-KR" altLang="ko-KR" b="1" dirty="0">
                <a:solidFill>
                  <a:srgbClr val="000000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지난달 해외여행수요</a:t>
            </a:r>
            <a:r>
              <a:rPr lang="en-US" altLang="ko-KR" b="1" dirty="0">
                <a:solidFill>
                  <a:srgbClr val="000000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 '</a:t>
            </a:r>
            <a:r>
              <a:rPr lang="ko-KR" altLang="ko-KR" b="1" dirty="0">
                <a:solidFill>
                  <a:srgbClr val="000000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최대</a:t>
            </a:r>
            <a:r>
              <a:rPr lang="en-US" altLang="ko-KR" b="1" dirty="0">
                <a:solidFill>
                  <a:srgbClr val="000000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'</a:t>
            </a:r>
            <a:endParaRPr lang="ko-KR" altLang="ko-KR" sz="1050" dirty="0">
              <a:effectLst/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Aft>
                <a:spcPts val="0"/>
              </a:spcAft>
            </a:pPr>
            <a:r>
              <a:rPr lang="ko-KR" altLang="ko-KR" sz="800" dirty="0">
                <a:solidFill>
                  <a:srgbClr val="666666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입력</a:t>
            </a:r>
            <a:r>
              <a:rPr lang="en-US" altLang="ko-KR" sz="800" dirty="0">
                <a:solidFill>
                  <a:srgbClr val="666666"/>
                </a:solidFill>
                <a:latin typeface="굴림" panose="020B0600000101010101" pitchFamily="34" charset="-127"/>
                <a:cs typeface="굴림" panose="020B0600000101010101" pitchFamily="34" charset="-127"/>
              </a:rPr>
              <a:t> 2016-02-01 18:28</a:t>
            </a:r>
            <a:endParaRPr lang="ko-KR" altLang="ko-KR" sz="1050" dirty="0">
              <a:effectLst/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 latinLnBrk="0"/>
            <a:r>
              <a:rPr lang="en-US" altLang="ko-KR" sz="1050" kern="0" dirty="0">
                <a:solidFill>
                  <a:srgbClr val="383838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50" kern="0" dirty="0">
                <a:solidFill>
                  <a:srgbClr val="383838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R="19050" latinLnBrk="0">
              <a:lnSpc>
                <a:spcPts val="2925"/>
              </a:lnSpc>
            </a:pPr>
            <a:r>
              <a:rPr lang="ko-KR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제주항공</a:t>
            </a:r>
            <a:r>
              <a:rPr lang="en-US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, 3</a:t>
            </a:r>
            <a:r>
              <a:rPr lang="ko-KR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분기 역대 최고 실적</a:t>
            </a:r>
            <a:r>
              <a:rPr lang="en-US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…</a:t>
            </a:r>
            <a:r>
              <a:rPr lang="ko-KR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경기불황에도 활활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fontAlgn="t" latinLnBrk="0">
              <a:lnSpc>
                <a:spcPts val="1125"/>
              </a:lnSpc>
            </a:pPr>
            <a:r>
              <a:rPr lang="ko-KR" altLang="ko-KR" sz="800" kern="0" dirty="0" err="1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기사입력</a:t>
            </a:r>
            <a:r>
              <a:rPr lang="en-US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2014.10.27 </a:t>
            </a:r>
            <a:r>
              <a:rPr lang="ko-KR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오후</a:t>
            </a:r>
            <a:r>
              <a:rPr lang="en-US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 4:54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fontAlgn="t" latinLnBrk="0">
              <a:lnSpc>
                <a:spcPts val="1125"/>
              </a:lnSpc>
            </a:pPr>
            <a:r>
              <a:rPr lang="en-US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fontAlgn="t" latinLnBrk="0">
              <a:lnSpc>
                <a:spcPts val="1125"/>
              </a:lnSpc>
            </a:pPr>
            <a:r>
              <a:rPr lang="en-US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50" kern="0" dirty="0">
                <a:solidFill>
                  <a:srgbClr val="383838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R="19050" latinLnBrk="0">
              <a:lnSpc>
                <a:spcPts val="2925"/>
              </a:lnSpc>
            </a:pPr>
            <a:r>
              <a:rPr lang="ko-KR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불황에 해외여행도</a:t>
            </a:r>
            <a:r>
              <a:rPr lang="en-US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 '</a:t>
            </a:r>
            <a:r>
              <a:rPr lang="ko-KR" altLang="ko-KR" b="1" kern="0" dirty="0" err="1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알뜰형</a:t>
            </a:r>
            <a:r>
              <a:rPr lang="en-US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'…</a:t>
            </a:r>
            <a:r>
              <a:rPr lang="ko-KR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여행객 늘어도</a:t>
            </a:r>
            <a:r>
              <a:rPr lang="en-US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 1</a:t>
            </a:r>
            <a:r>
              <a:rPr lang="ko-KR" altLang="ko-KR" b="1" kern="0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인당 지출 제자리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spc="-25" dirty="0">
                <a:solidFill>
                  <a:srgbClr val="141414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fontAlgn="t" latinLnBrk="0">
              <a:lnSpc>
                <a:spcPts val="1125"/>
              </a:lnSpc>
            </a:pPr>
            <a:r>
              <a:rPr lang="ko-KR" altLang="ko-KR" sz="800" kern="0" dirty="0" err="1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기사입력</a:t>
            </a:r>
            <a:r>
              <a:rPr lang="en-US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2017.07.11 </a:t>
            </a:r>
            <a:r>
              <a:rPr lang="ko-KR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오전</a:t>
            </a:r>
            <a:r>
              <a:rPr lang="en-US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 6:12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fontAlgn="t" latinLnBrk="0">
              <a:lnSpc>
                <a:spcPts val="1125"/>
              </a:lnSpc>
            </a:pPr>
            <a:r>
              <a:rPr lang="ko-KR" altLang="ko-KR" sz="800" kern="0" dirty="0" err="1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최종수정</a:t>
            </a:r>
            <a:r>
              <a:rPr lang="en-US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2017.07.11 </a:t>
            </a:r>
            <a:r>
              <a:rPr lang="ko-KR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오전</a:t>
            </a:r>
            <a:r>
              <a:rPr lang="en-US" altLang="ko-KR" sz="800" kern="0" dirty="0">
                <a:solidFill>
                  <a:srgbClr val="9B9C9F"/>
                </a:solidFill>
                <a:latin typeface="맑은 고딕" panose="020B0503020000020004" pitchFamily="34" charset="-127"/>
                <a:cs typeface="굴림" panose="020B0600000101010101" pitchFamily="34" charset="-127"/>
              </a:rPr>
              <a:t> 6:13</a:t>
            </a:r>
            <a:endParaRPr lang="ko-KR" altLang="ko-KR" sz="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1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202</Words>
  <Application>Microsoft Macintosh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가설2 검증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김혜주</dc:creator>
  <cp:lastModifiedBy>김혜주</cp:lastModifiedBy>
  <cp:revision>17</cp:revision>
  <dcterms:created xsi:type="dcterms:W3CDTF">2018-12-10T04:51:35Z</dcterms:created>
  <dcterms:modified xsi:type="dcterms:W3CDTF">2018-12-10T09:18:30Z</dcterms:modified>
</cp:coreProperties>
</file>