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F799-318D-E0DB-7601-725C773D9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4C3D1-33D0-4E91-2C0B-988FE044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A02A5-A7AD-1BB3-620F-C8B0179E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4F134-851C-EE4F-6370-A641D72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B2A8-F481-C617-C78E-EF4DFB8A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92421-DFE1-F175-3B40-5185A749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BE731-1939-7AAB-A2CB-4A9D4D8B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B6B6-D620-BF42-77FA-DE14BC23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7D74E-D1E7-82D3-A883-A1A6C11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20466-5633-269F-B1A7-AD68906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00FD9F-4F8C-B903-BC46-58BBBDF5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7EC40-FA40-3DEA-12D7-C31A55B4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65DC-2CCC-07E7-E22E-A430BD3D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5B32C-1943-CEF6-D86F-13DC4EC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FF1C-47B6-2DDD-293B-F186AC0F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9A53-8067-A5F4-1268-815E99F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628C-AC39-5019-FABE-8F5E7C4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A37E-0722-6EC1-A913-F0CF22D1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EA44D-6452-03C2-BD70-D86B714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8CB8-EA6B-1AA0-84C5-DD8D5D6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EE77-DEC6-EAD0-0865-9A218BB3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43BB-252A-066A-26A5-975F966E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B31E4-3747-2837-8D99-F42F6DD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AB051-D7B6-1645-47AA-0FD3A92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4C02-7342-5B34-74FF-717A9E16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7A4D5-9129-C662-3D47-391E83B7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66598-8B0A-ACB9-6E21-56CF1A00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39D4F-FDB1-A321-EF49-9CAF8DC7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1C36-6201-66CE-ED2E-A5781372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CB398-DAAA-4CB1-AB20-01864312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E4D0B-A2FC-1A23-1EFE-018D84CC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55123-0212-0F82-8CFA-B7788C18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42F6F-4E40-47D4-1C6E-D5B4C6A2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59671-5E4A-0691-070E-B589A3C3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F07BD-9D2D-DC18-3CCA-FF0477BA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C3F03-6AC4-7978-D513-63A3FB88F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BB3F-2086-4BD3-4021-85905625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FFB0C-17E6-3FD4-4DFF-206FA2C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91FFE-CD2B-6D23-060F-9EF39AE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9A38-8490-D497-D3F0-9A1A588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D76D8-C391-F9DD-6AD2-6C4D2A25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3FEB85-91F6-45C3-7471-F6113491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A0761-D9E2-2406-759D-0016FAC3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95888-BE32-C1B0-B13D-4714FC6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B43C2-F545-0359-CB53-74AC9E5E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3964B-B40A-0ECD-AE5E-5D2FE399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3A3D-1762-6D37-2FB7-C8078AD0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CE896-0E61-A17D-A579-7DC387AB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03FBB-1440-9F7D-7163-5FDF5504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D54-19F6-EB72-2CF6-2E0E375A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E2022-92CB-C2BB-0ADD-05B1B2B1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654AD-0F6A-CB78-5E15-DE0DEDD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FEF8-3E7B-2B4B-5B6A-FD25BD64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EE354-E834-A0C9-94D4-6A166303A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2C71A-E462-5126-E05F-3F272F9B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AD973-8068-51F1-178D-2A37CA70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409A1-8183-964B-0595-3B7C08E3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CC33F-43C3-50E8-DB42-3B48E6F3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48D79E-5115-8EF8-4DF5-04AEDC6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D01F5-AA7D-6F20-A4C7-7C20F80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A6630-A965-4DCB-987B-8AA96A55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5FFF-6458-89DE-100C-745204D1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27364-7CF0-2736-843F-67EE3E4D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54DE2-D70A-E8D2-6E3D-6B4F4ABFC24D}"/>
              </a:ext>
            </a:extLst>
          </p:cNvPr>
          <p:cNvSpPr txBox="1"/>
          <p:nvPr/>
        </p:nvSpPr>
        <p:spPr>
          <a:xfrm>
            <a:off x="0" y="0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</a:t>
            </a:r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22418-1846-E96B-2410-880C6F3B1A21}"/>
              </a:ext>
            </a:extLst>
          </p:cNvPr>
          <p:cNvSpPr txBox="1"/>
          <p:nvPr/>
        </p:nvSpPr>
        <p:spPr>
          <a:xfrm>
            <a:off x="3547866" y="2805752"/>
            <a:ext cx="509626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Jupyter Notebook</a:t>
            </a: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실습</a:t>
            </a: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추천 강의 속도</a:t>
            </a: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: 1.5x</a:t>
            </a:r>
          </a:p>
          <a:p>
            <a:pPr marL="228600" indent="-228600">
              <a:buAutoNum type="arabicPeriod"/>
            </a:pP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강의에서 촬영된 코드</a:t>
            </a: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, PPT</a:t>
            </a: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 자료는 모두 업로드</a:t>
            </a:r>
          </a:p>
        </p:txBody>
      </p:sp>
    </p:spTree>
    <p:extLst>
      <p:ext uri="{BB962C8B-B14F-4D97-AF65-F5344CB8AC3E}">
        <p14:creationId xmlns:p14="http://schemas.microsoft.com/office/powerpoint/2010/main" val="289231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민수</dc:creator>
  <cp:lastModifiedBy>강 민수</cp:lastModifiedBy>
  <cp:revision>6</cp:revision>
  <dcterms:created xsi:type="dcterms:W3CDTF">2023-01-01T10:46:25Z</dcterms:created>
  <dcterms:modified xsi:type="dcterms:W3CDTF">2023-01-02T13:16:09Z</dcterms:modified>
</cp:coreProperties>
</file>