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799-318D-E0DB-7601-725C773D9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4C3D1-33D0-4E91-2C0B-988FE044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A02A5-A7AD-1BB3-620F-C8B0179E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4F134-851C-EE4F-6370-A641D72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B2A8-F481-C617-C78E-EF4DFB8A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92421-DFE1-F175-3B40-5185A749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BE731-1939-7AAB-A2CB-4A9D4D8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B6B6-D620-BF42-77FA-DE14BC2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7D74E-D1E7-82D3-A883-A1A6C11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20466-5633-269F-B1A7-AD68906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0FD9F-4F8C-B903-BC46-58BBBDF5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EC40-FA40-3DEA-12D7-C31A55B4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65DC-2CCC-07E7-E22E-A430BD3D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5B32C-1943-CEF6-D86F-13DC4EC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FF1C-47B6-2DDD-293B-F186AC0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9A53-8067-A5F4-1268-815E99F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628C-AC39-5019-FABE-8F5E7C4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A37E-0722-6EC1-A913-F0CF22D1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EA44D-6452-03C2-BD70-D86B714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8CB8-EA6B-1AA0-84C5-DD8D5D6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EE77-DEC6-EAD0-0865-9A218BB3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43BB-252A-066A-26A5-975F966E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B31E4-3747-2837-8D99-F42F6DD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AB051-D7B6-1645-47AA-0FD3A92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4C02-7342-5B34-74FF-717A9E1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7A4D5-9129-C662-3D47-391E83B7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66598-8B0A-ACB9-6E21-56CF1A00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39D4F-FDB1-A321-EF49-9CAF8DC7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1C36-6201-66CE-ED2E-A5781372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CB398-DAAA-4CB1-AB20-01864312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E4D0B-A2FC-1A23-1EFE-018D84CC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55123-0212-0F82-8CFA-B7788C1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42F6F-4E40-47D4-1C6E-D5B4C6A2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59671-5E4A-0691-070E-B589A3C3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F07BD-9D2D-DC18-3CCA-FF0477BA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C3F03-6AC4-7978-D513-63A3FB88F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BB3F-2086-4BD3-4021-85905625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FFB0C-17E6-3FD4-4DFF-206FA2C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91FFE-CD2B-6D23-060F-9EF39AE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9A38-8490-D497-D3F0-9A1A588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D76D8-C391-F9DD-6AD2-6C4D2A25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3FEB85-91F6-45C3-7471-F6113491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A0761-D9E2-2406-759D-0016FAC3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95888-BE32-C1B0-B13D-4714FC6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B43C2-F545-0359-CB53-74AC9E5E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3964B-B40A-0ECD-AE5E-5D2FE39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3A3D-1762-6D37-2FB7-C8078AD0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E896-0E61-A17D-A579-7DC387AB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03FBB-1440-9F7D-7163-5FDF550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D54-19F6-EB72-2CF6-2E0E375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E2022-92CB-C2BB-0ADD-05B1B2B1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654AD-0F6A-CB78-5E15-DE0DEDD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FEF8-3E7B-2B4B-5B6A-FD25BD6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EE354-E834-A0C9-94D4-6A166303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2C71A-E462-5126-E05F-3F272F9B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AD973-8068-51F1-178D-2A37CA70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409A1-8183-964B-0595-3B7C08E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C33F-43C3-50E8-DB42-3B48E6F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8D79E-5115-8EF8-4DF5-04AEDC6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D01F5-AA7D-6F20-A4C7-7C20F80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A6630-A965-4DCB-987B-8AA96A55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44D2-E4D8-4147-8AC0-9F12C489E546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5FFF-6458-89DE-100C-745204D1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27364-7CF0-2736-843F-67EE3E4D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52E9-5846-442E-A805-0EC68B90F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54DE2-D70A-E8D2-6E3D-6B4F4ABFC24D}"/>
              </a:ext>
            </a:extLst>
          </p:cNvPr>
          <p:cNvSpPr txBox="1"/>
          <p:nvPr/>
        </p:nvSpPr>
        <p:spPr>
          <a:xfrm>
            <a:off x="3091812" y="2844224"/>
            <a:ext cx="600837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Python</a:t>
            </a:r>
            <a:r>
              <a:rPr lang="ko-KR" altLang="en-US" sz="3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만드는 웹 페이지</a:t>
            </a:r>
            <a:endParaRPr lang="en-US" altLang="ko-KR" sz="35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3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Basic</a:t>
            </a:r>
            <a:endParaRPr lang="ko-KR" altLang="en-US" sz="35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3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4992172" y="1997839"/>
            <a:ext cx="22076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강좌 개설 목적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수강 내용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커리큘럼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수강 목적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수강 대상</a:t>
            </a:r>
          </a:p>
        </p:txBody>
      </p:sp>
    </p:spTree>
    <p:extLst>
      <p:ext uri="{BB962C8B-B14F-4D97-AF65-F5344CB8AC3E}">
        <p14:creationId xmlns:p14="http://schemas.microsoft.com/office/powerpoint/2010/main" val="1974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92897-66CC-0B39-A880-14BE0F3B88DF}"/>
              </a:ext>
            </a:extLst>
          </p:cNvPr>
          <p:cNvSpPr txBox="1"/>
          <p:nvPr/>
        </p:nvSpPr>
        <p:spPr>
          <a:xfrm>
            <a:off x="0" y="41564"/>
            <a:ext cx="1553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강의개설목적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D807AAD-2489-0079-EDAF-364E799D45C7}"/>
              </a:ext>
            </a:extLst>
          </p:cNvPr>
          <p:cNvGrpSpPr/>
          <p:nvPr/>
        </p:nvGrpSpPr>
        <p:grpSpPr>
          <a:xfrm>
            <a:off x="1393371" y="1775361"/>
            <a:ext cx="9405258" cy="2850078"/>
            <a:chOff x="908462" y="1775361"/>
            <a:chExt cx="9405258" cy="28500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A9F0337-53D0-C48B-D193-0B65D609A7BB}"/>
                </a:ext>
              </a:extLst>
            </p:cNvPr>
            <p:cNvSpPr/>
            <p:nvPr/>
          </p:nvSpPr>
          <p:spPr>
            <a:xfrm>
              <a:off x="908462" y="1775361"/>
              <a:ext cx="3491346" cy="28500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C03609-A1F1-F658-2BF4-FBE6856F609D}"/>
                </a:ext>
              </a:extLst>
            </p:cNvPr>
            <p:cNvSpPr txBox="1"/>
            <p:nvPr/>
          </p:nvSpPr>
          <p:spPr>
            <a:xfrm>
              <a:off x="1621609" y="2738735"/>
              <a:ext cx="20650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Spyder</a:t>
              </a:r>
            </a:p>
            <a:p>
              <a:pPr algn="ctr"/>
              <a:r>
                <a:rPr lang="en-US" altLang="ko-KR"/>
                <a:t>PyCharm</a:t>
              </a:r>
            </a:p>
            <a:p>
              <a:pPr algn="ctr"/>
              <a:r>
                <a:rPr lang="en-US" altLang="ko-KR"/>
                <a:t>Jupyter Notebook</a:t>
              </a:r>
            </a:p>
            <a:p>
              <a:pPr algn="ctr"/>
              <a:r>
                <a:rPr lang="en-US" altLang="ko-KR"/>
                <a:t>….</a:t>
              </a:r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26934BA-1B8A-3AF5-3FCD-F7862798BB2D}"/>
                </a:ext>
              </a:extLst>
            </p:cNvPr>
            <p:cNvSpPr/>
            <p:nvPr/>
          </p:nvSpPr>
          <p:spPr>
            <a:xfrm>
              <a:off x="5379522" y="2945081"/>
              <a:ext cx="605642" cy="5581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51A80C-CDFF-5997-265E-7AEE65203FD4}"/>
                </a:ext>
              </a:extLst>
            </p:cNvPr>
            <p:cNvSpPr/>
            <p:nvPr/>
          </p:nvSpPr>
          <p:spPr>
            <a:xfrm>
              <a:off x="6822374" y="1775361"/>
              <a:ext cx="3491346" cy="28500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77D465-9ED6-A6FD-2BAE-9CC8D49D464F}"/>
                </a:ext>
              </a:extLst>
            </p:cNvPr>
            <p:cNvSpPr txBox="1"/>
            <p:nvPr/>
          </p:nvSpPr>
          <p:spPr>
            <a:xfrm>
              <a:off x="8064576" y="2623986"/>
              <a:ext cx="10069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/>
                <a:t>Web</a:t>
              </a:r>
            </a:p>
            <a:p>
              <a:pPr algn="ctr"/>
              <a:endParaRPr lang="en-US" altLang="ko-KR"/>
            </a:p>
            <a:p>
              <a:pPr algn="ctr"/>
              <a:r>
                <a:rPr lang="en-US" altLang="ko-KR"/>
                <a:t>Chrome</a:t>
              </a:r>
            </a:p>
            <a:p>
              <a:pPr algn="ctr"/>
              <a:r>
                <a:rPr lang="en-US" altLang="ko-KR"/>
                <a:t>Edge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9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92897-66CC-0B39-A880-14BE0F3B88DF}"/>
              </a:ext>
            </a:extLst>
          </p:cNvPr>
          <p:cNvSpPr txBox="1"/>
          <p:nvPr/>
        </p:nvSpPr>
        <p:spPr>
          <a:xfrm>
            <a:off x="0" y="41564"/>
            <a:ext cx="1553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강의개설목적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FCCA733-0D86-9F20-271F-D51188B0A8E0}"/>
              </a:ext>
            </a:extLst>
          </p:cNvPr>
          <p:cNvGrpSpPr/>
          <p:nvPr/>
        </p:nvGrpSpPr>
        <p:grpSpPr>
          <a:xfrm>
            <a:off x="2357252" y="635331"/>
            <a:ext cx="7800530" cy="1710046"/>
            <a:chOff x="2802577" y="730333"/>
            <a:chExt cx="7800530" cy="1710046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1ABE1E1-500D-11B4-9DE7-F9711D8DFE4B}"/>
                </a:ext>
              </a:extLst>
            </p:cNvPr>
            <p:cNvGrpSpPr/>
            <p:nvPr/>
          </p:nvGrpSpPr>
          <p:grpSpPr>
            <a:xfrm>
              <a:off x="2802577" y="730333"/>
              <a:ext cx="7800530" cy="1080654"/>
              <a:chOff x="1003465" y="801585"/>
              <a:chExt cx="7800530" cy="108065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6A5F4BD-B55D-0A08-EBD6-AAF2B0EA16F9}"/>
                  </a:ext>
                </a:extLst>
              </p:cNvPr>
              <p:cNvSpPr/>
              <p:nvPr/>
            </p:nvSpPr>
            <p:spPr>
              <a:xfrm>
                <a:off x="1003465" y="801585"/>
                <a:ext cx="1442852" cy="10806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B7AC52-C12C-3BE2-9D88-253A45580AFA}"/>
                  </a:ext>
                </a:extLst>
              </p:cNvPr>
              <p:cNvSpPr txBox="1"/>
              <p:nvPr/>
            </p:nvSpPr>
            <p:spPr>
              <a:xfrm>
                <a:off x="1288786" y="1171492"/>
                <a:ext cx="90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Spyder</a:t>
                </a:r>
                <a:endParaRPr lang="ko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8C660872-F094-B0B8-9ADB-9EF8B9B68227}"/>
                  </a:ext>
                </a:extLst>
              </p:cNvPr>
              <p:cNvCxnSpPr/>
              <p:nvPr/>
            </p:nvCxnSpPr>
            <p:spPr>
              <a:xfrm>
                <a:off x="2743200" y="1365662"/>
                <a:ext cx="1187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68AB52-D7C6-B529-6C74-5D5784576393}"/>
                  </a:ext>
                </a:extLst>
              </p:cNvPr>
              <p:cNvSpPr txBox="1"/>
              <p:nvPr/>
            </p:nvSpPr>
            <p:spPr>
              <a:xfrm>
                <a:off x="2988152" y="103413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결과실행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8C3CF8E-4685-4AE4-0998-966F80CA8B11}"/>
                  </a:ext>
                </a:extLst>
              </p:cNvPr>
              <p:cNvSpPr/>
              <p:nvPr/>
            </p:nvSpPr>
            <p:spPr>
              <a:xfrm>
                <a:off x="4281055" y="801585"/>
                <a:ext cx="1442852" cy="10806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19EB27-E29E-D3AA-532A-5511BBD21546}"/>
                  </a:ext>
                </a:extLst>
              </p:cNvPr>
              <p:cNvSpPr txBox="1"/>
              <p:nvPr/>
            </p:nvSpPr>
            <p:spPr>
              <a:xfrm>
                <a:off x="4424415" y="1010933"/>
                <a:ext cx="11757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Result</a:t>
                </a:r>
              </a:p>
              <a:p>
                <a:pPr algn="ctr"/>
                <a:r>
                  <a:rPr lang="en-US" altLang="ko-KR"/>
                  <a:t>in Spyder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E76379-CC76-84A4-65E6-5445C6F234ED}"/>
                  </a:ext>
                </a:extLst>
              </p:cNvPr>
              <p:cNvSpPr txBox="1"/>
              <p:nvPr/>
            </p:nvSpPr>
            <p:spPr>
              <a:xfrm>
                <a:off x="5343896" y="13656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7BC702-B914-BC1B-13AD-E633E757472E}"/>
                  </a:ext>
                </a:extLst>
              </p:cNvPr>
              <p:cNvSpPr txBox="1"/>
              <p:nvPr/>
            </p:nvSpPr>
            <p:spPr>
              <a:xfrm>
                <a:off x="7144566" y="1150816"/>
                <a:ext cx="1659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결과가 맘에 안 든다면</a:t>
                </a:r>
                <a:r>
                  <a:rPr lang="en-US" altLang="ko-KR" sz="1000" b="1"/>
                  <a:t>?</a:t>
                </a:r>
              </a:p>
              <a:p>
                <a:r>
                  <a:rPr lang="ko-KR" altLang="en-US" sz="1000" b="1"/>
                  <a:t>다른 결과를 보고 싶다면</a:t>
                </a:r>
                <a:r>
                  <a:rPr lang="en-US" altLang="ko-KR" sz="1000" b="1"/>
                  <a:t>?</a:t>
                </a:r>
                <a:endParaRPr lang="ko-KR" altLang="en-US" sz="1000" b="1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5331E2BF-A625-687B-A5D5-6C3608AC610B}"/>
                  </a:ext>
                </a:extLst>
              </p:cNvPr>
              <p:cNvCxnSpPr/>
              <p:nvPr/>
            </p:nvCxnSpPr>
            <p:spPr>
              <a:xfrm>
                <a:off x="5872348" y="1365662"/>
                <a:ext cx="1187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5A47A14-9977-B0B9-A500-BC23CBE95E5D}"/>
                </a:ext>
              </a:extLst>
            </p:cNvPr>
            <p:cNvCxnSpPr>
              <a:cxnSpLocks/>
            </p:cNvCxnSpPr>
            <p:nvPr/>
          </p:nvCxnSpPr>
          <p:spPr>
            <a:xfrm>
              <a:off x="9788236" y="1603169"/>
              <a:ext cx="0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FD98D73-7402-A370-0721-BD1276EEA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3532" y="2440379"/>
              <a:ext cx="6314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ED0744D-4CE7-4A46-59D7-EF170454CDE6}"/>
                </a:ext>
              </a:extLst>
            </p:cNvPr>
            <p:cNvCxnSpPr/>
            <p:nvPr/>
          </p:nvCxnSpPr>
          <p:spPr>
            <a:xfrm flipV="1">
              <a:off x="3479470" y="1864426"/>
              <a:ext cx="0" cy="570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23CBB9-F2CC-D5AB-B7E1-4400EACB453A}"/>
                </a:ext>
              </a:extLst>
            </p:cNvPr>
            <p:cNvSpPr txBox="1"/>
            <p:nvPr/>
          </p:nvSpPr>
          <p:spPr>
            <a:xfrm>
              <a:off x="2974036" y="2068079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>
                  <a:solidFill>
                    <a:srgbClr val="FF0000"/>
                  </a:solidFill>
                </a:rPr>
                <a:t>파라미터 수정</a:t>
              </a:r>
              <a:endParaRPr lang="en-US" altLang="ko-KR" sz="1000" b="1">
                <a:solidFill>
                  <a:srgbClr val="FF0000"/>
                </a:solidFill>
              </a:endParaRPr>
            </a:p>
          </p:txBody>
        </p:sp>
      </p:grp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FB1728CA-CAB5-207A-EBDA-63E788FB68A5}"/>
              </a:ext>
            </a:extLst>
          </p:cNvPr>
          <p:cNvSpPr/>
          <p:nvPr/>
        </p:nvSpPr>
        <p:spPr>
          <a:xfrm>
            <a:off x="5924326" y="2632914"/>
            <a:ext cx="1080655" cy="69470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48AEEC7-AE96-5316-9285-3982EE9C5A29}"/>
              </a:ext>
            </a:extLst>
          </p:cNvPr>
          <p:cNvGrpSpPr/>
          <p:nvPr/>
        </p:nvGrpSpPr>
        <p:grpSpPr>
          <a:xfrm>
            <a:off x="2357252" y="3728853"/>
            <a:ext cx="7800530" cy="1748450"/>
            <a:chOff x="2802577" y="730333"/>
            <a:chExt cx="7800530" cy="174845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0CFA401-D758-6275-13CF-36E08708F9EE}"/>
                </a:ext>
              </a:extLst>
            </p:cNvPr>
            <p:cNvGrpSpPr/>
            <p:nvPr/>
          </p:nvGrpSpPr>
          <p:grpSpPr>
            <a:xfrm>
              <a:off x="2802577" y="730333"/>
              <a:ext cx="7800530" cy="1080654"/>
              <a:chOff x="1003465" y="801585"/>
              <a:chExt cx="7800530" cy="108065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9498D68-CE14-C68F-6A63-C9A548D47550}"/>
                  </a:ext>
                </a:extLst>
              </p:cNvPr>
              <p:cNvSpPr/>
              <p:nvPr/>
            </p:nvSpPr>
            <p:spPr>
              <a:xfrm>
                <a:off x="1003465" y="801585"/>
                <a:ext cx="1442852" cy="10806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6935F1-5888-2149-88A5-96A16432C276}"/>
                  </a:ext>
                </a:extLst>
              </p:cNvPr>
              <p:cNvSpPr txBox="1"/>
              <p:nvPr/>
            </p:nvSpPr>
            <p:spPr>
              <a:xfrm>
                <a:off x="1288786" y="1171492"/>
                <a:ext cx="90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Spyder</a:t>
                </a:r>
                <a:endParaRPr lang="ko-KR" altLang="en-US"/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99C25EC6-F796-F12D-264D-4C7B3F21B80C}"/>
                  </a:ext>
                </a:extLst>
              </p:cNvPr>
              <p:cNvCxnSpPr/>
              <p:nvPr/>
            </p:nvCxnSpPr>
            <p:spPr>
              <a:xfrm>
                <a:off x="2743200" y="1365662"/>
                <a:ext cx="1187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71C1F1-84E6-6C41-9B56-77E3F9623E05}"/>
                  </a:ext>
                </a:extLst>
              </p:cNvPr>
              <p:cNvSpPr txBox="1"/>
              <p:nvPr/>
            </p:nvSpPr>
            <p:spPr>
              <a:xfrm>
                <a:off x="2988152" y="1034135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결과실행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3A3A5A-A07C-3003-C3A8-6996C4132356}"/>
                  </a:ext>
                </a:extLst>
              </p:cNvPr>
              <p:cNvSpPr/>
              <p:nvPr/>
            </p:nvSpPr>
            <p:spPr>
              <a:xfrm>
                <a:off x="4281055" y="801585"/>
                <a:ext cx="1442852" cy="1080654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BDABC2-9AEA-8238-3F90-9099324B26C7}"/>
                  </a:ext>
                </a:extLst>
              </p:cNvPr>
              <p:cNvSpPr txBox="1"/>
              <p:nvPr/>
            </p:nvSpPr>
            <p:spPr>
              <a:xfrm>
                <a:off x="4373344" y="1039528"/>
                <a:ext cx="12778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/>
                  <a:t>Result </a:t>
                </a:r>
              </a:p>
              <a:p>
                <a:pPr algn="ctr"/>
                <a:r>
                  <a:rPr lang="en-US" altLang="ko-KR"/>
                  <a:t>in Chrome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F294F7-FFC9-CF2D-EC7F-3FF20889127D}"/>
                  </a:ext>
                </a:extLst>
              </p:cNvPr>
              <p:cNvSpPr txBox="1"/>
              <p:nvPr/>
            </p:nvSpPr>
            <p:spPr>
              <a:xfrm>
                <a:off x="5343896" y="13656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8C45E0-BF8F-E7CD-8D4C-EAA8CA273A8A}"/>
                  </a:ext>
                </a:extLst>
              </p:cNvPr>
              <p:cNvSpPr txBox="1"/>
              <p:nvPr/>
            </p:nvSpPr>
            <p:spPr>
              <a:xfrm>
                <a:off x="7144566" y="1150816"/>
                <a:ext cx="1659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결과가 맘에 안 든다면</a:t>
                </a:r>
                <a:r>
                  <a:rPr lang="en-US" altLang="ko-KR" sz="1000" b="1"/>
                  <a:t>?</a:t>
                </a:r>
              </a:p>
              <a:p>
                <a:r>
                  <a:rPr lang="ko-KR" altLang="en-US" sz="1000" b="1"/>
                  <a:t>다른 결과를 보고 싶다면</a:t>
                </a:r>
                <a:r>
                  <a:rPr lang="en-US" altLang="ko-KR" sz="1000" b="1"/>
                  <a:t>?</a:t>
                </a:r>
                <a:endParaRPr lang="ko-KR" altLang="en-US" sz="1000" b="1"/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CE5D9FB2-727C-FA4A-9816-D4ADC5E71222}"/>
                  </a:ext>
                </a:extLst>
              </p:cNvPr>
              <p:cNvCxnSpPr/>
              <p:nvPr/>
            </p:nvCxnSpPr>
            <p:spPr>
              <a:xfrm>
                <a:off x="5872348" y="1365662"/>
                <a:ext cx="11875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DFF2646-D13A-2CA9-9690-A97BB681D210}"/>
                </a:ext>
              </a:extLst>
            </p:cNvPr>
            <p:cNvCxnSpPr>
              <a:cxnSpLocks/>
            </p:cNvCxnSpPr>
            <p:nvPr/>
          </p:nvCxnSpPr>
          <p:spPr>
            <a:xfrm>
              <a:off x="9788236" y="1603169"/>
              <a:ext cx="0" cy="831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81BACAF-2DB9-6AB7-C46E-A51037926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452" y="2440379"/>
              <a:ext cx="29257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5F5AA78-3BE8-B068-C735-24DC7651580D}"/>
                </a:ext>
              </a:extLst>
            </p:cNvPr>
            <p:cNvCxnSpPr/>
            <p:nvPr/>
          </p:nvCxnSpPr>
          <p:spPr>
            <a:xfrm flipV="1">
              <a:off x="6850576" y="1864426"/>
              <a:ext cx="0" cy="570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79C89D-79AA-76C9-44CB-FB4F75ACB1BC}"/>
                </a:ext>
              </a:extLst>
            </p:cNvPr>
            <p:cNvSpPr txBox="1"/>
            <p:nvPr/>
          </p:nvSpPr>
          <p:spPr>
            <a:xfrm>
              <a:off x="7825848" y="2232562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>
                  <a:solidFill>
                    <a:srgbClr val="FF0000"/>
                  </a:solidFill>
                </a:rPr>
                <a:t>파라미터 수정</a:t>
              </a:r>
              <a:endParaRPr lang="en-US" altLang="ko-KR" sz="10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3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92897-66CC-0B39-A880-14BE0F3B88DF}"/>
              </a:ext>
            </a:extLst>
          </p:cNvPr>
          <p:cNvSpPr txBox="1"/>
          <p:nvPr/>
        </p:nvSpPr>
        <p:spPr>
          <a:xfrm>
            <a:off x="0" y="41564"/>
            <a:ext cx="1553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강의개설목적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920D4-15A9-8AA7-178B-4770A9291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10" y="836910"/>
            <a:ext cx="4882738" cy="4530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BE7C1-9A4D-861B-D68B-133036BC3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836910"/>
            <a:ext cx="4882738" cy="453073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2F5AEDE-F01E-7D0F-EA5C-1BA2FBFD4EE0}"/>
              </a:ext>
            </a:extLst>
          </p:cNvPr>
          <p:cNvSpPr/>
          <p:nvPr/>
        </p:nvSpPr>
        <p:spPr>
          <a:xfrm>
            <a:off x="5963391" y="3028208"/>
            <a:ext cx="550224" cy="564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92897-66CC-0B39-A880-14BE0F3B88DF}"/>
              </a:ext>
            </a:extLst>
          </p:cNvPr>
          <p:cNvSpPr txBox="1"/>
          <p:nvPr/>
        </p:nvSpPr>
        <p:spPr>
          <a:xfrm>
            <a:off x="0" y="41564"/>
            <a:ext cx="12170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수강 내용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E0ADC-28E1-44BB-1323-53F3F391E8AA}"/>
              </a:ext>
            </a:extLst>
          </p:cNvPr>
          <p:cNvSpPr txBox="1"/>
          <p:nvPr/>
        </p:nvSpPr>
        <p:spPr>
          <a:xfrm>
            <a:off x="5099573" y="2352336"/>
            <a:ext cx="19928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Dash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Callback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232F3-0508-7886-5870-394EB0F283B5}"/>
              </a:ext>
            </a:extLst>
          </p:cNvPr>
          <p:cNvSpPr txBox="1"/>
          <p:nvPr/>
        </p:nvSpPr>
        <p:spPr>
          <a:xfrm>
            <a:off x="1668717" y="4775991"/>
            <a:ext cx="940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강좌는 </a:t>
            </a:r>
            <a:r>
              <a:rPr lang="en-US" altLang="ko-KR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HTML/CSS/JS </a:t>
            </a:r>
            <a:r>
              <a:rPr lang="ko-KR" altLang="en-US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지식 없이 오로지 파이썬만으로 웹 페이지를 만드는 것이 목적</a:t>
            </a:r>
            <a:r>
              <a:rPr lang="en-US" altLang="ko-KR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u="sng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78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92897-66CC-0B39-A880-14BE0F3B88DF}"/>
              </a:ext>
            </a:extLst>
          </p:cNvPr>
          <p:cNvSpPr txBox="1"/>
          <p:nvPr/>
        </p:nvSpPr>
        <p:spPr>
          <a:xfrm>
            <a:off x="0" y="41564"/>
            <a:ext cx="1154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커리큘럼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03379-061A-818C-19F2-5E5BEEE67BFA}"/>
              </a:ext>
            </a:extLst>
          </p:cNvPr>
          <p:cNvSpPr txBox="1"/>
          <p:nvPr/>
        </p:nvSpPr>
        <p:spPr>
          <a:xfrm>
            <a:off x="738847" y="2476949"/>
            <a:ext cx="174919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Plotly 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</a:t>
            </a: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Dash 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모듈</a:t>
            </a: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Callback 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</a:t>
            </a: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  <a:endParaRPr lang="ko-KR" altLang="en-US" sz="15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AFE7197-61AF-446C-0699-CCF0B01628F6}"/>
              </a:ext>
            </a:extLst>
          </p:cNvPr>
          <p:cNvCxnSpPr/>
          <p:nvPr/>
        </p:nvCxnSpPr>
        <p:spPr>
          <a:xfrm>
            <a:off x="2921330" y="3249543"/>
            <a:ext cx="119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7AD707-3FA9-8EE5-8041-3E05FF16FA36}"/>
              </a:ext>
            </a:extLst>
          </p:cNvPr>
          <p:cNvSpPr txBox="1"/>
          <p:nvPr/>
        </p:nvSpPr>
        <p:spPr>
          <a:xfrm>
            <a:off x="4818021" y="1048940"/>
            <a:ext cx="26773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Section1. Plotly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About Plotly &amp; 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코드구조</a:t>
            </a:r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Plot Graph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Scatter Plot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Line Plot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Bar Plot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Bubble Plot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Box Plot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Pie Chart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HeatMap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Section2. Dash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About Dash &amp; </a:t>
            </a:r>
            <a:r>
              <a:rPr lang="ko-KR" altLang="en-US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코드구조</a:t>
            </a:r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Dash Html Components 1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Dash Html Components 2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Dash Core Components 1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Dash Core Components 2</a:t>
            </a:r>
          </a:p>
          <a:p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Section3. Callbacks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About Callback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Dash Callbacks 1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Dash Callbacks 2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Multiple Outputs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Multiple Inputs</a:t>
            </a: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	State</a:t>
            </a:r>
          </a:p>
          <a:p>
            <a:endParaRPr lang="en-US" altLang="ko-KR" sz="10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Section4. Project</a:t>
            </a: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A40713B5-0345-6BEF-D080-D4B842705EFE}"/>
              </a:ext>
            </a:extLst>
          </p:cNvPr>
          <p:cNvSpPr/>
          <p:nvPr/>
        </p:nvSpPr>
        <p:spPr>
          <a:xfrm>
            <a:off x="7665522" y="973777"/>
            <a:ext cx="178130" cy="409104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A9812-4E84-FF25-C051-623106395E04}"/>
              </a:ext>
            </a:extLst>
          </p:cNvPr>
          <p:cNvSpPr txBox="1"/>
          <p:nvPr/>
        </p:nvSpPr>
        <p:spPr>
          <a:xfrm>
            <a:off x="8013817" y="2857718"/>
            <a:ext cx="16754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Numpy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 난수 추출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E7B042-8BE7-29DE-6755-4C148A081149}"/>
              </a:ext>
            </a:extLst>
          </p:cNvPr>
          <p:cNvCxnSpPr/>
          <p:nvPr/>
        </p:nvCxnSpPr>
        <p:spPr>
          <a:xfrm>
            <a:off x="6156689" y="5314208"/>
            <a:ext cx="159789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680B71-E09E-96D9-1E16-C12F120EDDCB}"/>
              </a:ext>
            </a:extLst>
          </p:cNvPr>
          <p:cNvSpPr txBox="1"/>
          <p:nvPr/>
        </p:nvSpPr>
        <p:spPr>
          <a:xfrm>
            <a:off x="8013817" y="5152625"/>
            <a:ext cx="31341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데이터를 이용한 </a:t>
            </a:r>
            <a:r>
              <a:rPr lang="en-US" altLang="ko-KR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Tool </a:t>
            </a:r>
            <a:r>
              <a:rPr lang="ko-KR" altLang="en-US" sz="1500">
                <a:latin typeface="HY헤드라인M" panose="02030600000101010101" pitchFamily="18" charset="-127"/>
                <a:ea typeface="HY헤드라인M" panose="02030600000101010101" pitchFamily="18" charset="-127"/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2816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92897-66CC-0B39-A880-14BE0F3B88DF}"/>
              </a:ext>
            </a:extLst>
          </p:cNvPr>
          <p:cNvSpPr txBox="1"/>
          <p:nvPr/>
        </p:nvSpPr>
        <p:spPr>
          <a:xfrm>
            <a:off x="0" y="41564"/>
            <a:ext cx="12170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수강 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07D62-26C8-EC52-2EF5-09CAA351020E}"/>
              </a:ext>
            </a:extLst>
          </p:cNvPr>
          <p:cNvSpPr txBox="1"/>
          <p:nvPr/>
        </p:nvSpPr>
        <p:spPr>
          <a:xfrm>
            <a:off x="3074756" y="1632858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내가 만든 파이썬 결과물을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Web Page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나타낼 수 있다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4E38F-7547-407F-0940-0467F137BD87}"/>
              </a:ext>
            </a:extLst>
          </p:cNvPr>
          <p:cNvSpPr txBox="1"/>
          <p:nvPr/>
        </p:nvSpPr>
        <p:spPr>
          <a:xfrm>
            <a:off x="3074756" y="3550724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수강 내용을 자신만의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Jupyter Notebook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매뉴얼로 만든다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C92897-66CC-0B39-A880-14BE0F3B88DF}"/>
              </a:ext>
            </a:extLst>
          </p:cNvPr>
          <p:cNvSpPr txBox="1"/>
          <p:nvPr/>
        </p:nvSpPr>
        <p:spPr>
          <a:xfrm>
            <a:off x="0" y="41564"/>
            <a:ext cx="12170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1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수강 대상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2A0EF-9BAF-9F50-B8A1-6F5BD68783ED}"/>
              </a:ext>
            </a:extLst>
          </p:cNvPr>
          <p:cNvSpPr txBox="1"/>
          <p:nvPr/>
        </p:nvSpPr>
        <p:spPr>
          <a:xfrm>
            <a:off x="3664084" y="2967335"/>
            <a:ext cx="486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 기본적인 내용을 알고 있는 수강생</a:t>
            </a: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Pandas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를 기본적으로 사용해본 수강생</a:t>
            </a:r>
          </a:p>
        </p:txBody>
      </p:sp>
    </p:spTree>
    <p:extLst>
      <p:ext uri="{BB962C8B-B14F-4D97-AF65-F5344CB8AC3E}">
        <p14:creationId xmlns:p14="http://schemas.microsoft.com/office/powerpoint/2010/main" val="96951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240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민수</dc:creator>
  <cp:lastModifiedBy>강 민수</cp:lastModifiedBy>
  <cp:revision>5</cp:revision>
  <dcterms:created xsi:type="dcterms:W3CDTF">2023-01-01T10:46:25Z</dcterms:created>
  <dcterms:modified xsi:type="dcterms:W3CDTF">2023-01-02T13:13:08Z</dcterms:modified>
</cp:coreProperties>
</file>