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pPr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4061871" y="2963493"/>
            <a:ext cx="33986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Section1</a:t>
            </a:r>
            <a:r>
              <a:rPr lang="en-US" altLang="ko-KR" sz="3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3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3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Lecture3. Basic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34CF5B5-F47E-D542-61FA-B96638A1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49321"/>
            <a:ext cx="9048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Lecture4. Bar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34C2807-6601-790C-D96B-64126383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7" y="1122218"/>
            <a:ext cx="3479469" cy="548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F5731C-AEF2-C388-787C-12EBE7EB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89" y="1122217"/>
            <a:ext cx="3947698" cy="54863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E8BCBB-423F-7156-26BC-92231D595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9" y="1122217"/>
            <a:ext cx="3947699" cy="54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Lecture5. Pie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A40725-BC06-E8C8-26DC-887B25ED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" y="1876302"/>
            <a:ext cx="5522027" cy="3821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ABCF09-CF74-45D8-F8A3-5E1078E1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302"/>
            <a:ext cx="5935684" cy="38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Lecture6. Box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FF57F03-9097-11BB-6DCD-DEAFC5A2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73" y="928687"/>
            <a:ext cx="5310125" cy="500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792E5-439A-A35B-D3E5-86D7BE6B7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3" y="928687"/>
            <a:ext cx="531012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Lecture7. Histogram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1D282FF-F4CB-FF6D-DC1B-AB605FE1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" y="1451201"/>
            <a:ext cx="3565056" cy="5000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6C8140-2D45-6F23-6DB1-2B7AA77A1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11" y="1451201"/>
            <a:ext cx="3610100" cy="5000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F9330-DB72-B004-06E5-57654705B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6" y="1451201"/>
            <a:ext cx="3565057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Lecture8. HeatMap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4CE86C3-F4C7-04C7-CFC4-26C297D7B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0" y="1457139"/>
            <a:ext cx="9048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4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Lecture9. Plotly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마무리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4C2DCA-F2F0-4C11-ACA7-BD5DEECDCE76}"/>
              </a:ext>
            </a:extLst>
          </p:cNvPr>
          <p:cNvSpPr txBox="1"/>
          <p:nvPr/>
        </p:nvSpPr>
        <p:spPr>
          <a:xfrm>
            <a:off x="1922160" y="2459504"/>
            <a:ext cx="18726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Line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Scatter</a:t>
            </a: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Bar Chart</a:t>
            </a: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Pie Chart</a:t>
            </a: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Box Plot</a:t>
            </a: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Histogram</a:t>
            </a: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HeatMap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8C412-E01D-3753-A9C0-44545F76354A}"/>
              </a:ext>
            </a:extLst>
          </p:cNvPr>
          <p:cNvSpPr txBox="1"/>
          <p:nvPr/>
        </p:nvSpPr>
        <p:spPr>
          <a:xfrm>
            <a:off x="6448302" y="3228945"/>
            <a:ext cx="3284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https://plotly.com/python/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24785" y="298969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시각화 모듈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3267986" y="1502796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Matplotlib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3244132" y="2981739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Seaborn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3427012" y="434936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184251" y="4532243"/>
            <a:ext cx="61225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6329238" y="4325509"/>
            <a:ext cx="513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페이지에서 시각화를 나타내기 위한 모듈</a:t>
            </a:r>
          </a:p>
        </p:txBody>
      </p:sp>
    </p:spTree>
    <p:extLst>
      <p:ext uri="{BB962C8B-B14F-4D97-AF65-F5344CB8AC3E}">
        <p14:creationId xmlns:p14="http://schemas.microsoft.com/office/powerpoint/2010/main" val="1974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4723075" y="826935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80445" y="1486893"/>
            <a:ext cx="10889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파이썬으로 시각화 할 수 있는 무료 </a:t>
            </a:r>
            <a:r>
              <a:rPr lang="ko-KR" altLang="en-US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라이브러리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/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en-US" altLang="ko-KR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Matplotlib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라이브러리와는 달리 </a:t>
            </a:r>
            <a:r>
              <a:rPr lang="en-US" altLang="ko-KR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Interactive Visualization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가능하며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JavaScript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r>
              <a:rPr lang="en-US" altLang="ko-KR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구현되기 때문에</a:t>
            </a:r>
            <a:endParaRPr lang="en-US" altLang="ko-KR" sz="1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객체는 </a:t>
            </a:r>
            <a:r>
              <a:rPr lang="ko-KR" altLang="en-US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웹브라우저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상에서 </a:t>
            </a:r>
            <a:r>
              <a:rPr lang="ko-KR" altLang="en-US" sz="16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작동하므로써</a:t>
            </a:r>
            <a:r>
              <a: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사용자의 반응에 따라 데이터 표현이 가능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301644" y="2973989"/>
            <a:ext cx="302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https://plotly.com/python/</a:t>
            </a:r>
            <a:endParaRPr lang="ko-KR" altLang="en-US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445273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화면 캡처 2023-01-06 1246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0707" y="3562184"/>
            <a:ext cx="7307248" cy="31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2584174" y="3164619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3601941" y="2115048"/>
            <a:ext cx="1216549" cy="121654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3609892" y="3434965"/>
            <a:ext cx="1309234" cy="89054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001370" y="1884459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plotly.express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001370" y="4118775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plotly.graph_object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" name="포인트가 5개인 별 60"/>
          <p:cNvSpPr/>
          <p:nvPr/>
        </p:nvSpPr>
        <p:spPr>
          <a:xfrm>
            <a:off x="7545788" y="4166483"/>
            <a:ext cx="341906" cy="3180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405517" y="1701579"/>
            <a:ext cx="406874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 불러오기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분석한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분석한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표현하고자 하는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Chart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‘3’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정의한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Layout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‘3’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‘4’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나타낼 객체 설정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출력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359179" y="2663687"/>
            <a:ext cx="357808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7442420" y="1669774"/>
            <a:ext cx="3443571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Import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plotly.graph_objects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as go</a:t>
            </a: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Set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DataFrame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using Pandas</a:t>
            </a: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Trace =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go.Scatter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~ )</a:t>
            </a: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Layout =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go.Layout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~ )</a:t>
            </a: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 startAt="5"/>
            </a:pP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Fig =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go.Figure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(trace, layout)</a:t>
            </a:r>
          </a:p>
          <a:p>
            <a:pPr marL="342900" indent="-342900">
              <a:buAutoNum type="arabicPeriod" startAt="5"/>
            </a:pP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en-US" altLang="ko-KR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fig.show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</a:t>
            </a:r>
            <a:endParaRPr lang="ko-KR" altLang="en-US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 descr="general-concept-of-matplot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124" y="978012"/>
            <a:ext cx="5000708" cy="4858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438693" y="1574358"/>
            <a:ext cx="4225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도화지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Figure</a:t>
            </a: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도화지에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차트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나타냄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454595" y="2615981"/>
            <a:ext cx="3792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차트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trace</a:t>
            </a: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표현하는 부분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파란색 라인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/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ko-KR" altLang="en-US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5438692" y="3808676"/>
            <a:ext cx="37927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</a:t>
            </a:r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layout</a:t>
            </a:r>
          </a:p>
          <a:p>
            <a:pPr marL="342900" indent="-342900"/>
            <a:r>
              <a:rPr lang="en-US" altLang="ko-KR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차트의 </a:t>
            </a:r>
            <a:r>
              <a:rPr lang="ko-KR" altLang="en-US" sz="15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보충설명</a:t>
            </a:r>
            <a:endParaRPr lang="en-US" altLang="ko-KR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ko-KR" altLang="en-US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3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4746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Lecture1. Line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Scatter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Chart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Basic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97EFBD-4330-7D2A-1BE4-A3DDB147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504640"/>
            <a:ext cx="9039225" cy="50006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4B483E-BB2A-2C27-1990-9501E9D3A8EF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1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Lecture1.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참고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Numpy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0A18C-14E5-BD5B-DFC6-7EA20E202EB8}"/>
              </a:ext>
            </a:extLst>
          </p:cNvPr>
          <p:cNvSpPr txBox="1"/>
          <p:nvPr/>
        </p:nvSpPr>
        <p:spPr>
          <a:xfrm>
            <a:off x="1881148" y="2805752"/>
            <a:ext cx="760176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import numpy as np</a:t>
            </a:r>
          </a:p>
          <a:p>
            <a:pPr marL="342900" indent="-342900"/>
            <a:endParaRPr lang="en-US" altLang="ko-KR" sz="15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np.random.randint(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끝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데이서 수량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42900" indent="-342900"/>
            <a:endParaRPr lang="en-US" altLang="ko-KR" sz="15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Ex) np.random.randint(0, 100, 20) -&gt; 0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에서부터 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까지 무작위의 </a:t>
            </a:r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20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숫자를 추출</a:t>
            </a:r>
            <a:endParaRPr lang="ko-KR" altLang="en-US" sz="1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498712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Lecture2. Basic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03B9DF-C897-D133-B738-F3C84F09CB74}"/>
              </a:ext>
            </a:extLst>
          </p:cNvPr>
          <p:cNvCxnSpPr/>
          <p:nvPr/>
        </p:nvCxnSpPr>
        <p:spPr>
          <a:xfrm>
            <a:off x="0" y="498712"/>
            <a:ext cx="12192000" cy="0"/>
          </a:xfrm>
          <a:prstGeom prst="line">
            <a:avLst/>
          </a:prstGeom>
          <a:ln w="254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4E6299D-5C29-6EC7-4DAD-F99E01C8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201820"/>
            <a:ext cx="90392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327</Words>
  <Application>Microsoft Office PowerPoint</Application>
  <PresentationFormat>와이드스크린</PresentationFormat>
  <Paragraphs>70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16</cp:revision>
  <dcterms:created xsi:type="dcterms:W3CDTF">2023-01-01T10:46:25Z</dcterms:created>
  <dcterms:modified xsi:type="dcterms:W3CDTF">2023-01-24T07:19:22Z</dcterms:modified>
</cp:coreProperties>
</file>