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6" r:id="rId11"/>
    <p:sldId id="269" r:id="rId12"/>
    <p:sldId id="268" r:id="rId13"/>
    <p:sldId id="270" r:id="rId14"/>
    <p:sldId id="271" r:id="rId15"/>
    <p:sldId id="273" r:id="rId16"/>
    <p:sldId id="272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74F799-318D-E0DB-7601-725C773D9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4C3D1-33D0-4E91-2C0B-988FE044E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4A02A5-A7AD-1BB3-620F-C8B0179E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04F134-851C-EE4F-6370-A641D72F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5AB2A8-F481-C617-C78E-EF4DFB8A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817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F92421-DFE1-F175-3B40-5185A7490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DBE731-1939-7AAB-A2CB-4A9D4D8B3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87B6B6-D620-BF42-77FA-DE14BC23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A7D74E-D1E7-82D3-A883-A1A6C1141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320466-5633-269F-B1A7-AD689067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67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00FD9F-4F8C-B903-BC46-58BBBDF588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D7EC40-FA40-3DEA-12D7-C31A55B4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065DC-2CCC-07E7-E22E-A430BD3D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25B32C-1943-CEF6-D86F-13DC4ECA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42FF1C-47B6-2DDD-293B-F186AC0F5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991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89A53-8067-A5F4-1268-815E99F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3A628C-AC39-5019-FABE-8F5E7C482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6EA37E-0722-6EC1-A913-F0CF22D1B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3EA44D-6452-03C2-BD70-D86B7145A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D18CB8-EA6B-1AA0-84C5-DD8D5D68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6EE77-DEC6-EAD0-0865-9A218BB38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043BB-252A-066A-26A5-975F966E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4B31E4-3747-2837-8D99-F42F6DD3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AB051-D7B6-1645-47AA-0FD3A9208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5C4C02-7342-5B34-74FF-717A9E16D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2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7A4D5-9129-C662-3D47-391E83B7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66598-8B0A-ACB9-6E21-56CF1A00FD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539D4F-FDB1-A321-EF49-9CAF8DC7E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CC1C36-6201-66CE-ED2E-A57813720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0CB398-DAAA-4CB1-AB20-018643123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E4D0B-A2FC-1A23-1EFE-018D84CC2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180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55123-0212-0F82-8CFA-B7788C18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642F6F-4E40-47D4-1C6E-D5B4C6A2C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F59671-5E4A-0691-070E-B589A3C3B0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2F07BD-9D2D-DC18-3CCA-FF0477BA8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7FC3F03-6AC4-7978-D513-63A3FB88F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37BB3F-2086-4BD3-4021-85905625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7DFFB0C-17E6-3FD4-4DFF-206FA2C6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B91FFE-CD2B-6D23-060F-9EF39AEDD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9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449A38-8490-D497-D3F0-9A1A58892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5D76D8-C391-F9DD-6AD2-6C4D2A25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3FEB85-91F6-45C3-7471-F6113491C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EA0761-D9E2-2406-759D-0016FAC31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805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A195888-BE32-C1B0-B13D-4714FC66B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D4B43C2-F545-0359-CB53-74AC9E5E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53964B-B40A-0ECD-AE5E-5D2FE399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2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303A3D-1762-6D37-2FB7-C8078AD07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CE896-0E61-A17D-A579-7DC387AB8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703FBB-1440-9F7D-7163-5FDF55043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EA7D54-19F6-EB72-2CF6-2E0E375A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AE2022-92CB-C2BB-0ADD-05B1B2B17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0654AD-0F6A-CB78-5E15-DE0DEDD0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2025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FDFEF8-3E7B-2B4B-5B6A-FD25BD64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5AEE354-E834-A0C9-94D4-6A166303A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D2C71A-E462-5126-E05F-3F272F9BF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9AD973-8068-51F1-178D-2A37CA70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409A1-8183-964B-0595-3B7C08E3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DCC33F-43C3-50E8-DB42-3B48E6F3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301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48D79E-5115-8EF8-4DF5-04AEDC6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27D01F5-AA7D-6F20-A4C7-7C20F8059A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A6630-A965-4DCB-987B-8AA96A55BE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044D2-E4D8-4147-8AC0-9F12C489E546}" type="datetimeFigureOut">
              <a:rPr lang="ko-KR" altLang="en-US" smtClean="0"/>
              <a:pPr/>
              <a:t>2023-02-11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45FFF-6458-89DE-100C-745204D1F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27364-7CF0-2736-843F-67EE3E4D0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B052E9-5846-442E-A805-0EC68B90F13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4118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D54DE2-D70A-E8D2-6E3D-6B4F4ABFC24D}"/>
              </a:ext>
            </a:extLst>
          </p:cNvPr>
          <p:cNvSpPr txBox="1"/>
          <p:nvPr/>
        </p:nvSpPr>
        <p:spPr>
          <a:xfrm>
            <a:off x="4443945" y="3113529"/>
            <a:ext cx="330411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5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Section2. Dash</a:t>
            </a:r>
            <a:endParaRPr lang="ko-KR" altLang="en-US" sz="35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316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１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E0916E-E7C9-3F46-A916-A0A5CBF924EA}"/>
              </a:ext>
            </a:extLst>
          </p:cNvPr>
          <p:cNvGrpSpPr/>
          <p:nvPr/>
        </p:nvGrpSpPr>
        <p:grpSpPr>
          <a:xfrm>
            <a:off x="553289" y="954981"/>
            <a:ext cx="10379927" cy="5445818"/>
            <a:chOff x="553289" y="877792"/>
            <a:chExt cx="10379927" cy="54458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379110-7ADF-73F3-76EE-E907D451A190}"/>
                </a:ext>
              </a:extLst>
            </p:cNvPr>
            <p:cNvSpPr/>
            <p:nvPr/>
          </p:nvSpPr>
          <p:spPr>
            <a:xfrm>
              <a:off x="1258784" y="902525"/>
              <a:ext cx="9674432" cy="542108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A25E8A-B2E9-824E-4633-F2207FA1E647}"/>
                </a:ext>
              </a:extLst>
            </p:cNvPr>
            <p:cNvCxnSpPr/>
            <p:nvPr/>
          </p:nvCxnSpPr>
          <p:spPr>
            <a:xfrm>
              <a:off x="1258784" y="1181595"/>
              <a:ext cx="9674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87FCD7-3AEB-750D-D07C-BDC38A5DEF4D}"/>
                </a:ext>
              </a:extLst>
            </p:cNvPr>
            <p:cNvSpPr txBox="1"/>
            <p:nvPr/>
          </p:nvSpPr>
          <p:spPr>
            <a:xfrm>
              <a:off x="1258784" y="877792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/>
                <a:t>https:// ….</a:t>
              </a:r>
              <a:endParaRPr lang="ko-KR" altLang="en-US" sz="1400" b="1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A8F060-CD4D-E19A-24EA-8C2D48196946}"/>
                </a:ext>
              </a:extLst>
            </p:cNvPr>
            <p:cNvSpPr/>
            <p:nvPr/>
          </p:nvSpPr>
          <p:spPr>
            <a:xfrm>
              <a:off x="1549730" y="1347850"/>
              <a:ext cx="9215252" cy="2256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BD76B-5ACA-0A2A-9EB4-0546FB73B672}"/>
                </a:ext>
              </a:extLst>
            </p:cNvPr>
            <p:cNvSpPr txBox="1"/>
            <p:nvPr/>
          </p:nvSpPr>
          <p:spPr>
            <a:xfrm>
              <a:off x="1549730" y="1324974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Hello</a:t>
              </a:r>
              <a:r>
                <a:rPr lang="ko-KR" altLang="en-US" sz="1000" b="1"/>
                <a:t> </a:t>
              </a:r>
              <a:r>
                <a:rPr lang="en-US" altLang="ko-KR" sz="1000" b="1"/>
                <a:t>Python</a:t>
              </a:r>
              <a:endParaRPr lang="ko-KR" altLang="en-US" sz="1000" b="1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34D6C2-8459-59D2-AB72-FE27D3AA25A4}"/>
                </a:ext>
              </a:extLst>
            </p:cNvPr>
            <p:cNvSpPr/>
            <p:nvPr/>
          </p:nvSpPr>
          <p:spPr>
            <a:xfrm>
              <a:off x="1549730" y="1648384"/>
              <a:ext cx="9215252" cy="2256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B9028-15E5-4826-04F5-9D545E28C65C}"/>
                </a:ext>
              </a:extLst>
            </p:cNvPr>
            <p:cNvSpPr txBox="1"/>
            <p:nvPr/>
          </p:nvSpPr>
          <p:spPr>
            <a:xfrm>
              <a:off x="1549730" y="1646098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/>
                <a:t>안녕 파이썬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DEBD4E-44E4-6CBB-97CA-84530015D32F}"/>
                </a:ext>
              </a:extLst>
            </p:cNvPr>
            <p:cNvSpPr txBox="1"/>
            <p:nvPr/>
          </p:nvSpPr>
          <p:spPr>
            <a:xfrm>
              <a:off x="553289" y="3489956"/>
              <a:ext cx="4587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Div1</a:t>
              </a:r>
              <a:endParaRPr lang="ko-KR" altLang="en-US" sz="10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D439F-40F3-0D6B-AF32-C7950A7AD098}"/>
                </a:ext>
              </a:extLst>
            </p:cNvPr>
            <p:cNvSpPr txBox="1"/>
            <p:nvPr/>
          </p:nvSpPr>
          <p:spPr>
            <a:xfrm>
              <a:off x="2534295" y="1335459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&lt;- Div2</a:t>
              </a:r>
              <a:endParaRPr lang="ko-KR" altLang="en-US" sz="10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5B1FD-E2B6-12C7-B0C4-84C77F2393E1}"/>
                </a:ext>
              </a:extLst>
            </p:cNvPr>
            <p:cNvSpPr txBox="1"/>
            <p:nvPr/>
          </p:nvSpPr>
          <p:spPr>
            <a:xfrm>
              <a:off x="2534295" y="1660217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&lt;- Div3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1372138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Lecture2.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FC811-475C-3EE8-97BD-04DAC235FD99}"/>
              </a:ext>
            </a:extLst>
          </p:cNvPr>
          <p:cNvSpPr txBox="1"/>
          <p:nvPr/>
        </p:nvSpPr>
        <p:spPr>
          <a:xfrm>
            <a:off x="511098" y="3105235"/>
            <a:ext cx="111698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html.Div(id = ‘…’, children = [‘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내용입력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’], </a:t>
            </a:r>
            <a:r>
              <a:rPr lang="en-US" altLang="ko-KR" sz="2000" b="1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style = {…}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1910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Lecture2.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E0916E-E7C9-3F46-A916-A0A5CBF924EA}"/>
              </a:ext>
            </a:extLst>
          </p:cNvPr>
          <p:cNvGrpSpPr/>
          <p:nvPr/>
        </p:nvGrpSpPr>
        <p:grpSpPr>
          <a:xfrm>
            <a:off x="553289" y="954981"/>
            <a:ext cx="10379927" cy="5445818"/>
            <a:chOff x="553289" y="877792"/>
            <a:chExt cx="10379927" cy="544581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C379110-7ADF-73F3-76EE-E907D451A190}"/>
                </a:ext>
              </a:extLst>
            </p:cNvPr>
            <p:cNvSpPr/>
            <p:nvPr/>
          </p:nvSpPr>
          <p:spPr>
            <a:xfrm>
              <a:off x="1258784" y="902525"/>
              <a:ext cx="9674432" cy="542108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56A25E8A-B2E9-824E-4633-F2207FA1E647}"/>
                </a:ext>
              </a:extLst>
            </p:cNvPr>
            <p:cNvCxnSpPr/>
            <p:nvPr/>
          </p:nvCxnSpPr>
          <p:spPr>
            <a:xfrm>
              <a:off x="1258784" y="1181595"/>
              <a:ext cx="9674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87FCD7-3AEB-750D-D07C-BDC38A5DEF4D}"/>
                </a:ext>
              </a:extLst>
            </p:cNvPr>
            <p:cNvSpPr txBox="1"/>
            <p:nvPr/>
          </p:nvSpPr>
          <p:spPr>
            <a:xfrm>
              <a:off x="1258784" y="877792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/>
                <a:t>https:// ….</a:t>
              </a:r>
              <a:endParaRPr lang="ko-KR" altLang="en-US" sz="1400" b="1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9A8F060-CD4D-E19A-24EA-8C2D48196946}"/>
                </a:ext>
              </a:extLst>
            </p:cNvPr>
            <p:cNvSpPr/>
            <p:nvPr/>
          </p:nvSpPr>
          <p:spPr>
            <a:xfrm>
              <a:off x="1258784" y="1216727"/>
              <a:ext cx="4892634" cy="2256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EFBD76B-5ACA-0A2A-9EB4-0546FB73B672}"/>
                </a:ext>
              </a:extLst>
            </p:cNvPr>
            <p:cNvSpPr txBox="1"/>
            <p:nvPr/>
          </p:nvSpPr>
          <p:spPr>
            <a:xfrm>
              <a:off x="2283271" y="1196137"/>
              <a:ext cx="98456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Hello</a:t>
              </a:r>
              <a:r>
                <a:rPr lang="ko-KR" altLang="en-US" sz="1000" b="1"/>
                <a:t> </a:t>
              </a:r>
              <a:r>
                <a:rPr lang="en-US" altLang="ko-KR" sz="1000" b="1"/>
                <a:t>Python</a:t>
              </a:r>
              <a:endParaRPr lang="ko-KR" altLang="en-US" sz="1000" b="1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534D6C2-8459-59D2-AB72-FE27D3AA25A4}"/>
                </a:ext>
              </a:extLst>
            </p:cNvPr>
            <p:cNvSpPr/>
            <p:nvPr/>
          </p:nvSpPr>
          <p:spPr>
            <a:xfrm>
              <a:off x="6171884" y="1217180"/>
              <a:ext cx="4690752" cy="225631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80B9028-15E5-4826-04F5-9D545E28C65C}"/>
                </a:ext>
              </a:extLst>
            </p:cNvPr>
            <p:cNvSpPr txBox="1"/>
            <p:nvPr/>
          </p:nvSpPr>
          <p:spPr>
            <a:xfrm>
              <a:off x="7893135" y="1210678"/>
              <a:ext cx="111221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/>
                <a:t>안녕 파이썬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4DEBD4E-44E4-6CBB-97CA-84530015D32F}"/>
                </a:ext>
              </a:extLst>
            </p:cNvPr>
            <p:cNvSpPr txBox="1"/>
            <p:nvPr/>
          </p:nvSpPr>
          <p:spPr>
            <a:xfrm>
              <a:off x="553289" y="3489956"/>
              <a:ext cx="45878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Div1</a:t>
              </a:r>
              <a:endParaRPr lang="ko-KR" altLang="en-US" sz="1000" b="1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1D439F-40F3-0D6B-AF32-C7950A7AD098}"/>
                </a:ext>
              </a:extLst>
            </p:cNvPr>
            <p:cNvSpPr txBox="1"/>
            <p:nvPr/>
          </p:nvSpPr>
          <p:spPr>
            <a:xfrm>
              <a:off x="3246814" y="1196137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&lt;- Div2</a:t>
              </a:r>
              <a:endParaRPr lang="ko-KR" altLang="en-US" sz="10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5B1FD-E2B6-12C7-B0C4-84C77F2393E1}"/>
                </a:ext>
              </a:extLst>
            </p:cNvPr>
            <p:cNvSpPr txBox="1"/>
            <p:nvPr/>
          </p:nvSpPr>
          <p:spPr>
            <a:xfrm>
              <a:off x="8860986" y="1196137"/>
              <a:ext cx="8296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/>
                <a:t>&lt;- Div3</a:t>
              </a:r>
              <a:endParaRPr lang="ko-KR" altLang="en-US" sz="1000" b="1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B9DB494-A23B-98EE-820C-8F176671F5C5}"/>
                </a:ext>
              </a:extLst>
            </p:cNvPr>
            <p:cNvSpPr/>
            <p:nvPr/>
          </p:nvSpPr>
          <p:spPr>
            <a:xfrm>
              <a:off x="1258784" y="1442358"/>
              <a:ext cx="9603852" cy="225631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9F5735F-2990-32CD-0E02-4EEF777FE235}"/>
                </a:ext>
              </a:extLst>
            </p:cNvPr>
            <p:cNvSpPr txBox="1"/>
            <p:nvPr/>
          </p:nvSpPr>
          <p:spPr>
            <a:xfrm>
              <a:off x="6475630" y="1431458"/>
              <a:ext cx="64953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&lt;- Div4</a:t>
              </a:r>
              <a:endParaRPr lang="ko-KR" altLang="en-US" sz="1000" b="1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0212A1-7EAF-EF8C-A85B-C7234BB3D79E}"/>
                </a:ext>
              </a:extLst>
            </p:cNvPr>
            <p:cNvSpPr txBox="1"/>
            <p:nvPr/>
          </p:nvSpPr>
          <p:spPr>
            <a:xfrm>
              <a:off x="5367707" y="1432022"/>
              <a:ext cx="1072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Python &amp; web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1276977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Lecture4.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69F26-09CB-B37A-8A25-FA1C9785EA94}"/>
              </a:ext>
            </a:extLst>
          </p:cNvPr>
          <p:cNvSpPr txBox="1"/>
          <p:nvPr/>
        </p:nvSpPr>
        <p:spPr>
          <a:xfrm>
            <a:off x="2465839" y="2921168"/>
            <a:ext cx="7260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H1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~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H6</a:t>
            </a:r>
          </a:p>
          <a:p>
            <a:pPr marL="342900" indent="-342900" algn="ctr"/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ctr"/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제목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대제목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소제목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혹은 강조하고 싶은 부분을 나타낼때 사용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8756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Lecture4.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69F26-09CB-B37A-8A25-FA1C9785EA94}"/>
              </a:ext>
            </a:extLst>
          </p:cNvPr>
          <p:cNvSpPr txBox="1"/>
          <p:nvPr/>
        </p:nvSpPr>
        <p:spPr>
          <a:xfrm>
            <a:off x="4913625" y="2921168"/>
            <a:ext cx="23647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Br()</a:t>
            </a:r>
          </a:p>
          <a:p>
            <a:pPr marL="342900" indent="-342900" algn="ctr"/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ctr"/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각 요소들을 띄울때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5904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3749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Lecture5.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669F26-09CB-B37A-8A25-FA1C9785EA94}"/>
              </a:ext>
            </a:extLst>
          </p:cNvPr>
          <p:cNvSpPr txBox="1"/>
          <p:nvPr/>
        </p:nvSpPr>
        <p:spPr>
          <a:xfrm>
            <a:off x="5530781" y="3228945"/>
            <a:ext cx="1130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Button()</a:t>
            </a:r>
          </a:p>
        </p:txBody>
      </p:sp>
    </p:spTree>
    <p:extLst>
      <p:ext uri="{BB962C8B-B14F-4D97-AF65-F5344CB8AC3E}">
        <p14:creationId xmlns:p14="http://schemas.microsoft.com/office/powerpoint/2010/main" val="2913482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426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Lecture6. Dash-core-compontents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A525A40-36BB-4B3A-917A-1E7D1C3C16CD}"/>
              </a:ext>
            </a:extLst>
          </p:cNvPr>
          <p:cNvGrpSpPr/>
          <p:nvPr/>
        </p:nvGrpSpPr>
        <p:grpSpPr>
          <a:xfrm>
            <a:off x="-184300" y="1619797"/>
            <a:ext cx="10261141" cy="3513921"/>
            <a:chOff x="-106094" y="1006186"/>
            <a:chExt cx="10261141" cy="35139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B669F26-09CB-B37A-8A25-FA1C9785EA94}"/>
                </a:ext>
              </a:extLst>
            </p:cNvPr>
            <p:cNvSpPr txBox="1"/>
            <p:nvPr/>
          </p:nvSpPr>
          <p:spPr>
            <a:xfrm>
              <a:off x="445338" y="1006186"/>
              <a:ext cx="35317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Graph(id = ‘’, figure = fig)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BE76519-4FBB-94EC-308E-188D31042739}"/>
                </a:ext>
              </a:extLst>
            </p:cNvPr>
            <p:cNvSpPr txBox="1"/>
            <p:nvPr/>
          </p:nvSpPr>
          <p:spPr>
            <a:xfrm>
              <a:off x="498092" y="1412823"/>
              <a:ext cx="7358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DropDown(id = ‘’, options = , placeholder = , multi = ‘’)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8FF2A9D-45DE-CFF5-BAA2-46E3639CE665}"/>
                </a:ext>
              </a:extLst>
            </p:cNvPr>
            <p:cNvSpPr txBox="1"/>
            <p:nvPr/>
          </p:nvSpPr>
          <p:spPr>
            <a:xfrm>
              <a:off x="445338" y="1796044"/>
              <a:ext cx="8207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Slider(id = ‘’, min = , max = , step = , marks = </a:t>
              </a:r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딕셔너리 </a:t>
              </a:r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value = 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9E3DAA2-118F-C589-432D-46675B54E6B6}"/>
                </a:ext>
              </a:extLst>
            </p:cNvPr>
            <p:cNvSpPr txBox="1"/>
            <p:nvPr/>
          </p:nvSpPr>
          <p:spPr>
            <a:xfrm>
              <a:off x="445338" y="2206516"/>
              <a:ext cx="97097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RangeSlider(id = ‘’, min = , max = , step = , marks = </a:t>
              </a:r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딕셔너리 </a:t>
              </a:r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, value = </a:t>
              </a:r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리스트</a:t>
              </a:r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F835C6F-3A2A-A693-F607-2B73280A23B9}"/>
                </a:ext>
              </a:extLst>
            </p:cNvPr>
            <p:cNvSpPr txBox="1"/>
            <p:nvPr/>
          </p:nvSpPr>
          <p:spPr>
            <a:xfrm>
              <a:off x="498092" y="2616988"/>
              <a:ext cx="30604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Input(id = ‘’, value = 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5267A0-D6FC-9BFA-C188-CDA0C62DE382}"/>
                </a:ext>
              </a:extLst>
            </p:cNvPr>
            <p:cNvSpPr txBox="1"/>
            <p:nvPr/>
          </p:nvSpPr>
          <p:spPr>
            <a:xfrm>
              <a:off x="445338" y="3028890"/>
              <a:ext cx="5545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RadioItems(id = ‘’, options = ‘</a:t>
              </a:r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딕셔너리</a:t>
              </a:r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’)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31D604-7413-BFC4-B3AA-4A86066437EA}"/>
                </a:ext>
              </a:extLst>
            </p:cNvPr>
            <p:cNvSpPr txBox="1"/>
            <p:nvPr/>
          </p:nvSpPr>
          <p:spPr>
            <a:xfrm>
              <a:off x="445338" y="3429000"/>
              <a:ext cx="53655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CheckList(id = ‘’, options = ‘</a:t>
              </a:r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딕셔너리</a:t>
              </a:r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’)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B8356C-C95C-0FD2-076B-01A7CFCD899F}"/>
                </a:ext>
              </a:extLst>
            </p:cNvPr>
            <p:cNvSpPr txBox="1"/>
            <p:nvPr/>
          </p:nvSpPr>
          <p:spPr>
            <a:xfrm>
              <a:off x="-106094" y="3812221"/>
              <a:ext cx="1020183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DatePickerRange(id = ‘’,start_date = datetime(), end_date = datetime(), </a:t>
              </a:r>
            </a:p>
            <a:p>
              <a:pPr marL="342900" indent="-342900" algn="ctr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                                min_date_allowed = datetime, max_date_allowed = datetime)</a:t>
              </a:r>
            </a:p>
          </p:txBody>
        </p:sp>
      </p:grpSp>
      <p:sp>
        <p:nvSpPr>
          <p:cNvPr id="13" name="화살표: 갈매기형 수장 12">
            <a:extLst>
              <a:ext uri="{FF2B5EF4-FFF2-40B4-BE49-F238E27FC236}">
                <a16:creationId xmlns:a16="http://schemas.microsoft.com/office/drawing/2014/main" id="{6A1F4875-A2DC-91AD-F395-C2D6336FE0D0}"/>
              </a:ext>
            </a:extLst>
          </p:cNvPr>
          <p:cNvSpPr/>
          <p:nvPr/>
        </p:nvSpPr>
        <p:spPr>
          <a:xfrm rot="5400000">
            <a:off x="3898768" y="1718758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화살표: 갈매기형 수장 13">
            <a:extLst>
              <a:ext uri="{FF2B5EF4-FFF2-40B4-BE49-F238E27FC236}">
                <a16:creationId xmlns:a16="http://schemas.microsoft.com/office/drawing/2014/main" id="{EC36999E-D548-0DEA-A33B-F7DFB84D8E4F}"/>
              </a:ext>
            </a:extLst>
          </p:cNvPr>
          <p:cNvSpPr/>
          <p:nvPr/>
        </p:nvSpPr>
        <p:spPr>
          <a:xfrm rot="5400000">
            <a:off x="7830647" y="2102622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화살표: 갈매기형 수장 14">
            <a:extLst>
              <a:ext uri="{FF2B5EF4-FFF2-40B4-BE49-F238E27FC236}">
                <a16:creationId xmlns:a16="http://schemas.microsoft.com/office/drawing/2014/main" id="{938D3591-D0FA-8FD8-408E-3982698099BB}"/>
              </a:ext>
            </a:extLst>
          </p:cNvPr>
          <p:cNvSpPr/>
          <p:nvPr/>
        </p:nvSpPr>
        <p:spPr>
          <a:xfrm rot="5400000">
            <a:off x="8528479" y="2501779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화살표: 갈매기형 수장 15">
            <a:extLst>
              <a:ext uri="{FF2B5EF4-FFF2-40B4-BE49-F238E27FC236}">
                <a16:creationId xmlns:a16="http://schemas.microsoft.com/office/drawing/2014/main" id="{7D44E6D0-CD0B-7A51-DDF3-CE4F95A92ABB}"/>
              </a:ext>
            </a:extLst>
          </p:cNvPr>
          <p:cNvSpPr/>
          <p:nvPr/>
        </p:nvSpPr>
        <p:spPr>
          <a:xfrm rot="5400000">
            <a:off x="10017432" y="2896315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C87A37A2-7BF6-06A2-B491-234D527FEB17}"/>
              </a:ext>
            </a:extLst>
          </p:cNvPr>
          <p:cNvSpPr/>
          <p:nvPr/>
        </p:nvSpPr>
        <p:spPr>
          <a:xfrm rot="5400000">
            <a:off x="3480240" y="3349191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화살표: 갈매기형 수장 17">
            <a:extLst>
              <a:ext uri="{FF2B5EF4-FFF2-40B4-BE49-F238E27FC236}">
                <a16:creationId xmlns:a16="http://schemas.microsoft.com/office/drawing/2014/main" id="{DD1A866A-68EC-63E8-B28F-64DE4F21D6FB}"/>
              </a:ext>
            </a:extLst>
          </p:cNvPr>
          <p:cNvSpPr/>
          <p:nvPr/>
        </p:nvSpPr>
        <p:spPr>
          <a:xfrm rot="5400000">
            <a:off x="5848166" y="3755496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갈매기형 수장 18">
            <a:extLst>
              <a:ext uri="{FF2B5EF4-FFF2-40B4-BE49-F238E27FC236}">
                <a16:creationId xmlns:a16="http://schemas.microsoft.com/office/drawing/2014/main" id="{8A00E1A3-DEF5-981C-368A-5B8CB4DD5056}"/>
              </a:ext>
            </a:extLst>
          </p:cNvPr>
          <p:cNvSpPr/>
          <p:nvPr/>
        </p:nvSpPr>
        <p:spPr>
          <a:xfrm rot="5400000">
            <a:off x="5724298" y="4140276"/>
            <a:ext cx="247933" cy="247734"/>
          </a:xfrm>
          <a:prstGeom prst="chevron">
            <a:avLst>
              <a:gd name="adj" fmla="val 500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057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B858E9-1597-7A5B-ACC4-516A9B3ABB11}"/>
              </a:ext>
            </a:extLst>
          </p:cNvPr>
          <p:cNvSpPr txBox="1"/>
          <p:nvPr/>
        </p:nvSpPr>
        <p:spPr>
          <a:xfrm>
            <a:off x="5053887" y="2921168"/>
            <a:ext cx="20842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Section2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마무리</a:t>
            </a:r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ctr"/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Dash</a:t>
            </a:r>
          </a:p>
        </p:txBody>
      </p:sp>
    </p:spTree>
    <p:extLst>
      <p:ext uri="{BB962C8B-B14F-4D97-AF65-F5344CB8AC3E}">
        <p14:creationId xmlns:p14="http://schemas.microsoft.com/office/powerpoint/2010/main" val="1836065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4669273" y="1529025"/>
            <a:ext cx="21130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ko-KR" altLang="en-US" sz="2000" b="1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파이썬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웹 페이지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D488D126-79BC-C44F-1151-5082592C55CC}"/>
              </a:ext>
            </a:extLst>
          </p:cNvPr>
          <p:cNvGrpSpPr/>
          <p:nvPr/>
        </p:nvGrpSpPr>
        <p:grpSpPr>
          <a:xfrm>
            <a:off x="602889" y="2799685"/>
            <a:ext cx="2364750" cy="2028241"/>
            <a:chOff x="602889" y="2799685"/>
            <a:chExt cx="2364750" cy="20282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D456F3-25D4-4C0A-A26D-38E222C8904D}"/>
                </a:ext>
              </a:extLst>
            </p:cNvPr>
            <p:cNvSpPr txBox="1"/>
            <p:nvPr/>
          </p:nvSpPr>
          <p:spPr>
            <a:xfrm>
              <a:off x="602889" y="4427816"/>
              <a:ext cx="236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데이터 시각화 모듈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D0BCEA4-B851-63D3-423F-C5C406713D18}"/>
                </a:ext>
              </a:extLst>
            </p:cNvPr>
            <p:cNvSpPr txBox="1"/>
            <p:nvPr/>
          </p:nvSpPr>
          <p:spPr>
            <a:xfrm>
              <a:off x="1373132" y="2799685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Plotly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8" name="화살표: 아래쪽 7">
              <a:extLst>
                <a:ext uri="{FF2B5EF4-FFF2-40B4-BE49-F238E27FC236}">
                  <a16:creationId xmlns:a16="http://schemas.microsoft.com/office/drawing/2014/main" id="{FD37CA36-5BD1-3615-C317-EC2633F5A169}"/>
                </a:ext>
              </a:extLst>
            </p:cNvPr>
            <p:cNvSpPr/>
            <p:nvPr/>
          </p:nvSpPr>
          <p:spPr>
            <a:xfrm>
              <a:off x="1502229" y="3405250"/>
              <a:ext cx="564077" cy="623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8ACAEDF-F468-2760-1A50-1CCEE58EFCCC}"/>
              </a:ext>
            </a:extLst>
          </p:cNvPr>
          <p:cNvGrpSpPr/>
          <p:nvPr/>
        </p:nvGrpSpPr>
        <p:grpSpPr>
          <a:xfrm>
            <a:off x="4669273" y="2799685"/>
            <a:ext cx="2196435" cy="2028241"/>
            <a:chOff x="728725" y="2799685"/>
            <a:chExt cx="2196435" cy="202824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C87CE0F-19E0-CA76-12D2-18615BC38707}"/>
                </a:ext>
              </a:extLst>
            </p:cNvPr>
            <p:cNvSpPr txBox="1"/>
            <p:nvPr/>
          </p:nvSpPr>
          <p:spPr>
            <a:xfrm>
              <a:off x="728725" y="4427816"/>
              <a:ext cx="21964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웹 페이지 틀 구축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84129D4-DBE0-9B38-48A7-7912E4109879}"/>
                </a:ext>
              </a:extLst>
            </p:cNvPr>
            <p:cNvSpPr txBox="1"/>
            <p:nvPr/>
          </p:nvSpPr>
          <p:spPr>
            <a:xfrm>
              <a:off x="1373132" y="2799685"/>
              <a:ext cx="77296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Dash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5" name="화살표: 아래쪽 14">
              <a:extLst>
                <a:ext uri="{FF2B5EF4-FFF2-40B4-BE49-F238E27FC236}">
                  <a16:creationId xmlns:a16="http://schemas.microsoft.com/office/drawing/2014/main" id="{4C02591F-FBCC-6691-5C85-13F5BEEB0B46}"/>
                </a:ext>
              </a:extLst>
            </p:cNvPr>
            <p:cNvSpPr/>
            <p:nvPr/>
          </p:nvSpPr>
          <p:spPr>
            <a:xfrm>
              <a:off x="1502229" y="3405250"/>
              <a:ext cx="564077" cy="623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49C7A5-F7B5-81E8-D85E-42EA51A1B5C1}"/>
              </a:ext>
            </a:extLst>
          </p:cNvPr>
          <p:cNvGrpSpPr/>
          <p:nvPr/>
        </p:nvGrpSpPr>
        <p:grpSpPr>
          <a:xfrm>
            <a:off x="8267497" y="2799685"/>
            <a:ext cx="2605200" cy="2028241"/>
            <a:chOff x="728725" y="2799685"/>
            <a:chExt cx="2605200" cy="202824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E9926FC-DAEF-20EE-8D68-A5919F1AD5CA}"/>
                </a:ext>
              </a:extLst>
            </p:cNvPr>
            <p:cNvSpPr txBox="1"/>
            <p:nvPr/>
          </p:nvSpPr>
          <p:spPr>
            <a:xfrm>
              <a:off x="728725" y="4427816"/>
              <a:ext cx="26052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웹 </a:t>
              </a:r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&amp; </a:t>
              </a:r>
              <a:r>
                <a:rPr lang="ko-KR" altLang="en-US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파이썬 상호작용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40118F-D59C-8EC2-7DBD-D8D34547C7BD}"/>
                </a:ext>
              </a:extLst>
            </p:cNvPr>
            <p:cNvSpPr txBox="1"/>
            <p:nvPr/>
          </p:nvSpPr>
          <p:spPr>
            <a:xfrm>
              <a:off x="951558" y="2799685"/>
              <a:ext cx="18646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/>
              <a:r>
                <a:rPr lang="en-US" altLang="ko-KR" sz="2000" b="1"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Dash Callback</a:t>
              </a:r>
              <a:endParaRPr lang="ko-KR" altLang="en-US" sz="2000" b="1" dirty="0"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19" name="화살표: 아래쪽 18">
              <a:extLst>
                <a:ext uri="{FF2B5EF4-FFF2-40B4-BE49-F238E27FC236}">
                  <a16:creationId xmlns:a16="http://schemas.microsoft.com/office/drawing/2014/main" id="{54F0FD77-BEA9-C241-3714-9CCBCE247435}"/>
                </a:ext>
              </a:extLst>
            </p:cNvPr>
            <p:cNvSpPr/>
            <p:nvPr/>
          </p:nvSpPr>
          <p:spPr>
            <a:xfrm>
              <a:off x="1502229" y="3405250"/>
              <a:ext cx="564077" cy="62345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23B9B1-3B5D-F38F-46FC-A955A453976C}"/>
              </a:ext>
            </a:extLst>
          </p:cNvPr>
          <p:cNvSpPr/>
          <p:nvPr/>
        </p:nvSpPr>
        <p:spPr>
          <a:xfrm>
            <a:off x="3811979" y="2309751"/>
            <a:ext cx="3889169" cy="36338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42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6520BC3-137D-32D7-AE5B-76CEB49ED9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546" y="771020"/>
            <a:ext cx="8468907" cy="2810267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557E4FF-25DD-FC94-64CD-31994452F193}"/>
              </a:ext>
            </a:extLst>
          </p:cNvPr>
          <p:cNvCxnSpPr/>
          <p:nvPr/>
        </p:nvCxnSpPr>
        <p:spPr>
          <a:xfrm>
            <a:off x="2143496" y="2315688"/>
            <a:ext cx="752301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71E2FDEB-2FE3-BAEA-5143-0C57E04D9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414" y="3952197"/>
            <a:ext cx="8383170" cy="2505425"/>
          </a:xfrm>
          <a:prstGeom prst="rect">
            <a:avLst/>
          </a:prstGeom>
        </p:spPr>
      </p:pic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F3F944CE-0A50-4A0B-2228-9C9B82850508}"/>
              </a:ext>
            </a:extLst>
          </p:cNvPr>
          <p:cNvCxnSpPr>
            <a:cxnSpLocks/>
          </p:cNvCxnSpPr>
          <p:nvPr/>
        </p:nvCxnSpPr>
        <p:spPr>
          <a:xfrm>
            <a:off x="2381003" y="5456711"/>
            <a:ext cx="117565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308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BF9DBC-33ED-FE0A-0C61-EA412F18B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4426" y="623453"/>
            <a:ext cx="7772400" cy="593172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B5B0C8C5-C7AC-CD3F-FDEB-37AF52E4126F}"/>
              </a:ext>
            </a:extLst>
          </p:cNvPr>
          <p:cNvSpPr/>
          <p:nvPr/>
        </p:nvSpPr>
        <p:spPr>
          <a:xfrm>
            <a:off x="2185060" y="849084"/>
            <a:ext cx="1514104" cy="5047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121B8C-C8DB-3EAE-00DE-AE2ED220C9CB}"/>
              </a:ext>
            </a:extLst>
          </p:cNvPr>
          <p:cNvSpPr/>
          <p:nvPr/>
        </p:nvSpPr>
        <p:spPr>
          <a:xfrm>
            <a:off x="3817917" y="849085"/>
            <a:ext cx="3966358" cy="504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4AA75A-3642-A3D8-EF91-AF37488C97D0}"/>
              </a:ext>
            </a:extLst>
          </p:cNvPr>
          <p:cNvSpPr/>
          <p:nvPr/>
        </p:nvSpPr>
        <p:spPr>
          <a:xfrm>
            <a:off x="2262249" y="1478478"/>
            <a:ext cx="5522026" cy="504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B3BA03-8E5F-1050-7288-44C58F289BA7}"/>
              </a:ext>
            </a:extLst>
          </p:cNvPr>
          <p:cNvSpPr/>
          <p:nvPr/>
        </p:nvSpPr>
        <p:spPr>
          <a:xfrm>
            <a:off x="2262249" y="2000993"/>
            <a:ext cx="5011387" cy="1009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6753265-E52B-0405-C086-8F69E88554D2}"/>
              </a:ext>
            </a:extLst>
          </p:cNvPr>
          <p:cNvSpPr/>
          <p:nvPr/>
        </p:nvSpPr>
        <p:spPr>
          <a:xfrm>
            <a:off x="7273637" y="2000993"/>
            <a:ext cx="2363190" cy="10094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377E16A-F47F-9F19-977E-DE3856AA9888}"/>
              </a:ext>
            </a:extLst>
          </p:cNvPr>
          <p:cNvSpPr/>
          <p:nvPr/>
        </p:nvSpPr>
        <p:spPr>
          <a:xfrm>
            <a:off x="7273637" y="3360719"/>
            <a:ext cx="2363190" cy="14428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222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858068B-F6EB-85E8-6A1C-236EA3AC1B03}"/>
              </a:ext>
            </a:extLst>
          </p:cNvPr>
          <p:cNvGrpSpPr/>
          <p:nvPr/>
        </p:nvGrpSpPr>
        <p:grpSpPr>
          <a:xfrm>
            <a:off x="1258784" y="877792"/>
            <a:ext cx="9674432" cy="5445818"/>
            <a:chOff x="1258784" y="877792"/>
            <a:chExt cx="9674432" cy="544581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BD69A57-2112-2A1D-1578-8949BCF59FFE}"/>
                </a:ext>
              </a:extLst>
            </p:cNvPr>
            <p:cNvSpPr/>
            <p:nvPr/>
          </p:nvSpPr>
          <p:spPr>
            <a:xfrm>
              <a:off x="1258784" y="902525"/>
              <a:ext cx="9674432" cy="542108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4106ABAF-4558-722C-C2A1-C16617108BE7}"/>
                </a:ext>
              </a:extLst>
            </p:cNvPr>
            <p:cNvCxnSpPr/>
            <p:nvPr/>
          </p:nvCxnSpPr>
          <p:spPr>
            <a:xfrm>
              <a:off x="1258784" y="1181595"/>
              <a:ext cx="9674432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914FDE-8EF9-EF9A-EBC5-5EA0E0CD8AC0}"/>
                </a:ext>
              </a:extLst>
            </p:cNvPr>
            <p:cNvSpPr txBox="1"/>
            <p:nvPr/>
          </p:nvSpPr>
          <p:spPr>
            <a:xfrm>
              <a:off x="1258784" y="877792"/>
              <a:ext cx="10983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/>
                <a:t>https:// ….</a:t>
              </a:r>
              <a:endParaRPr lang="ko-KR" altLang="en-US" sz="1400" b="1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E64AD1-1E20-5E81-875A-974B4367E5AA}"/>
                </a:ext>
              </a:extLst>
            </p:cNvPr>
            <p:cNvSpPr/>
            <p:nvPr/>
          </p:nvSpPr>
          <p:spPr>
            <a:xfrm>
              <a:off x="1430976" y="1383475"/>
              <a:ext cx="4665023" cy="25650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8AB22B3-6B87-D302-CDD6-414FE5A01005}"/>
                </a:ext>
              </a:extLst>
            </p:cNvPr>
            <p:cNvSpPr/>
            <p:nvPr/>
          </p:nvSpPr>
          <p:spPr>
            <a:xfrm>
              <a:off x="6268190" y="1383475"/>
              <a:ext cx="4492833" cy="25650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8BFF078-055F-FA20-CA2E-6BAA3883AA64}"/>
                </a:ext>
              </a:extLst>
            </p:cNvPr>
            <p:cNvSpPr txBox="1"/>
            <p:nvPr/>
          </p:nvSpPr>
          <p:spPr>
            <a:xfrm>
              <a:off x="3218123" y="4081621"/>
              <a:ext cx="951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layout1</a:t>
              </a:r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9F7882F-AA3B-0E16-067B-4BEB0FCF279F}"/>
                </a:ext>
              </a:extLst>
            </p:cNvPr>
            <p:cNvSpPr txBox="1"/>
            <p:nvPr/>
          </p:nvSpPr>
          <p:spPr>
            <a:xfrm>
              <a:off x="8187947" y="4081621"/>
              <a:ext cx="9512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layout1</a:t>
              </a:r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ECF884C-7826-12CA-F1E7-0ECE262CE26E}"/>
                </a:ext>
              </a:extLst>
            </p:cNvPr>
            <p:cNvSpPr/>
            <p:nvPr/>
          </p:nvSpPr>
          <p:spPr>
            <a:xfrm>
              <a:off x="1549730" y="1537855"/>
              <a:ext cx="587828" cy="2256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D28053C-1E80-C4B6-C088-64FC90C5BD31}"/>
                </a:ext>
              </a:extLst>
            </p:cNvPr>
            <p:cNvSpPr/>
            <p:nvPr/>
          </p:nvSpPr>
          <p:spPr>
            <a:xfrm>
              <a:off x="1549729" y="1905991"/>
              <a:ext cx="4310743" cy="188223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710479D-34D5-BC23-A8C6-23F3046133A8}"/>
                </a:ext>
              </a:extLst>
            </p:cNvPr>
            <p:cNvSpPr txBox="1"/>
            <p:nvPr/>
          </p:nvSpPr>
          <p:spPr>
            <a:xfrm>
              <a:off x="2214658" y="1499354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Layout1_1</a:t>
              </a:r>
              <a:endParaRPr lang="ko-KR" altLang="en-US" sz="1000" b="1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0B74ACC-D5EB-3299-00A5-20DA9CBAAD67}"/>
                </a:ext>
              </a:extLst>
            </p:cNvPr>
            <p:cNvSpPr txBox="1"/>
            <p:nvPr/>
          </p:nvSpPr>
          <p:spPr>
            <a:xfrm>
              <a:off x="3218123" y="2723999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Layout1_2</a:t>
              </a:r>
              <a:endParaRPr lang="ko-KR" altLang="en-US" sz="1000" b="1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45B995F-2570-8FB7-C5A1-0B0E8337D2BF}"/>
                </a:ext>
              </a:extLst>
            </p:cNvPr>
            <p:cNvSpPr/>
            <p:nvPr/>
          </p:nvSpPr>
          <p:spPr>
            <a:xfrm>
              <a:off x="6394863" y="1537855"/>
              <a:ext cx="587828" cy="225631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B906960-92F2-E9FE-4B45-EB57E22D2FB1}"/>
                </a:ext>
              </a:extLst>
            </p:cNvPr>
            <p:cNvSpPr txBox="1"/>
            <p:nvPr/>
          </p:nvSpPr>
          <p:spPr>
            <a:xfrm>
              <a:off x="7154882" y="1499354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Layout2_1</a:t>
              </a:r>
              <a:endParaRPr lang="ko-KR" altLang="en-US" sz="1000" b="1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9331720-0C41-18F2-9AB5-5DFED27155F6}"/>
                </a:ext>
              </a:extLst>
            </p:cNvPr>
            <p:cNvSpPr/>
            <p:nvPr/>
          </p:nvSpPr>
          <p:spPr>
            <a:xfrm>
              <a:off x="6359234" y="1905991"/>
              <a:ext cx="4310743" cy="1882238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EBFEF3-1B19-25DD-3B4F-AC59C0748FB1}"/>
                </a:ext>
              </a:extLst>
            </p:cNvPr>
            <p:cNvSpPr txBox="1"/>
            <p:nvPr/>
          </p:nvSpPr>
          <p:spPr>
            <a:xfrm>
              <a:off x="8187947" y="2723998"/>
              <a:ext cx="79861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/>
                <a:t>Layout2_2</a:t>
              </a:r>
              <a:endParaRPr lang="ko-KR" altLang="en-US" sz="1000" b="1"/>
            </a:p>
          </p:txBody>
        </p:sp>
      </p:grpSp>
    </p:spTree>
    <p:extLst>
      <p:ext uri="{BB962C8B-B14F-4D97-AF65-F5344CB8AC3E}">
        <p14:creationId xmlns:p14="http://schemas.microsoft.com/office/powerpoint/2010/main" val="3769531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8126-DC13-4746-D3A7-C3AC35EADF53}"/>
              </a:ext>
            </a:extLst>
          </p:cNvPr>
          <p:cNvSpPr txBox="1"/>
          <p:nvPr/>
        </p:nvSpPr>
        <p:spPr>
          <a:xfrm>
            <a:off x="4407076" y="2136338"/>
            <a:ext cx="33778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Dash Code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기본 형식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Dash-html-components</a:t>
            </a: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-&gt;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틀을 설정하는 기능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 startAt="3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Dash-core-components</a:t>
            </a:r>
          </a:p>
          <a:p>
            <a:pPr marL="457200" indent="-457200">
              <a:buAutoNum type="arabicPeriod" startAt="3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-&gt;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고급기능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68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2746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Lecture0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About Dash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88126-DC13-4746-D3A7-C3AC35EADF53}"/>
              </a:ext>
            </a:extLst>
          </p:cNvPr>
          <p:cNvSpPr txBox="1"/>
          <p:nvPr/>
        </p:nvSpPr>
        <p:spPr>
          <a:xfrm>
            <a:off x="1182925" y="2226300"/>
            <a:ext cx="26805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Dash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모듈 불러오기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객체 생성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레이아웃 설정</a:t>
            </a: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1F3C7F-DB5C-D1ED-6774-36B4019B99C7}"/>
              </a:ext>
            </a:extLst>
          </p:cNvPr>
          <p:cNvSpPr txBox="1"/>
          <p:nvPr/>
        </p:nvSpPr>
        <p:spPr>
          <a:xfrm>
            <a:off x="6794016" y="1997839"/>
            <a:ext cx="44887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Import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dash</a:t>
            </a: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 = dash.Dash()</a:t>
            </a: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App.layout = html.Div(…)</a:t>
            </a:r>
          </a:p>
          <a:p>
            <a:pPr marL="457200" indent="-457200">
              <a:buAutoNum type="arabicPeriod"/>
            </a:pPr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If __name__ == ‘__main__’:</a:t>
            </a:r>
          </a:p>
          <a:p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	app.run_server()</a:t>
            </a:r>
          </a:p>
          <a:p>
            <a:endParaRPr lang="en-US" altLang="ko-KR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실행 후 브라우저에 생성된 사이트 접속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4DC577F-C928-9596-1687-6790540AAE5E}"/>
              </a:ext>
            </a:extLst>
          </p:cNvPr>
          <p:cNvSpPr/>
          <p:nvPr/>
        </p:nvSpPr>
        <p:spPr>
          <a:xfrm>
            <a:off x="5272644" y="2719449"/>
            <a:ext cx="492826" cy="5225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67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１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FC811-475C-3EE8-97BD-04DAC235FD99}"/>
              </a:ext>
            </a:extLst>
          </p:cNvPr>
          <p:cNvSpPr txBox="1"/>
          <p:nvPr/>
        </p:nvSpPr>
        <p:spPr>
          <a:xfrm>
            <a:off x="2413741" y="2921168"/>
            <a:ext cx="736451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Div</a:t>
            </a:r>
          </a:p>
          <a:p>
            <a:pPr marL="342900" indent="-342900" algn="ctr"/>
            <a:endParaRPr lang="en-US" altLang="ko-KR" sz="2000" b="1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342900" indent="-342900" algn="ctr"/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특별한 기능을 가지지 않고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가상의 레이아웃을 설계하는데 쓰임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3554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D456F3-25D4-4C0A-A26D-38E222C8904D}"/>
              </a:ext>
            </a:extLst>
          </p:cNvPr>
          <p:cNvSpPr txBox="1"/>
          <p:nvPr/>
        </p:nvSpPr>
        <p:spPr>
          <a:xfrm>
            <a:off x="0" y="0"/>
            <a:ext cx="44791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Lecture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１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. Dash-html-compontents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BFC811-475C-3EE8-97BD-04DAC235FD99}"/>
              </a:ext>
            </a:extLst>
          </p:cNvPr>
          <p:cNvSpPr txBox="1"/>
          <p:nvPr/>
        </p:nvSpPr>
        <p:spPr>
          <a:xfrm>
            <a:off x="3083006" y="2921168"/>
            <a:ext cx="6026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ctr"/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html.Div(id = ‘…’, children = [‘</a:t>
            </a:r>
            <a:r>
              <a:rPr lang="ko-KR" altLang="en-US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내용입력</a:t>
            </a:r>
            <a:r>
              <a:rPr lang="en-US" altLang="ko-KR" sz="2000" b="1">
                <a:latin typeface="HY헤드라인M" panose="02030600000101010101" pitchFamily="18" charset="-127"/>
                <a:ea typeface="HY헤드라인M" panose="02030600000101010101" pitchFamily="18" charset="-127"/>
              </a:rPr>
              <a:t>’], ….)</a:t>
            </a:r>
            <a:endParaRPr lang="ko-KR" altLang="en-US" sz="20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4606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367</Words>
  <Application>Microsoft Office PowerPoint</Application>
  <PresentationFormat>와이드스크린</PresentationFormat>
  <Paragraphs>94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 민수</dc:creator>
  <cp:lastModifiedBy>강 민수</cp:lastModifiedBy>
  <cp:revision>26</cp:revision>
  <dcterms:created xsi:type="dcterms:W3CDTF">2023-01-01T10:46:25Z</dcterms:created>
  <dcterms:modified xsi:type="dcterms:W3CDTF">2023-02-11T15:28:46Z</dcterms:modified>
</cp:coreProperties>
</file>