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80" y="1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4F799-318D-E0DB-7601-725C773D9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4C3D1-33D0-4E91-2C0B-988FE044E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A02A5-A7AD-1BB3-620F-C8B0179E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4F134-851C-EE4F-6370-A641D72F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AB2A8-F481-C617-C78E-EF4DFB8A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1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92421-DFE1-F175-3B40-5185A749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DBE731-1939-7AAB-A2CB-4A9D4D8B3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B6B6-D620-BF42-77FA-DE14BC23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7D74E-D1E7-82D3-A883-A1A6C114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20466-5633-269F-B1A7-AD689067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00FD9F-4F8C-B903-BC46-58BBBDF58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7EC40-FA40-3DEA-12D7-C31A55B41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65DC-2CCC-07E7-E22E-A430BD3D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5B32C-1943-CEF6-D86F-13DC4ECA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2FF1C-47B6-2DDD-293B-F186AC0F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9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89A53-8067-A5F4-1268-815E99F4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A628C-AC39-5019-FABE-8F5E7C48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A37E-0722-6EC1-A913-F0CF22D1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EA44D-6452-03C2-BD70-D86B7145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18CB8-EA6B-1AA0-84C5-DD8D5D68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EE77-DEC6-EAD0-0865-9A218BB3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43BB-252A-066A-26A5-975F966E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B31E4-3747-2837-8D99-F42F6DD3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AB051-D7B6-1645-47AA-0FD3A920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C4C02-7342-5B34-74FF-717A9E16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7A4D5-9129-C662-3D47-391E83B7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66598-8B0A-ACB9-6E21-56CF1A00F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39D4F-FDB1-A321-EF49-9CAF8DC7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C1C36-6201-66CE-ED2E-A5781372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CB398-DAAA-4CB1-AB20-01864312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E4D0B-A2FC-1A23-1EFE-018D84CC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8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55123-0212-0F82-8CFA-B7788C18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42F6F-4E40-47D4-1C6E-D5B4C6A2C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F59671-5E4A-0691-070E-B589A3C3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2F07BD-9D2D-DC18-3CCA-FF0477BA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FC3F03-6AC4-7978-D513-63A3FB88F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37BB3F-2086-4BD3-4021-85905625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DFFB0C-17E6-3FD4-4DFF-206FA2C6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B91FFE-CD2B-6D23-060F-9EF39AE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9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49A38-8490-D497-D3F0-9A1A5889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5D76D8-C391-F9DD-6AD2-6C4D2A25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3FEB85-91F6-45C3-7471-F6113491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EA0761-D9E2-2406-759D-0016FAC3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0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195888-BE32-C1B0-B13D-4714FC66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B43C2-F545-0359-CB53-74AC9E5E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3964B-B40A-0ECD-AE5E-5D2FE399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2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03A3D-1762-6D37-2FB7-C8078AD0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CE896-0E61-A17D-A579-7DC387AB8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703FBB-1440-9F7D-7163-5FDF55043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A7D54-19F6-EB72-2CF6-2E0E375A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E2022-92CB-C2BB-0ADD-05B1B2B1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654AD-0F6A-CB78-5E15-DE0DEDD0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2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DFEF8-3E7B-2B4B-5B6A-FD25BD64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AEE354-E834-A0C9-94D4-6A166303A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2C71A-E462-5126-E05F-3F272F9BF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AD973-8068-51F1-178D-2A37CA70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409A1-8183-964B-0595-3B7C08E3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CC33F-43C3-50E8-DB42-3B48E6F3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48D79E-5115-8EF8-4DF5-04AEDC65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D01F5-AA7D-6F20-A4C7-7C20F805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A6630-A965-4DCB-987B-8AA96A55B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44D2-E4D8-4147-8AC0-9F12C489E546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45FFF-6458-89DE-100C-745204D1F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27364-7CF0-2736-843F-67EE3E4D0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D54DE2-D70A-E8D2-6E3D-6B4F4ABFC24D}"/>
              </a:ext>
            </a:extLst>
          </p:cNvPr>
          <p:cNvSpPr txBox="1"/>
          <p:nvPr/>
        </p:nvSpPr>
        <p:spPr>
          <a:xfrm>
            <a:off x="4195479" y="3113529"/>
            <a:ext cx="38010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Section4. Project</a:t>
            </a:r>
            <a:endParaRPr lang="ko-KR" altLang="en-US" sz="3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31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541866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About Project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684101" y="2892159"/>
            <a:ext cx="108237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요새 반도체 섹터인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SK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하이닉스가 핫하다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반도체 업황 호황을 예상함에따라 앞으로</a:t>
            </a:r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SK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하이닉스 말고도 다른 반도체 업체들도 주가가 크게 오를것 같다</a:t>
            </a:r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SK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하이닉스와 같은 반도체 섹터 기업은 뭐가 있고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주가가 가장 덜 오른 종목은 무엇이 있을까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817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541866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About Project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1014453" y="1774558"/>
            <a:ext cx="903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국내 상장기업 중에서 반도체 섹터가 뭐가 있는지 알아야 한다</a:t>
            </a:r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반도체 섹터의 주가를 한번에 보기 편하게 비교할 수 있는 차트가 필요하다</a:t>
            </a:r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5F401-DEFC-63CE-CCC7-3E38055C5D72}"/>
              </a:ext>
            </a:extLst>
          </p:cNvPr>
          <p:cNvSpPr txBox="1"/>
          <p:nvPr/>
        </p:nvSpPr>
        <p:spPr>
          <a:xfrm>
            <a:off x="1014453" y="4021614"/>
            <a:ext cx="51042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</a:p>
          <a:p>
            <a:pPr marL="457200" indent="-457200">
              <a:buAutoNum type="arabicPeriod"/>
            </a:pP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국내 상장기업 정보</a:t>
            </a:r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국내 상장기업의 주가</a:t>
            </a:r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	Date: 2019-01-02 ~ 2022-09-08</a:t>
            </a:r>
          </a:p>
        </p:txBody>
      </p:sp>
    </p:spTree>
    <p:extLst>
      <p:ext uri="{BB962C8B-B14F-4D97-AF65-F5344CB8AC3E}">
        <p14:creationId xmlns:p14="http://schemas.microsoft.com/office/powerpoint/2010/main" val="386113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541866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About Project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A1404F-C116-7D99-BFA5-DF94E677BC91}"/>
              </a:ext>
            </a:extLst>
          </p:cNvPr>
          <p:cNvSpPr/>
          <p:nvPr/>
        </p:nvSpPr>
        <p:spPr>
          <a:xfrm>
            <a:off x="1380067" y="1286933"/>
            <a:ext cx="8568266" cy="1938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F3B764-96C3-46EB-8536-464A240BD187}"/>
              </a:ext>
            </a:extLst>
          </p:cNvPr>
          <p:cNvSpPr/>
          <p:nvPr/>
        </p:nvSpPr>
        <p:spPr>
          <a:xfrm>
            <a:off x="1380067" y="3225800"/>
            <a:ext cx="8568266" cy="3158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61E4C-43D7-C2B2-47AD-AF4CFE39904D}"/>
              </a:ext>
            </a:extLst>
          </p:cNvPr>
          <p:cNvSpPr txBox="1"/>
          <p:nvPr/>
        </p:nvSpPr>
        <p:spPr>
          <a:xfrm>
            <a:off x="4889789" y="3429000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Find Sector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BDCA7-1341-9626-B5D9-0EA1A8829DD6}"/>
              </a:ext>
            </a:extLst>
          </p:cNvPr>
          <p:cNvSpPr txBox="1"/>
          <p:nvPr/>
        </p:nvSpPr>
        <p:spPr>
          <a:xfrm>
            <a:off x="3871081" y="1292133"/>
            <a:ext cx="3586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Standard Stock Price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6CE33-E85C-3BBC-DD81-0EBE348541BF}"/>
              </a:ext>
            </a:extLst>
          </p:cNvPr>
          <p:cNvSpPr txBox="1"/>
          <p:nvPr/>
        </p:nvSpPr>
        <p:spPr>
          <a:xfrm>
            <a:off x="10492014" y="2056311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Div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AD179-3648-C6A7-ECA3-427B27EE65D1}"/>
              </a:ext>
            </a:extLst>
          </p:cNvPr>
          <p:cNvSpPr txBox="1"/>
          <p:nvPr/>
        </p:nvSpPr>
        <p:spPr>
          <a:xfrm>
            <a:off x="10492014" y="4079845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Div 2</a:t>
            </a:r>
          </a:p>
        </p:txBody>
      </p:sp>
    </p:spTree>
    <p:extLst>
      <p:ext uri="{BB962C8B-B14F-4D97-AF65-F5344CB8AC3E}">
        <p14:creationId xmlns:p14="http://schemas.microsoft.com/office/powerpoint/2010/main" val="200414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541866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About Project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F3B764-96C3-46EB-8536-464A240BD187}"/>
              </a:ext>
            </a:extLst>
          </p:cNvPr>
          <p:cNvSpPr/>
          <p:nvPr/>
        </p:nvSpPr>
        <p:spPr>
          <a:xfrm>
            <a:off x="1380067" y="1083734"/>
            <a:ext cx="8568266" cy="53001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61E4C-43D7-C2B2-47AD-AF4CFE39904D}"/>
              </a:ext>
            </a:extLst>
          </p:cNvPr>
          <p:cNvSpPr txBox="1"/>
          <p:nvPr/>
        </p:nvSpPr>
        <p:spPr>
          <a:xfrm>
            <a:off x="4889789" y="1202267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Find Sector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AD179-3648-C6A7-ECA3-427B27EE65D1}"/>
              </a:ext>
            </a:extLst>
          </p:cNvPr>
          <p:cNvSpPr txBox="1"/>
          <p:nvPr/>
        </p:nvSpPr>
        <p:spPr>
          <a:xfrm>
            <a:off x="10492014" y="4079845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Div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7C2B9-F93E-BD64-A682-B0BEAEF1511E}"/>
              </a:ext>
            </a:extLst>
          </p:cNvPr>
          <p:cNvSpPr txBox="1"/>
          <p:nvPr/>
        </p:nvSpPr>
        <p:spPr>
          <a:xfrm>
            <a:off x="1397001" y="1602377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Input Stcok</a:t>
            </a:r>
            <a:endParaRPr lang="ko-KR" altLang="en-US" sz="10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7E5322-0B99-4FF3-F249-F8F1FF9CEC54}"/>
              </a:ext>
            </a:extLst>
          </p:cNvPr>
          <p:cNvSpPr/>
          <p:nvPr/>
        </p:nvSpPr>
        <p:spPr>
          <a:xfrm>
            <a:off x="1490133" y="1831665"/>
            <a:ext cx="753534" cy="2462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0CC1B4-B0CA-D0CA-3227-CD719451EA1E}"/>
              </a:ext>
            </a:extLst>
          </p:cNvPr>
          <p:cNvSpPr txBox="1"/>
          <p:nvPr/>
        </p:nvSpPr>
        <p:spPr>
          <a:xfrm>
            <a:off x="1452407" y="1840132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SK</a:t>
            </a:r>
            <a:r>
              <a:rPr lang="ko-KR" altLang="en-US" sz="1000" b="1"/>
              <a:t>하이닉스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940812-5EE7-C3C3-96A8-E10720DBB7F2}"/>
              </a:ext>
            </a:extLst>
          </p:cNvPr>
          <p:cNvSpPr/>
          <p:nvPr/>
        </p:nvSpPr>
        <p:spPr>
          <a:xfrm>
            <a:off x="2288592" y="1831665"/>
            <a:ext cx="637945" cy="246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BF231-B68D-7FD0-769A-089BDE3EAEF9}"/>
              </a:ext>
            </a:extLst>
          </p:cNvPr>
          <p:cNvSpPr txBox="1"/>
          <p:nvPr/>
        </p:nvSpPr>
        <p:spPr>
          <a:xfrm>
            <a:off x="2271208" y="1840132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Submit</a:t>
            </a:r>
            <a:endParaRPr lang="ko-KR" altLang="en-US" sz="10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A9A16-7521-2A8C-6C34-0D82B31698E7}"/>
              </a:ext>
            </a:extLst>
          </p:cNvPr>
          <p:cNvSpPr txBox="1"/>
          <p:nvPr/>
        </p:nvSpPr>
        <p:spPr>
          <a:xfrm>
            <a:off x="1452407" y="220099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>
                <a:solidFill>
                  <a:schemeClr val="accent1"/>
                </a:solidFill>
              </a:rPr>
              <a:t>반도체 제조업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E690021-905F-FEB4-11DA-AB67368D9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4" y="2447218"/>
            <a:ext cx="8305799" cy="384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3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541866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About Project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F3B764-96C3-46EB-8536-464A240BD187}"/>
              </a:ext>
            </a:extLst>
          </p:cNvPr>
          <p:cNvSpPr/>
          <p:nvPr/>
        </p:nvSpPr>
        <p:spPr>
          <a:xfrm>
            <a:off x="1380067" y="1083734"/>
            <a:ext cx="8568266" cy="53001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61E4C-43D7-C2B2-47AD-AF4CFE39904D}"/>
              </a:ext>
            </a:extLst>
          </p:cNvPr>
          <p:cNvSpPr txBox="1"/>
          <p:nvPr/>
        </p:nvSpPr>
        <p:spPr>
          <a:xfrm>
            <a:off x="3907950" y="1202267"/>
            <a:ext cx="3512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Standard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Stock Price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AD179-3648-C6A7-ECA3-427B27EE65D1}"/>
              </a:ext>
            </a:extLst>
          </p:cNvPr>
          <p:cNvSpPr txBox="1"/>
          <p:nvPr/>
        </p:nvSpPr>
        <p:spPr>
          <a:xfrm>
            <a:off x="10492014" y="4079845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Div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AF40E2-2880-FAE3-662B-64632D1D6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6" y="1744135"/>
            <a:ext cx="8305801" cy="4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0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111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민수</dc:creator>
  <cp:lastModifiedBy>강 민수</cp:lastModifiedBy>
  <cp:revision>30</cp:revision>
  <dcterms:created xsi:type="dcterms:W3CDTF">2023-01-01T10:46:25Z</dcterms:created>
  <dcterms:modified xsi:type="dcterms:W3CDTF">2023-03-01T13:33:06Z</dcterms:modified>
</cp:coreProperties>
</file>