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</p:sldMasterIdLst>
  <p:notesMasterIdLst>
    <p:notesMasterId r:id="rId69"/>
  </p:notesMasterIdLst>
  <p:sldIdLst>
    <p:sldId id="324" r:id="rId3"/>
    <p:sldId id="326" r:id="rId4"/>
    <p:sldId id="328" r:id="rId5"/>
    <p:sldId id="327" r:id="rId6"/>
    <p:sldId id="340" r:id="rId7"/>
    <p:sldId id="341" r:id="rId8"/>
    <p:sldId id="338" r:id="rId9"/>
    <p:sldId id="342" r:id="rId10"/>
    <p:sldId id="347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6" r:id="rId22"/>
    <p:sldId id="314" r:id="rId23"/>
    <p:sldId id="261" r:id="rId24"/>
    <p:sldId id="262" r:id="rId25"/>
    <p:sldId id="315" r:id="rId26"/>
    <p:sldId id="317" r:id="rId27"/>
    <p:sldId id="316" r:id="rId28"/>
    <p:sldId id="319" r:id="rId29"/>
    <p:sldId id="318" r:id="rId30"/>
    <p:sldId id="268" r:id="rId31"/>
    <p:sldId id="320" r:id="rId32"/>
    <p:sldId id="270" r:id="rId33"/>
    <p:sldId id="271" r:id="rId34"/>
    <p:sldId id="272" r:id="rId35"/>
    <p:sldId id="273" r:id="rId36"/>
    <p:sldId id="371" r:id="rId37"/>
    <p:sldId id="373" r:id="rId38"/>
    <p:sldId id="408" r:id="rId39"/>
    <p:sldId id="407" r:id="rId40"/>
    <p:sldId id="398" r:id="rId41"/>
    <p:sldId id="396" r:id="rId42"/>
    <p:sldId id="391" r:id="rId43"/>
    <p:sldId id="393" r:id="rId44"/>
    <p:sldId id="395" r:id="rId45"/>
    <p:sldId id="400" r:id="rId46"/>
    <p:sldId id="401" r:id="rId47"/>
    <p:sldId id="402" r:id="rId48"/>
    <p:sldId id="403" r:id="rId49"/>
    <p:sldId id="404" r:id="rId50"/>
    <p:sldId id="405" r:id="rId51"/>
    <p:sldId id="411" r:id="rId52"/>
    <p:sldId id="412" r:id="rId53"/>
    <p:sldId id="413" r:id="rId54"/>
    <p:sldId id="416" r:id="rId55"/>
    <p:sldId id="417" r:id="rId56"/>
    <p:sldId id="418" r:id="rId57"/>
    <p:sldId id="419" r:id="rId58"/>
    <p:sldId id="421" r:id="rId59"/>
    <p:sldId id="422" r:id="rId60"/>
    <p:sldId id="423" r:id="rId61"/>
    <p:sldId id="424" r:id="rId62"/>
    <p:sldId id="281" r:id="rId63"/>
    <p:sldId id="282" r:id="rId64"/>
    <p:sldId id="427" r:id="rId65"/>
    <p:sldId id="426" r:id="rId66"/>
    <p:sldId id="428" r:id="rId67"/>
    <p:sldId id="283" r:id="rId68"/>
  </p:sldIdLst>
  <p:sldSz cx="9144000" cy="5143500" type="screen16x9"/>
  <p:notesSz cx="6858000" cy="9144000"/>
  <p:embeddedFontLst>
    <p:embeddedFont>
      <p:font typeface="Abel" panose="02000506030000020004" pitchFamily="2" charset="0"/>
      <p:regular r:id="rId70"/>
    </p:embeddedFont>
    <p:embeddedFont>
      <p:font typeface="Bowlby One" panose="02000505060000020004" pitchFamily="2" charset="0"/>
      <p:regular r:id="rId71"/>
    </p:embeddedFont>
    <p:embeddedFont>
      <p:font typeface="Didact Gothic" panose="02000603000000000000" pitchFamily="2" charset="0"/>
      <p:regular r:id="rId72"/>
    </p:embeddedFont>
    <p:embeddedFont>
      <p:font typeface="Dosis" pitchFamily="2" charset="0"/>
      <p:regular r:id="rId73"/>
      <p:bold r:id="rId74"/>
    </p:embeddedFont>
    <p:embeddedFont>
      <p:font typeface="Dosis Light" pitchFamily="2" charset="0"/>
      <p:regular r:id="rId75"/>
      <p:bold r:id="rId76"/>
    </p:embeddedFont>
    <p:embeddedFont>
      <p:font typeface="Fira Sans Condensed ExtraLight" panose="020B0403050000020004" pitchFamily="34" charset="0"/>
      <p:regular r:id="rId77"/>
      <p:bold r:id="rId78"/>
      <p:italic r:id="rId79"/>
      <p:boldItalic r:id="rId80"/>
    </p:embeddedFont>
    <p:embeddedFont>
      <p:font typeface="Josefin Sans" pitchFamily="2" charset="0"/>
      <p:regular r:id="rId81"/>
      <p:bold r:id="rId82"/>
    </p:embeddedFont>
    <p:embeddedFont>
      <p:font typeface="Jua" pitchFamily="2" charset="-127"/>
      <p:regular r:id="rId83"/>
    </p:embeddedFont>
    <p:embeddedFont>
      <p:font typeface="Knewave" panose="020B0600000101010101" charset="0"/>
      <p:regular r:id="rId84"/>
    </p:embeddedFont>
    <p:embeddedFont>
      <p:font typeface="Palanquin Dark" panose="020B0004020203020204" pitchFamily="34" charset="0"/>
      <p:regular r:id="rId85"/>
      <p:bold r:id="rId86"/>
    </p:embeddedFont>
    <p:embeddedFont>
      <p:font typeface="Rubik" panose="020B0600000101010101" charset="-79"/>
      <p:regular r:id="rId87"/>
      <p:bold r:id="rId88"/>
      <p:italic r:id="rId89"/>
      <p:boldItalic r:id="rId90"/>
    </p:embeddedFont>
    <p:embeddedFont>
      <p:font typeface="Squada One" panose="020B0600000101010101" charset="0"/>
      <p:regular r:id="rId91"/>
    </p:embeddedFont>
    <p:embeddedFont>
      <p:font typeface="Staatliches" panose="020B0600000101010101" charset="0"/>
      <p:regular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  <a:srgbClr val="FC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6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5.fntdata"/><Relationship Id="rId89" Type="http://schemas.openxmlformats.org/officeDocument/2006/relationships/font" Target="fonts/font20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3.xml"/><Relationship Id="rId90" Type="http://schemas.openxmlformats.org/officeDocument/2006/relationships/font" Target="fonts/font21.fntdata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font" Target="fonts/font19.fntdata"/><Relationship Id="rId91" Type="http://schemas.openxmlformats.org/officeDocument/2006/relationships/font" Target="fonts/font22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7.fntdata"/><Relationship Id="rId7" Type="http://schemas.openxmlformats.org/officeDocument/2006/relationships/slide" Target="slides/slide5.xml"/><Relationship Id="rId71" Type="http://schemas.openxmlformats.org/officeDocument/2006/relationships/font" Target="fonts/font2.fntdata"/><Relationship Id="rId92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8.fntdata"/><Relationship Id="rId61" Type="http://schemas.openxmlformats.org/officeDocument/2006/relationships/slide" Target="slides/slide59.xml"/><Relationship Id="rId82" Type="http://schemas.openxmlformats.org/officeDocument/2006/relationships/font" Target="fonts/font1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57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02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3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7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53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3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f6a46da49d_1_6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6" name="Google Shape;1306;gf6a46da49d_1_6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f6a46da49d_1_6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6" name="Google Shape;1306;gf6a46da49d_1_6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57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f6a46da49d_1_8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7" name="Google Shape;1537;gf6a46da49d_1_8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f6a46da49d_1_8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7" name="Google Shape;1737;gf6a46da49d_1_8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f6a46da49d_1_8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3" name="Google Shape;1743;gf6a46da49d_1_8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63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f6bb81c345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9" name="Google Shape;1749;gf6bb81c345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45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130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44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10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722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132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407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57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8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33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4630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451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17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5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82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385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055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55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09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5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895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34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4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750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6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f6a46da49d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7" name="Google Shape;1897;gf6a46da49d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359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6ba7703a4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7" name="Google Shape;2087;gf6ba7703a4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695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f6ba7703a4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7" name="Google Shape;2087;gf6ba7703a4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20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f6ba7703a4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5" name="Google Shape;2115;gf6ba7703a4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f6bb81c345_1_12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5" name="Google Shape;2315;gf6bb81c345_1_12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f6bb81c345_1_12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5" name="Google Shape;2315;gf6bb81c345_1_12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1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759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f6ba7703a4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5" name="Google Shape;2505;gf6ba7703a4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766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f6a46da49d_0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5" name="Google Shape;2375;gf6a46da49d_0_2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f6b57d209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f6b57d209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29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6a46da49d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gf6a46da49d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349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6a46da49d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gf6a46da49d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f6a46da49d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gf6a46da49d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233950" y="2031009"/>
            <a:ext cx="46761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237150" y="3417854"/>
            <a:ext cx="2669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976700" y="445025"/>
            <a:ext cx="52734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1215829" y="2307175"/>
            <a:ext cx="2745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2"/>
          </p:nvPr>
        </p:nvSpPr>
        <p:spPr>
          <a:xfrm>
            <a:off x="1403173" y="2663475"/>
            <a:ext cx="23709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3"/>
          </p:nvPr>
        </p:nvSpPr>
        <p:spPr>
          <a:xfrm>
            <a:off x="5182584" y="2307175"/>
            <a:ext cx="2745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4"/>
          </p:nvPr>
        </p:nvSpPr>
        <p:spPr>
          <a:xfrm>
            <a:off x="5283975" y="2663475"/>
            <a:ext cx="25428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683450" y="835200"/>
            <a:ext cx="5777100" cy="34731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6550" y="2589306"/>
            <a:ext cx="29109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2"/>
          </p:nvPr>
        </p:nvSpPr>
        <p:spPr>
          <a:xfrm>
            <a:off x="3977075" y="1329304"/>
            <a:ext cx="11901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3237150" y="3600686"/>
            <a:ext cx="2669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971513" y="2997375"/>
            <a:ext cx="1983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2"/>
          </p:nvPr>
        </p:nvSpPr>
        <p:spPr>
          <a:xfrm>
            <a:off x="971511" y="3307575"/>
            <a:ext cx="1983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3"/>
          </p:nvPr>
        </p:nvSpPr>
        <p:spPr>
          <a:xfrm>
            <a:off x="3580496" y="2997375"/>
            <a:ext cx="1983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4"/>
          </p:nvPr>
        </p:nvSpPr>
        <p:spPr>
          <a:xfrm>
            <a:off x="3580487" y="3307575"/>
            <a:ext cx="1983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5"/>
          </p:nvPr>
        </p:nvSpPr>
        <p:spPr>
          <a:xfrm>
            <a:off x="6189474" y="2997375"/>
            <a:ext cx="1983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6"/>
          </p:nvPr>
        </p:nvSpPr>
        <p:spPr>
          <a:xfrm>
            <a:off x="6189477" y="3307575"/>
            <a:ext cx="1983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6247375" y="1175750"/>
            <a:ext cx="2299500" cy="1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1820786" y="-63418"/>
            <a:ext cx="5502467" cy="5439562"/>
          </a:xfrm>
          <a:custGeom>
            <a:avLst/>
            <a:gdLst/>
            <a:ahLst/>
            <a:cxnLst/>
            <a:rect l="l" t="t" r="r" b="b"/>
            <a:pathLst>
              <a:path w="63156" h="62434" extrusionOk="0">
                <a:moveTo>
                  <a:pt x="31225" y="1"/>
                </a:moveTo>
                <a:cubicBezTo>
                  <a:pt x="28872" y="1"/>
                  <a:pt x="26706" y="896"/>
                  <a:pt x="24902" y="2700"/>
                </a:cubicBezTo>
                <a:lnTo>
                  <a:pt x="2527" y="25075"/>
                </a:lnTo>
                <a:cubicBezTo>
                  <a:pt x="910" y="26706"/>
                  <a:pt x="1" y="29045"/>
                  <a:pt x="1" y="31210"/>
                </a:cubicBezTo>
                <a:cubicBezTo>
                  <a:pt x="1" y="33563"/>
                  <a:pt x="910" y="35901"/>
                  <a:pt x="2527" y="37533"/>
                </a:cubicBezTo>
                <a:lnTo>
                  <a:pt x="24902" y="59908"/>
                </a:lnTo>
                <a:cubicBezTo>
                  <a:pt x="26706" y="61524"/>
                  <a:pt x="28872" y="62434"/>
                  <a:pt x="31225" y="62434"/>
                </a:cubicBezTo>
                <a:cubicBezTo>
                  <a:pt x="33390" y="62434"/>
                  <a:pt x="35729" y="61524"/>
                  <a:pt x="37360" y="59908"/>
                </a:cubicBezTo>
                <a:lnTo>
                  <a:pt x="59735" y="37533"/>
                </a:lnTo>
                <a:cubicBezTo>
                  <a:pt x="63156" y="34097"/>
                  <a:pt x="63156" y="28511"/>
                  <a:pt x="59735" y="25075"/>
                </a:cubicBezTo>
                <a:lnTo>
                  <a:pt x="37360" y="2700"/>
                </a:lnTo>
                <a:cubicBezTo>
                  <a:pt x="35729" y="896"/>
                  <a:pt x="33390" y="1"/>
                  <a:pt x="31225" y="1"/>
                </a:cubicBezTo>
                <a:close/>
              </a:path>
            </a:pathLst>
          </a:cu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1814700" y="2303250"/>
            <a:ext cx="5514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title" idx="2"/>
          </p:nvPr>
        </p:nvSpPr>
        <p:spPr>
          <a:xfrm>
            <a:off x="3976950" y="1188725"/>
            <a:ext cx="11901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237150" y="2944129"/>
            <a:ext cx="2669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26900" y="1334700"/>
            <a:ext cx="8290200" cy="24741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hasCustomPrompt="1"/>
          </p:nvPr>
        </p:nvSpPr>
        <p:spPr>
          <a:xfrm>
            <a:off x="1024050" y="2120125"/>
            <a:ext cx="70959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1024050" y="3189225"/>
            <a:ext cx="7095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89100" y="1802300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2"/>
          </p:nvPr>
        </p:nvSpPr>
        <p:spPr>
          <a:xfrm>
            <a:off x="889100" y="2198914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3"/>
          </p:nvPr>
        </p:nvSpPr>
        <p:spPr>
          <a:xfrm>
            <a:off x="3584705" y="1802300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4"/>
          </p:nvPr>
        </p:nvSpPr>
        <p:spPr>
          <a:xfrm>
            <a:off x="3584694" y="2198914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5"/>
          </p:nvPr>
        </p:nvSpPr>
        <p:spPr>
          <a:xfrm>
            <a:off x="889100" y="3530769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6"/>
          </p:nvPr>
        </p:nvSpPr>
        <p:spPr>
          <a:xfrm>
            <a:off x="889100" y="3922275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7"/>
          </p:nvPr>
        </p:nvSpPr>
        <p:spPr>
          <a:xfrm>
            <a:off x="3584705" y="3530769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8"/>
          </p:nvPr>
        </p:nvSpPr>
        <p:spPr>
          <a:xfrm>
            <a:off x="3584694" y="3922275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6280311" y="1802300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6280311" y="2198914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4"/>
          </p:nvPr>
        </p:nvSpPr>
        <p:spPr>
          <a:xfrm>
            <a:off x="6280311" y="3530769"/>
            <a:ext cx="1974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6280311" y="3922275"/>
            <a:ext cx="197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2386474" y="411225"/>
            <a:ext cx="4371027" cy="4321057"/>
          </a:xfrm>
          <a:custGeom>
            <a:avLst/>
            <a:gdLst/>
            <a:ahLst/>
            <a:cxnLst/>
            <a:rect l="l" t="t" r="r" b="b"/>
            <a:pathLst>
              <a:path w="63156" h="62434" extrusionOk="0">
                <a:moveTo>
                  <a:pt x="31225" y="1"/>
                </a:moveTo>
                <a:cubicBezTo>
                  <a:pt x="28872" y="1"/>
                  <a:pt x="26706" y="896"/>
                  <a:pt x="24902" y="2700"/>
                </a:cubicBezTo>
                <a:lnTo>
                  <a:pt x="2527" y="25075"/>
                </a:lnTo>
                <a:cubicBezTo>
                  <a:pt x="910" y="26706"/>
                  <a:pt x="1" y="29045"/>
                  <a:pt x="1" y="31210"/>
                </a:cubicBezTo>
                <a:cubicBezTo>
                  <a:pt x="1" y="33563"/>
                  <a:pt x="910" y="35901"/>
                  <a:pt x="2527" y="37533"/>
                </a:cubicBezTo>
                <a:lnTo>
                  <a:pt x="24902" y="59908"/>
                </a:lnTo>
                <a:cubicBezTo>
                  <a:pt x="26706" y="61524"/>
                  <a:pt x="28872" y="62434"/>
                  <a:pt x="31225" y="62434"/>
                </a:cubicBezTo>
                <a:cubicBezTo>
                  <a:pt x="33390" y="62434"/>
                  <a:pt x="35729" y="61524"/>
                  <a:pt x="37360" y="59908"/>
                </a:cubicBezTo>
                <a:lnTo>
                  <a:pt x="59735" y="37533"/>
                </a:lnTo>
                <a:cubicBezTo>
                  <a:pt x="63156" y="34097"/>
                  <a:pt x="63156" y="28511"/>
                  <a:pt x="59735" y="25075"/>
                </a:cubicBezTo>
                <a:lnTo>
                  <a:pt x="37360" y="2700"/>
                </a:lnTo>
                <a:cubicBezTo>
                  <a:pt x="35729" y="896"/>
                  <a:pt x="33390" y="1"/>
                  <a:pt x="31225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2466450" y="1827300"/>
            <a:ext cx="4211100" cy="1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4928488" y="1947950"/>
            <a:ext cx="3177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4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2"/>
          </p:nvPr>
        </p:nvSpPr>
        <p:spPr>
          <a:xfrm>
            <a:off x="5219488" y="2615378"/>
            <a:ext cx="2646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ubTitle" idx="3"/>
          </p:nvPr>
        </p:nvSpPr>
        <p:spPr>
          <a:xfrm>
            <a:off x="1012063" y="1947950"/>
            <a:ext cx="3177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4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4"/>
          </p:nvPr>
        </p:nvSpPr>
        <p:spPr>
          <a:xfrm>
            <a:off x="1277513" y="2615378"/>
            <a:ext cx="2646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ubTitle" idx="5"/>
          </p:nvPr>
        </p:nvSpPr>
        <p:spPr>
          <a:xfrm>
            <a:off x="2970275" y="3555050"/>
            <a:ext cx="3177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4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ubTitle" idx="6"/>
          </p:nvPr>
        </p:nvSpPr>
        <p:spPr>
          <a:xfrm>
            <a:off x="3248500" y="4222478"/>
            <a:ext cx="2646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721750" y="1177550"/>
            <a:ext cx="7700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subTitle" idx="1"/>
          </p:nvPr>
        </p:nvSpPr>
        <p:spPr>
          <a:xfrm>
            <a:off x="1540300" y="3353260"/>
            <a:ext cx="2191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2"/>
          </p:nvPr>
        </p:nvSpPr>
        <p:spPr>
          <a:xfrm>
            <a:off x="1540275" y="3668693"/>
            <a:ext cx="2191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3"/>
          </p:nvPr>
        </p:nvSpPr>
        <p:spPr>
          <a:xfrm>
            <a:off x="5411857" y="3353260"/>
            <a:ext cx="2191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4"/>
          </p:nvPr>
        </p:nvSpPr>
        <p:spPr>
          <a:xfrm>
            <a:off x="5411851" y="3668693"/>
            <a:ext cx="2191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 txBox="1">
            <a:spLocks noGrp="1"/>
          </p:cNvSpPr>
          <p:nvPr>
            <p:ph type="ctrTitle"/>
          </p:nvPr>
        </p:nvSpPr>
        <p:spPr>
          <a:xfrm>
            <a:off x="2233950" y="811752"/>
            <a:ext cx="46761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1"/>
          </p:nvPr>
        </p:nvSpPr>
        <p:spPr>
          <a:xfrm>
            <a:off x="3237150" y="2220261"/>
            <a:ext cx="2669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2"/>
          </p:nvPr>
        </p:nvSpPr>
        <p:spPr>
          <a:xfrm>
            <a:off x="2885099" y="1834773"/>
            <a:ext cx="33738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2857500" y="3423575"/>
            <a:ext cx="3447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/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/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/>
              </a:rPr>
              <a:t>Freepik</a:t>
            </a:r>
            <a:endParaRPr sz="11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1226775" y="1310825"/>
            <a:ext cx="2853600" cy="30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5063625" y="1310825"/>
            <a:ext cx="2853600" cy="30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 rot="5400000">
            <a:off x="701526" y="133500"/>
            <a:ext cx="4338900" cy="48765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/>
          <p:nvPr/>
        </p:nvSpPr>
        <p:spPr>
          <a:xfrm>
            <a:off x="3960175" y="241657"/>
            <a:ext cx="4660187" cy="4660187"/>
          </a:xfrm>
          <a:custGeom>
            <a:avLst/>
            <a:gdLst/>
            <a:ahLst/>
            <a:cxnLst/>
            <a:rect l="l" t="t" r="r" b="b"/>
            <a:pathLst>
              <a:path w="45473" h="45473" extrusionOk="0">
                <a:moveTo>
                  <a:pt x="22736" y="1"/>
                </a:moveTo>
                <a:cubicBezTo>
                  <a:pt x="10293" y="1"/>
                  <a:pt x="1" y="10279"/>
                  <a:pt x="1" y="22736"/>
                </a:cubicBezTo>
                <a:cubicBezTo>
                  <a:pt x="1" y="35367"/>
                  <a:pt x="10293" y="45472"/>
                  <a:pt x="22736" y="45472"/>
                </a:cubicBezTo>
                <a:cubicBezTo>
                  <a:pt x="35194" y="45472"/>
                  <a:pt x="45472" y="35367"/>
                  <a:pt x="45472" y="22736"/>
                </a:cubicBezTo>
                <a:cubicBezTo>
                  <a:pt x="45472" y="10279"/>
                  <a:pt x="35194" y="1"/>
                  <a:pt x="22736" y="1"/>
                </a:cubicBezTo>
                <a:close/>
              </a:path>
            </a:pathLst>
          </a:cu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217" name="Google Shape;217;p4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2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721750" y="1649910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2"/>
          </p:nvPr>
        </p:nvSpPr>
        <p:spPr>
          <a:xfrm>
            <a:off x="932800" y="2112502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3"/>
          </p:nvPr>
        </p:nvSpPr>
        <p:spPr>
          <a:xfrm>
            <a:off x="3308638" y="1649910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3514688" y="2112502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5"/>
          </p:nvPr>
        </p:nvSpPr>
        <p:spPr>
          <a:xfrm>
            <a:off x="721750" y="3454577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927800" y="3917177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7"/>
          </p:nvPr>
        </p:nvSpPr>
        <p:spPr>
          <a:xfrm>
            <a:off x="3308638" y="3454577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8"/>
          </p:nvPr>
        </p:nvSpPr>
        <p:spPr>
          <a:xfrm>
            <a:off x="3514688" y="3917177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9"/>
          </p:nvPr>
        </p:nvSpPr>
        <p:spPr>
          <a:xfrm>
            <a:off x="1649950" y="1194463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13"/>
          </p:nvPr>
        </p:nvSpPr>
        <p:spPr>
          <a:xfrm>
            <a:off x="1649950" y="2999138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14"/>
          </p:nvPr>
        </p:nvSpPr>
        <p:spPr>
          <a:xfrm>
            <a:off x="4236838" y="2999138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 idx="15"/>
          </p:nvPr>
        </p:nvSpPr>
        <p:spPr>
          <a:xfrm>
            <a:off x="4236838" y="1194463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6"/>
          </p:nvPr>
        </p:nvSpPr>
        <p:spPr>
          <a:xfrm>
            <a:off x="5895538" y="1649910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7"/>
          </p:nvPr>
        </p:nvSpPr>
        <p:spPr>
          <a:xfrm>
            <a:off x="6101600" y="2112502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8"/>
          </p:nvPr>
        </p:nvSpPr>
        <p:spPr>
          <a:xfrm>
            <a:off x="5895538" y="3454577"/>
            <a:ext cx="25266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9"/>
          </p:nvPr>
        </p:nvSpPr>
        <p:spPr>
          <a:xfrm>
            <a:off x="6101600" y="3917177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20"/>
          </p:nvPr>
        </p:nvSpPr>
        <p:spPr>
          <a:xfrm>
            <a:off x="6823738" y="2999138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1"/>
          </p:nvPr>
        </p:nvSpPr>
        <p:spPr>
          <a:xfrm>
            <a:off x="6823738" y="1194463"/>
            <a:ext cx="67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1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2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4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306" name="Google Shape;306;p54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0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/>
              </a:rPr>
              <a:t>Stories</a:t>
            </a:r>
            <a:endParaRPr sz="900" b="0" i="0" u="none" strike="noStrike" cap="none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241950" y="241657"/>
            <a:ext cx="4660187" cy="4660187"/>
          </a:xfrm>
          <a:custGeom>
            <a:avLst/>
            <a:gdLst/>
            <a:ahLst/>
            <a:cxnLst/>
            <a:rect l="l" t="t" r="r" b="b"/>
            <a:pathLst>
              <a:path w="45473" h="45473" extrusionOk="0">
                <a:moveTo>
                  <a:pt x="22736" y="1"/>
                </a:moveTo>
                <a:cubicBezTo>
                  <a:pt x="10293" y="1"/>
                  <a:pt x="1" y="10279"/>
                  <a:pt x="1" y="22736"/>
                </a:cubicBezTo>
                <a:cubicBezTo>
                  <a:pt x="1" y="35367"/>
                  <a:pt x="10293" y="45472"/>
                  <a:pt x="22736" y="45472"/>
                </a:cubicBezTo>
                <a:cubicBezTo>
                  <a:pt x="35194" y="45472"/>
                  <a:pt x="45472" y="35367"/>
                  <a:pt x="45472" y="22736"/>
                </a:cubicBezTo>
                <a:cubicBezTo>
                  <a:pt x="45472" y="10279"/>
                  <a:pt x="35194" y="1"/>
                  <a:pt x="22736" y="1"/>
                </a:cubicBezTo>
                <a:close/>
              </a:path>
            </a:pathLst>
          </a:cu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814700" y="2303250"/>
            <a:ext cx="5514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 idx="2"/>
          </p:nvPr>
        </p:nvSpPr>
        <p:spPr>
          <a:xfrm>
            <a:off x="3976950" y="1188725"/>
            <a:ext cx="11901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3237150" y="2944129"/>
            <a:ext cx="2669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128025" y="1439786"/>
            <a:ext cx="30462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1203175" y="1881513"/>
            <a:ext cx="2895900" cy="1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3414175" y="1807134"/>
            <a:ext cx="2104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2"/>
          </p:nvPr>
        </p:nvSpPr>
        <p:spPr>
          <a:xfrm>
            <a:off x="3414163" y="2112502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3414175" y="3307009"/>
            <a:ext cx="2104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4163" y="3612377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5"/>
          </p:nvPr>
        </p:nvSpPr>
        <p:spPr>
          <a:xfrm>
            <a:off x="6393700" y="1807134"/>
            <a:ext cx="2104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6393700" y="2112502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7"/>
          </p:nvPr>
        </p:nvSpPr>
        <p:spPr>
          <a:xfrm>
            <a:off x="6393700" y="3307009"/>
            <a:ext cx="21045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6393700" y="3612377"/>
            <a:ext cx="2104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4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175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1540302" y="2766150"/>
            <a:ext cx="25356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2"/>
          </p:nvPr>
        </p:nvSpPr>
        <p:spPr>
          <a:xfrm>
            <a:off x="1540263" y="3151450"/>
            <a:ext cx="25356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5411844" y="2766160"/>
            <a:ext cx="2191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alanquin Dark"/>
              <a:buNone/>
              <a:defRPr sz="1800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alanquin Dark"/>
              <a:buNone/>
              <a:defRPr sz="1800">
                <a:solidFill>
                  <a:schemeClr val="lt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4"/>
          </p:nvPr>
        </p:nvSpPr>
        <p:spPr>
          <a:xfrm>
            <a:off x="5411850" y="3151447"/>
            <a:ext cx="2191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426900" y="393150"/>
            <a:ext cx="8290200" cy="4357200"/>
          </a:xfrm>
          <a:prstGeom prst="rect">
            <a:avLst/>
          </a:pr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346600" y="1159292"/>
            <a:ext cx="44508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953050" y="3649517"/>
            <a:ext cx="3237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 rot="-2700000">
            <a:off x="1820786" y="-148068"/>
            <a:ext cx="5502540" cy="5439635"/>
          </a:xfrm>
          <a:custGeom>
            <a:avLst/>
            <a:gdLst/>
            <a:ahLst/>
            <a:cxnLst/>
            <a:rect l="l" t="t" r="r" b="b"/>
            <a:pathLst>
              <a:path w="63156" h="62434" extrusionOk="0">
                <a:moveTo>
                  <a:pt x="31225" y="1"/>
                </a:moveTo>
                <a:cubicBezTo>
                  <a:pt x="28872" y="1"/>
                  <a:pt x="26706" y="896"/>
                  <a:pt x="24902" y="2700"/>
                </a:cubicBezTo>
                <a:lnTo>
                  <a:pt x="2527" y="25075"/>
                </a:lnTo>
                <a:cubicBezTo>
                  <a:pt x="910" y="26706"/>
                  <a:pt x="1" y="29045"/>
                  <a:pt x="1" y="31210"/>
                </a:cubicBezTo>
                <a:cubicBezTo>
                  <a:pt x="1" y="33563"/>
                  <a:pt x="910" y="35901"/>
                  <a:pt x="2527" y="37533"/>
                </a:cubicBezTo>
                <a:lnTo>
                  <a:pt x="24902" y="59908"/>
                </a:lnTo>
                <a:cubicBezTo>
                  <a:pt x="26706" y="61524"/>
                  <a:pt x="28872" y="62434"/>
                  <a:pt x="31225" y="62434"/>
                </a:cubicBezTo>
                <a:cubicBezTo>
                  <a:pt x="33390" y="62434"/>
                  <a:pt x="35729" y="61524"/>
                  <a:pt x="37360" y="59908"/>
                </a:cubicBezTo>
                <a:lnTo>
                  <a:pt x="59735" y="37533"/>
                </a:lnTo>
                <a:cubicBezTo>
                  <a:pt x="63156" y="34097"/>
                  <a:pt x="63156" y="28511"/>
                  <a:pt x="59735" y="25075"/>
                </a:cubicBezTo>
                <a:lnTo>
                  <a:pt x="37360" y="2700"/>
                </a:lnTo>
                <a:cubicBezTo>
                  <a:pt x="35729" y="896"/>
                  <a:pt x="33390" y="1"/>
                  <a:pt x="31225" y="1"/>
                </a:cubicBezTo>
                <a:close/>
              </a:path>
            </a:pathLst>
          </a:custGeom>
          <a:solidFill>
            <a:srgbClr val="FEF3E5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768900" y="2575170"/>
            <a:ext cx="36063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 idx="2"/>
          </p:nvPr>
        </p:nvSpPr>
        <p:spPr>
          <a:xfrm>
            <a:off x="3976950" y="1299846"/>
            <a:ext cx="11901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3237150" y="3586552"/>
            <a:ext cx="2669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83625" y="486375"/>
            <a:ext cx="8048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Knewave"/>
              <a:buNone/>
              <a:defRPr sz="2800" b="0" i="0" u="none" strike="noStrike" cap="none">
                <a:solidFill>
                  <a:schemeClr val="dk2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wlby One"/>
              <a:buNone/>
              <a:defRPr sz="2800" b="0" i="0" u="none" strike="noStrike" cap="none">
                <a:solidFill>
                  <a:schemeClr val="dk2"/>
                </a:solidFill>
                <a:latin typeface="Bowlby One"/>
                <a:ea typeface="Bowlby One"/>
                <a:cs typeface="Bowlby One"/>
                <a:sym typeface="Bowlby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93" r:id="rId3"/>
    <p:sldLayoutId id="2147483695" r:id="rId4"/>
    <p:sldLayoutId id="2147483696" r:id="rId5"/>
    <p:sldLayoutId id="2147483698" r:id="rId6"/>
    <p:sldLayoutId id="2147483699" r:id="rId7"/>
    <p:sldLayoutId id="2147483700" r:id="rId8"/>
    <p:sldLayoutId id="2147483701" r:id="rId9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EF2C0D-1AD2-4BA2-A0B5-56A2500F9C62}"/>
              </a:ext>
            </a:extLst>
          </p:cNvPr>
          <p:cNvGrpSpPr/>
          <p:nvPr/>
        </p:nvGrpSpPr>
        <p:grpSpPr>
          <a:xfrm>
            <a:off x="192217" y="-3462769"/>
            <a:ext cx="2770263" cy="2705670"/>
            <a:chOff x="-83658" y="804985"/>
            <a:chExt cx="2770263" cy="2705670"/>
          </a:xfrm>
        </p:grpSpPr>
        <p:grpSp>
          <p:nvGrpSpPr>
            <p:cNvPr id="5" name="Google Shape;315;p58">
              <a:extLst>
                <a:ext uri="{FF2B5EF4-FFF2-40B4-BE49-F238E27FC236}">
                  <a16:creationId xmlns:a16="http://schemas.microsoft.com/office/drawing/2014/main" id="{1447F46B-FFAF-4324-9843-E5347F003297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7" name="Google Shape;316;p58">
                <a:extLst>
                  <a:ext uri="{FF2B5EF4-FFF2-40B4-BE49-F238E27FC236}">
                    <a16:creationId xmlns:a16="http://schemas.microsoft.com/office/drawing/2014/main" id="{F55B0947-2382-4287-B7F4-34E38BA78692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317;p58">
                <a:extLst>
                  <a:ext uri="{FF2B5EF4-FFF2-40B4-BE49-F238E27FC236}">
                    <a16:creationId xmlns:a16="http://schemas.microsoft.com/office/drawing/2014/main" id="{5262F00B-1C3A-452D-9205-BB7EB45AA7D9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318;p58">
                <a:extLst>
                  <a:ext uri="{FF2B5EF4-FFF2-40B4-BE49-F238E27FC236}">
                    <a16:creationId xmlns:a16="http://schemas.microsoft.com/office/drawing/2014/main" id="{27F5E495-ACAD-43B0-971C-6FBCD739B7D7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319;p58">
                <a:extLst>
                  <a:ext uri="{FF2B5EF4-FFF2-40B4-BE49-F238E27FC236}">
                    <a16:creationId xmlns:a16="http://schemas.microsoft.com/office/drawing/2014/main" id="{4A40943F-636A-42B2-BAE2-2C27C9B2AD6F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20;p58">
                <a:extLst>
                  <a:ext uri="{FF2B5EF4-FFF2-40B4-BE49-F238E27FC236}">
                    <a16:creationId xmlns:a16="http://schemas.microsoft.com/office/drawing/2014/main" id="{D213892D-71BA-420B-80FE-AF5D677E76CC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321;p58">
                <a:extLst>
                  <a:ext uri="{FF2B5EF4-FFF2-40B4-BE49-F238E27FC236}">
                    <a16:creationId xmlns:a16="http://schemas.microsoft.com/office/drawing/2014/main" id="{97EAB845-BF3B-43BA-83A9-118B16F775E5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22;p58">
                <a:extLst>
                  <a:ext uri="{FF2B5EF4-FFF2-40B4-BE49-F238E27FC236}">
                    <a16:creationId xmlns:a16="http://schemas.microsoft.com/office/drawing/2014/main" id="{01183207-C0EE-40BE-91FD-F93761B56416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23;p58">
                <a:extLst>
                  <a:ext uri="{FF2B5EF4-FFF2-40B4-BE49-F238E27FC236}">
                    <a16:creationId xmlns:a16="http://schemas.microsoft.com/office/drawing/2014/main" id="{490EC5A0-0779-4679-B314-E7B5A675A2C1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24;p58">
                <a:extLst>
                  <a:ext uri="{FF2B5EF4-FFF2-40B4-BE49-F238E27FC236}">
                    <a16:creationId xmlns:a16="http://schemas.microsoft.com/office/drawing/2014/main" id="{03ED2E6D-9963-453F-B01F-7CE25ABDB768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25;p58">
                <a:extLst>
                  <a:ext uri="{FF2B5EF4-FFF2-40B4-BE49-F238E27FC236}">
                    <a16:creationId xmlns:a16="http://schemas.microsoft.com/office/drawing/2014/main" id="{DF45F00C-7EB1-4B70-8FCB-6E0AEC0FC8B4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26;p58">
                <a:extLst>
                  <a:ext uri="{FF2B5EF4-FFF2-40B4-BE49-F238E27FC236}">
                    <a16:creationId xmlns:a16="http://schemas.microsoft.com/office/drawing/2014/main" id="{AD4B502F-EEEE-446D-A0F0-0343019C593A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27;p58">
                <a:extLst>
                  <a:ext uri="{FF2B5EF4-FFF2-40B4-BE49-F238E27FC236}">
                    <a16:creationId xmlns:a16="http://schemas.microsoft.com/office/drawing/2014/main" id="{518C70C5-E329-4004-8377-D83EBAAAF0B2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28;p58">
                <a:extLst>
                  <a:ext uri="{FF2B5EF4-FFF2-40B4-BE49-F238E27FC236}">
                    <a16:creationId xmlns:a16="http://schemas.microsoft.com/office/drawing/2014/main" id="{0D1B7E65-352A-4EDA-ADDC-B5D2D4C22C69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29;p58">
                <a:extLst>
                  <a:ext uri="{FF2B5EF4-FFF2-40B4-BE49-F238E27FC236}">
                    <a16:creationId xmlns:a16="http://schemas.microsoft.com/office/drawing/2014/main" id="{57D0658B-D81D-4315-A688-70E7AAC5C20E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30;p58">
                <a:extLst>
                  <a:ext uri="{FF2B5EF4-FFF2-40B4-BE49-F238E27FC236}">
                    <a16:creationId xmlns:a16="http://schemas.microsoft.com/office/drawing/2014/main" id="{A9C5FFA5-4BEE-4909-ADA1-52F33C3147FA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331;p58">
                <a:extLst>
                  <a:ext uri="{FF2B5EF4-FFF2-40B4-BE49-F238E27FC236}">
                    <a16:creationId xmlns:a16="http://schemas.microsoft.com/office/drawing/2014/main" id="{76B0716E-2663-442A-8E83-AE15B053CA11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332;p58">
                <a:extLst>
                  <a:ext uri="{FF2B5EF4-FFF2-40B4-BE49-F238E27FC236}">
                    <a16:creationId xmlns:a16="http://schemas.microsoft.com/office/drawing/2014/main" id="{F2F11765-775D-457F-AE22-BA164E3C9B2B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33;p58">
                <a:extLst>
                  <a:ext uri="{FF2B5EF4-FFF2-40B4-BE49-F238E27FC236}">
                    <a16:creationId xmlns:a16="http://schemas.microsoft.com/office/drawing/2014/main" id="{1BB0AC43-2255-4E3F-82EB-F17A4A4B81D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334;p58">
                <a:extLst>
                  <a:ext uri="{FF2B5EF4-FFF2-40B4-BE49-F238E27FC236}">
                    <a16:creationId xmlns:a16="http://schemas.microsoft.com/office/drawing/2014/main" id="{DF2E78ED-D51F-4A30-9546-C3B22DB7F728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335;p58">
                <a:extLst>
                  <a:ext uri="{FF2B5EF4-FFF2-40B4-BE49-F238E27FC236}">
                    <a16:creationId xmlns:a16="http://schemas.microsoft.com/office/drawing/2014/main" id="{FFCB8DCD-2A48-45CA-A11E-DD58968B6CF5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336;p58">
                <a:extLst>
                  <a:ext uri="{FF2B5EF4-FFF2-40B4-BE49-F238E27FC236}">
                    <a16:creationId xmlns:a16="http://schemas.microsoft.com/office/drawing/2014/main" id="{4B0587C0-E6EE-4726-9D87-C72C13802FD6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337;p58">
                <a:extLst>
                  <a:ext uri="{FF2B5EF4-FFF2-40B4-BE49-F238E27FC236}">
                    <a16:creationId xmlns:a16="http://schemas.microsoft.com/office/drawing/2014/main" id="{49C37453-24C6-4435-BAB3-D59E6C5FC5FB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338;p58">
                <a:extLst>
                  <a:ext uri="{FF2B5EF4-FFF2-40B4-BE49-F238E27FC236}">
                    <a16:creationId xmlns:a16="http://schemas.microsoft.com/office/drawing/2014/main" id="{3F4ED4FA-7B9E-4F9A-B458-10A2CB63C97B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39;p58">
                <a:extLst>
                  <a:ext uri="{FF2B5EF4-FFF2-40B4-BE49-F238E27FC236}">
                    <a16:creationId xmlns:a16="http://schemas.microsoft.com/office/drawing/2014/main" id="{221D23B3-FBCC-4161-BF74-21D750FF3D42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40;p58">
                <a:extLst>
                  <a:ext uri="{FF2B5EF4-FFF2-40B4-BE49-F238E27FC236}">
                    <a16:creationId xmlns:a16="http://schemas.microsoft.com/office/drawing/2014/main" id="{E0728503-D5F7-4A1B-9476-8FD276A1E685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41;p58">
                <a:extLst>
                  <a:ext uri="{FF2B5EF4-FFF2-40B4-BE49-F238E27FC236}">
                    <a16:creationId xmlns:a16="http://schemas.microsoft.com/office/drawing/2014/main" id="{E3AEEFBF-1BC0-4865-B18C-3C7F0DEC220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42;p58">
                <a:extLst>
                  <a:ext uri="{FF2B5EF4-FFF2-40B4-BE49-F238E27FC236}">
                    <a16:creationId xmlns:a16="http://schemas.microsoft.com/office/drawing/2014/main" id="{B36864AF-0193-4AC1-80C3-26194D7D680F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3;p58">
                <a:extLst>
                  <a:ext uri="{FF2B5EF4-FFF2-40B4-BE49-F238E27FC236}">
                    <a16:creationId xmlns:a16="http://schemas.microsoft.com/office/drawing/2014/main" id="{38E1C3FF-4345-423B-A634-538E8C7C41B6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44;p58">
                <a:extLst>
                  <a:ext uri="{FF2B5EF4-FFF2-40B4-BE49-F238E27FC236}">
                    <a16:creationId xmlns:a16="http://schemas.microsoft.com/office/drawing/2014/main" id="{78886960-EACF-419A-A8F4-890732C4917C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45;p58">
                <a:extLst>
                  <a:ext uri="{FF2B5EF4-FFF2-40B4-BE49-F238E27FC236}">
                    <a16:creationId xmlns:a16="http://schemas.microsoft.com/office/drawing/2014/main" id="{90032D98-73B5-4533-8EE7-227663F7541C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" name="Google Shape;380;p58">
              <a:extLst>
                <a:ext uri="{FF2B5EF4-FFF2-40B4-BE49-F238E27FC236}">
                  <a16:creationId xmlns:a16="http://schemas.microsoft.com/office/drawing/2014/main" id="{55128323-1315-434E-9BEF-A3EB8C456A3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F28ED2-69EF-4239-B10D-817464C3CC35}"/>
              </a:ext>
            </a:extLst>
          </p:cNvPr>
          <p:cNvGrpSpPr/>
          <p:nvPr/>
        </p:nvGrpSpPr>
        <p:grpSpPr>
          <a:xfrm>
            <a:off x="2973688" y="-3452209"/>
            <a:ext cx="2911871" cy="2518886"/>
            <a:chOff x="2973688" y="144431"/>
            <a:chExt cx="2911871" cy="2518886"/>
          </a:xfrm>
        </p:grpSpPr>
        <p:grpSp>
          <p:nvGrpSpPr>
            <p:cNvPr id="38" name="Google Shape;346;p58">
              <a:extLst>
                <a:ext uri="{FF2B5EF4-FFF2-40B4-BE49-F238E27FC236}">
                  <a16:creationId xmlns:a16="http://schemas.microsoft.com/office/drawing/2014/main" id="{890CC6D6-F27C-4808-A5D0-40D3A0EF95BD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40" name="Google Shape;347;p58">
                <a:extLst>
                  <a:ext uri="{FF2B5EF4-FFF2-40B4-BE49-F238E27FC236}">
                    <a16:creationId xmlns:a16="http://schemas.microsoft.com/office/drawing/2014/main" id="{CCB704AC-BCF6-446C-9AC0-102D1529473B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48;p58">
                <a:extLst>
                  <a:ext uri="{FF2B5EF4-FFF2-40B4-BE49-F238E27FC236}">
                    <a16:creationId xmlns:a16="http://schemas.microsoft.com/office/drawing/2014/main" id="{4EC7F06A-01BC-407A-9C3A-88645EEA711B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49;p58">
                <a:extLst>
                  <a:ext uri="{FF2B5EF4-FFF2-40B4-BE49-F238E27FC236}">
                    <a16:creationId xmlns:a16="http://schemas.microsoft.com/office/drawing/2014/main" id="{D980C248-8251-4D4F-A654-D982950FB1CC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0;p58">
                <a:extLst>
                  <a:ext uri="{FF2B5EF4-FFF2-40B4-BE49-F238E27FC236}">
                    <a16:creationId xmlns:a16="http://schemas.microsoft.com/office/drawing/2014/main" id="{0A5592B8-2516-4B8F-8108-B327B0EDF0F1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1;p58">
                <a:extLst>
                  <a:ext uri="{FF2B5EF4-FFF2-40B4-BE49-F238E27FC236}">
                    <a16:creationId xmlns:a16="http://schemas.microsoft.com/office/drawing/2014/main" id="{35003480-3A8B-41A7-945E-82E76D434B47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2;p58">
                <a:extLst>
                  <a:ext uri="{FF2B5EF4-FFF2-40B4-BE49-F238E27FC236}">
                    <a16:creationId xmlns:a16="http://schemas.microsoft.com/office/drawing/2014/main" id="{6FCCB440-B811-4088-BEF2-D9806C8DE5DB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3;p58">
                <a:extLst>
                  <a:ext uri="{FF2B5EF4-FFF2-40B4-BE49-F238E27FC236}">
                    <a16:creationId xmlns:a16="http://schemas.microsoft.com/office/drawing/2014/main" id="{5006EAC7-3F1A-4631-B894-F9DBC273365B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4;p58">
                <a:extLst>
                  <a:ext uri="{FF2B5EF4-FFF2-40B4-BE49-F238E27FC236}">
                    <a16:creationId xmlns:a16="http://schemas.microsoft.com/office/drawing/2014/main" id="{D4D4C907-F7EC-4524-B09B-646901CC6943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55;p58">
                <a:extLst>
                  <a:ext uri="{FF2B5EF4-FFF2-40B4-BE49-F238E27FC236}">
                    <a16:creationId xmlns:a16="http://schemas.microsoft.com/office/drawing/2014/main" id="{B5F86C23-C86E-48F3-BAA8-E4CF60DDCA3A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56;p58">
                <a:extLst>
                  <a:ext uri="{FF2B5EF4-FFF2-40B4-BE49-F238E27FC236}">
                    <a16:creationId xmlns:a16="http://schemas.microsoft.com/office/drawing/2014/main" id="{358D51B1-E91F-42A9-8348-4FC6C29579C7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57;p58">
                <a:extLst>
                  <a:ext uri="{FF2B5EF4-FFF2-40B4-BE49-F238E27FC236}">
                    <a16:creationId xmlns:a16="http://schemas.microsoft.com/office/drawing/2014/main" id="{F239142B-0D45-429C-B70A-D6E669932A15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58;p58">
                <a:extLst>
                  <a:ext uri="{FF2B5EF4-FFF2-40B4-BE49-F238E27FC236}">
                    <a16:creationId xmlns:a16="http://schemas.microsoft.com/office/drawing/2014/main" id="{FDBCD485-BF91-45F0-9D51-CED5782B678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59;p58">
                <a:extLst>
                  <a:ext uri="{FF2B5EF4-FFF2-40B4-BE49-F238E27FC236}">
                    <a16:creationId xmlns:a16="http://schemas.microsoft.com/office/drawing/2014/main" id="{BE676136-9366-47DC-800A-551A46D12807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60;p58">
                <a:extLst>
                  <a:ext uri="{FF2B5EF4-FFF2-40B4-BE49-F238E27FC236}">
                    <a16:creationId xmlns:a16="http://schemas.microsoft.com/office/drawing/2014/main" id="{D9D955F8-8893-4D58-B0F1-A105B9B88682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61;p58">
                <a:extLst>
                  <a:ext uri="{FF2B5EF4-FFF2-40B4-BE49-F238E27FC236}">
                    <a16:creationId xmlns:a16="http://schemas.microsoft.com/office/drawing/2014/main" id="{CE855036-3B19-4B19-BA9D-12FE39099962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62;p58">
                <a:extLst>
                  <a:ext uri="{FF2B5EF4-FFF2-40B4-BE49-F238E27FC236}">
                    <a16:creationId xmlns:a16="http://schemas.microsoft.com/office/drawing/2014/main" id="{69BDE049-F26E-4A2E-9E10-E1C2AD58518A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63;p58">
                <a:extLst>
                  <a:ext uri="{FF2B5EF4-FFF2-40B4-BE49-F238E27FC236}">
                    <a16:creationId xmlns:a16="http://schemas.microsoft.com/office/drawing/2014/main" id="{519AF99C-F707-40B0-89AC-D83640FF58FC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64;p58">
                <a:extLst>
                  <a:ext uri="{FF2B5EF4-FFF2-40B4-BE49-F238E27FC236}">
                    <a16:creationId xmlns:a16="http://schemas.microsoft.com/office/drawing/2014/main" id="{16209B37-EBD2-4038-9E2F-5430F57E099D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65;p58">
                <a:extLst>
                  <a:ext uri="{FF2B5EF4-FFF2-40B4-BE49-F238E27FC236}">
                    <a16:creationId xmlns:a16="http://schemas.microsoft.com/office/drawing/2014/main" id="{7E87158D-ED1E-4DAA-9B95-D810A2C3294B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66;p58">
                <a:extLst>
                  <a:ext uri="{FF2B5EF4-FFF2-40B4-BE49-F238E27FC236}">
                    <a16:creationId xmlns:a16="http://schemas.microsoft.com/office/drawing/2014/main" id="{870D3077-8F4F-430E-9446-8A0328809EF7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67;p58">
                <a:extLst>
                  <a:ext uri="{FF2B5EF4-FFF2-40B4-BE49-F238E27FC236}">
                    <a16:creationId xmlns:a16="http://schemas.microsoft.com/office/drawing/2014/main" id="{6699750F-7EB5-4312-AAD7-4824802C2A1D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68;p58">
                <a:extLst>
                  <a:ext uri="{FF2B5EF4-FFF2-40B4-BE49-F238E27FC236}">
                    <a16:creationId xmlns:a16="http://schemas.microsoft.com/office/drawing/2014/main" id="{B2E5800F-EC11-4921-A4D8-036D827A7C5C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69;p58">
                <a:extLst>
                  <a:ext uri="{FF2B5EF4-FFF2-40B4-BE49-F238E27FC236}">
                    <a16:creationId xmlns:a16="http://schemas.microsoft.com/office/drawing/2014/main" id="{203DB738-2164-43EF-A5B0-669D5DF7C60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70;p58">
                <a:extLst>
                  <a:ext uri="{FF2B5EF4-FFF2-40B4-BE49-F238E27FC236}">
                    <a16:creationId xmlns:a16="http://schemas.microsoft.com/office/drawing/2014/main" id="{4A11CC14-40ED-48FA-BDBA-6CB4AB7F4EB8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71;p58">
                <a:extLst>
                  <a:ext uri="{FF2B5EF4-FFF2-40B4-BE49-F238E27FC236}">
                    <a16:creationId xmlns:a16="http://schemas.microsoft.com/office/drawing/2014/main" id="{77508DD4-F630-4851-9955-9B26A91CBF21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72;p58">
                <a:extLst>
                  <a:ext uri="{FF2B5EF4-FFF2-40B4-BE49-F238E27FC236}">
                    <a16:creationId xmlns:a16="http://schemas.microsoft.com/office/drawing/2014/main" id="{6E63790C-D4A0-424F-81A7-15AA4DF56728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73;p58">
                <a:extLst>
                  <a:ext uri="{FF2B5EF4-FFF2-40B4-BE49-F238E27FC236}">
                    <a16:creationId xmlns:a16="http://schemas.microsoft.com/office/drawing/2014/main" id="{0C541F18-30DE-4C31-B9C0-8133722BBDD8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74;p58">
                <a:extLst>
                  <a:ext uri="{FF2B5EF4-FFF2-40B4-BE49-F238E27FC236}">
                    <a16:creationId xmlns:a16="http://schemas.microsoft.com/office/drawing/2014/main" id="{DA97A85F-8E52-41A9-9AE9-3E88C6B3E1B5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375;p58">
                <a:extLst>
                  <a:ext uri="{FF2B5EF4-FFF2-40B4-BE49-F238E27FC236}">
                    <a16:creationId xmlns:a16="http://schemas.microsoft.com/office/drawing/2014/main" id="{76D5FD57-E13E-48BF-A48A-68C77917A19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76;p58">
                <a:extLst>
                  <a:ext uri="{FF2B5EF4-FFF2-40B4-BE49-F238E27FC236}">
                    <a16:creationId xmlns:a16="http://schemas.microsoft.com/office/drawing/2014/main" id="{F4728E60-38AA-4F80-B509-096B2BF2F866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" name="Google Shape;381;p58">
              <a:extLst>
                <a:ext uri="{FF2B5EF4-FFF2-40B4-BE49-F238E27FC236}">
                  <a16:creationId xmlns:a16="http://schemas.microsoft.com/office/drawing/2014/main" id="{1DD1209B-C909-4702-86A5-82A6439FEA8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12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3860921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1604399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1291337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159753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-1185644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37017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-3697353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아키텍쳐</a:t>
            </a:r>
            <a:endParaRPr lang="ko-KR" altLang="en-US" sz="3200" dirty="0">
              <a:solidFill>
                <a:schemeClr val="accent5"/>
              </a:solidFill>
              <a:latin typeface="Staatliches" panose="020B0600000101010101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55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-6139612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242140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-8824940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확장성</a:t>
            </a:r>
          </a:p>
        </p:txBody>
      </p:sp>
    </p:spTree>
    <p:extLst>
      <p:ext uri="{BB962C8B-B14F-4D97-AF65-F5344CB8AC3E}">
        <p14:creationId xmlns:p14="http://schemas.microsoft.com/office/powerpoint/2010/main" val="259311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3860921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336730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E0FD5B-80F4-4052-B2D8-CC9686BD422B}"/>
              </a:ext>
            </a:extLst>
          </p:cNvPr>
          <p:cNvCxnSpPr>
            <a:cxnSpLocks/>
          </p:cNvCxnSpPr>
          <p:nvPr/>
        </p:nvCxnSpPr>
        <p:spPr>
          <a:xfrm>
            <a:off x="4089521" y="2531110"/>
            <a:ext cx="12667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57864BE-8D36-471D-AF58-5CFB437B48C3}"/>
              </a:ext>
            </a:extLst>
          </p:cNvPr>
          <p:cNvSpPr/>
          <p:nvPr/>
        </p:nvSpPr>
        <p:spPr>
          <a:xfrm>
            <a:off x="3860921" y="2287270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CADC23-C9D8-4332-B3A4-C46AE919A45E}"/>
              </a:ext>
            </a:extLst>
          </p:cNvPr>
          <p:cNvSpPr/>
          <p:nvPr/>
        </p:nvSpPr>
        <p:spPr>
          <a:xfrm>
            <a:off x="6482750" y="2287269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CB01AB-6E71-487F-8C32-C5268AA2431C}"/>
              </a:ext>
            </a:extLst>
          </p:cNvPr>
          <p:cNvSpPr/>
          <p:nvPr/>
        </p:nvSpPr>
        <p:spPr>
          <a:xfrm>
            <a:off x="8915400" y="2287268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A08B2-375C-4069-82EB-404DEC2DF301}"/>
              </a:ext>
            </a:extLst>
          </p:cNvPr>
          <p:cNvSpPr/>
          <p:nvPr/>
        </p:nvSpPr>
        <p:spPr>
          <a:xfrm>
            <a:off x="11354470" y="2287267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E63446-94DD-491F-BEDE-68DEBFCB108B}"/>
              </a:ext>
            </a:extLst>
          </p:cNvPr>
          <p:cNvSpPr/>
          <p:nvPr/>
        </p:nvSpPr>
        <p:spPr>
          <a:xfrm>
            <a:off x="13797135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9CD4C7-EBE8-4CEE-8749-9F3C26ADABF5}"/>
              </a:ext>
            </a:extLst>
          </p:cNvPr>
          <p:cNvSpPr/>
          <p:nvPr/>
        </p:nvSpPr>
        <p:spPr>
          <a:xfrm>
            <a:off x="16528450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9BDE7583-4975-431A-8A76-C787B10ED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9690" y="2319926"/>
            <a:ext cx="422357" cy="422357"/>
          </a:xfrm>
          <a:prstGeom prst="rect">
            <a:avLst/>
          </a:prstGeom>
        </p:spPr>
      </p:pic>
      <p:pic>
        <p:nvPicPr>
          <p:cNvPr id="25" name="그래픽 24" descr="청사진 단색으로 채워진">
            <a:extLst>
              <a:ext uri="{FF2B5EF4-FFF2-40B4-BE49-F238E27FC236}">
                <a16:creationId xmlns:a16="http://schemas.microsoft.com/office/drawing/2014/main" id="{B8CCA7CA-86C3-471F-BC2C-963A7F1ED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1112" y="2344586"/>
            <a:ext cx="373036" cy="373036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CD315B2-597E-40F1-9ECF-01FB572D6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61228" y="2350129"/>
            <a:ext cx="361950" cy="361950"/>
          </a:xfrm>
          <a:prstGeom prst="rect">
            <a:avLst/>
          </a:prstGeom>
        </p:spPr>
      </p:pic>
      <p:pic>
        <p:nvPicPr>
          <p:cNvPr id="29" name="그래픽 28" descr="계층 구조형 단색으로 채워진">
            <a:extLst>
              <a:ext uri="{FF2B5EF4-FFF2-40B4-BE49-F238E27FC236}">
                <a16:creationId xmlns:a16="http://schemas.microsoft.com/office/drawing/2014/main" id="{E3238023-3C66-4EC0-8682-DC18A98FDA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1456" y="2332345"/>
            <a:ext cx="372114" cy="372114"/>
          </a:xfrm>
          <a:prstGeom prst="rect">
            <a:avLst/>
          </a:prstGeom>
        </p:spPr>
      </p:pic>
      <p:pic>
        <p:nvPicPr>
          <p:cNvPr id="31" name="그래픽 30" descr="인공 지능 단색으로 채워진">
            <a:extLst>
              <a:ext uri="{FF2B5EF4-FFF2-40B4-BE49-F238E27FC236}">
                <a16:creationId xmlns:a16="http://schemas.microsoft.com/office/drawing/2014/main" id="{59005245-F566-403C-94FF-8306F4E044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842126" y="2332345"/>
            <a:ext cx="397697" cy="397697"/>
          </a:xfrm>
          <a:prstGeom prst="rect">
            <a:avLst/>
          </a:prstGeom>
        </p:spPr>
      </p:pic>
      <p:pic>
        <p:nvPicPr>
          <p:cNvPr id="33" name="그래픽 32" descr="위층 단색으로 채워진">
            <a:extLst>
              <a:ext uri="{FF2B5EF4-FFF2-40B4-BE49-F238E27FC236}">
                <a16:creationId xmlns:a16="http://schemas.microsoft.com/office/drawing/2014/main" id="{70B5B4D8-BA8B-4835-BEFF-6387E3E203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571843" y="2374006"/>
            <a:ext cx="314195" cy="3141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411970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B0CADC23-C9D8-4332-B3A4-C46AE919A45E}"/>
              </a:ext>
            </a:extLst>
          </p:cNvPr>
          <p:cNvSpPr/>
          <p:nvPr/>
        </p:nvSpPr>
        <p:spPr>
          <a:xfrm>
            <a:off x="6482750" y="2287269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CB01AB-6E71-487F-8C32-C5268AA2431C}"/>
              </a:ext>
            </a:extLst>
          </p:cNvPr>
          <p:cNvSpPr/>
          <p:nvPr/>
        </p:nvSpPr>
        <p:spPr>
          <a:xfrm>
            <a:off x="8915400" y="2287268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청사진 단색으로 채워진">
            <a:extLst>
              <a:ext uri="{FF2B5EF4-FFF2-40B4-BE49-F238E27FC236}">
                <a16:creationId xmlns:a16="http://schemas.microsoft.com/office/drawing/2014/main" id="{B8CCA7CA-86C3-471F-BC2C-963A7F1ED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112" y="2344586"/>
            <a:ext cx="373036" cy="373036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CD315B2-597E-40F1-9ECF-01FB572D6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228" y="2350129"/>
            <a:ext cx="361950" cy="361950"/>
          </a:xfrm>
          <a:prstGeom prst="rect">
            <a:avLst/>
          </a:prstGeom>
        </p:spPr>
      </p:pic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E0FD5B-80F4-4052-B2D8-CC9686BD422B}"/>
              </a:ext>
            </a:extLst>
          </p:cNvPr>
          <p:cNvCxnSpPr>
            <a:cxnSpLocks/>
          </p:cNvCxnSpPr>
          <p:nvPr/>
        </p:nvCxnSpPr>
        <p:spPr>
          <a:xfrm>
            <a:off x="4089521" y="2531110"/>
            <a:ext cx="12667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57864BE-8D36-471D-AF58-5CFB437B48C3}"/>
              </a:ext>
            </a:extLst>
          </p:cNvPr>
          <p:cNvSpPr/>
          <p:nvPr/>
        </p:nvSpPr>
        <p:spPr>
          <a:xfrm>
            <a:off x="-2063262" y="-4031845"/>
            <a:ext cx="12754708" cy="136049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A08B2-375C-4069-82EB-404DEC2DF301}"/>
              </a:ext>
            </a:extLst>
          </p:cNvPr>
          <p:cNvSpPr/>
          <p:nvPr/>
        </p:nvSpPr>
        <p:spPr>
          <a:xfrm>
            <a:off x="11354470" y="2287267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E63446-94DD-491F-BEDE-68DEBFCB108B}"/>
              </a:ext>
            </a:extLst>
          </p:cNvPr>
          <p:cNvSpPr/>
          <p:nvPr/>
        </p:nvSpPr>
        <p:spPr>
          <a:xfrm>
            <a:off x="13797135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9CD4C7-EBE8-4CEE-8749-9F3C26ADABF5}"/>
              </a:ext>
            </a:extLst>
          </p:cNvPr>
          <p:cNvSpPr/>
          <p:nvPr/>
        </p:nvSpPr>
        <p:spPr>
          <a:xfrm>
            <a:off x="16528450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9BDE7583-4975-431A-8A76-C787B10ED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583013" y="-3152777"/>
            <a:ext cx="11782678" cy="11782678"/>
          </a:xfrm>
          <a:prstGeom prst="rect">
            <a:avLst/>
          </a:prstGeom>
        </p:spPr>
      </p:pic>
      <p:pic>
        <p:nvPicPr>
          <p:cNvPr id="29" name="그래픽 28" descr="계층 구조형 단색으로 채워진">
            <a:extLst>
              <a:ext uri="{FF2B5EF4-FFF2-40B4-BE49-F238E27FC236}">
                <a16:creationId xmlns:a16="http://schemas.microsoft.com/office/drawing/2014/main" id="{E3238023-3C66-4EC0-8682-DC18A98FDA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1456" y="2332345"/>
            <a:ext cx="372114" cy="372114"/>
          </a:xfrm>
          <a:prstGeom prst="rect">
            <a:avLst/>
          </a:prstGeom>
        </p:spPr>
      </p:pic>
      <p:pic>
        <p:nvPicPr>
          <p:cNvPr id="31" name="그래픽 30" descr="인공 지능 단색으로 채워진">
            <a:extLst>
              <a:ext uri="{FF2B5EF4-FFF2-40B4-BE49-F238E27FC236}">
                <a16:creationId xmlns:a16="http://schemas.microsoft.com/office/drawing/2014/main" id="{59005245-F566-403C-94FF-8306F4E044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842126" y="2332345"/>
            <a:ext cx="397697" cy="397697"/>
          </a:xfrm>
          <a:prstGeom prst="rect">
            <a:avLst/>
          </a:prstGeom>
        </p:spPr>
      </p:pic>
      <p:pic>
        <p:nvPicPr>
          <p:cNvPr id="33" name="그래픽 32" descr="위층 단색으로 채워진">
            <a:extLst>
              <a:ext uri="{FF2B5EF4-FFF2-40B4-BE49-F238E27FC236}">
                <a16:creationId xmlns:a16="http://schemas.microsoft.com/office/drawing/2014/main" id="{70B5B4D8-BA8B-4835-BEFF-6387E3E203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571843" y="2374006"/>
            <a:ext cx="314195" cy="3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04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6CBA08B2-375C-4069-82EB-404DEC2DF301}"/>
              </a:ext>
            </a:extLst>
          </p:cNvPr>
          <p:cNvSpPr/>
          <p:nvPr/>
        </p:nvSpPr>
        <p:spPr>
          <a:xfrm>
            <a:off x="11354470" y="2287267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E63446-94DD-491F-BEDE-68DEBFCB108B}"/>
              </a:ext>
            </a:extLst>
          </p:cNvPr>
          <p:cNvSpPr/>
          <p:nvPr/>
        </p:nvSpPr>
        <p:spPr>
          <a:xfrm>
            <a:off x="13797135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9CD4C7-EBE8-4CEE-8749-9F3C26ADABF5}"/>
              </a:ext>
            </a:extLst>
          </p:cNvPr>
          <p:cNvSpPr/>
          <p:nvPr/>
        </p:nvSpPr>
        <p:spPr>
          <a:xfrm>
            <a:off x="16528450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계층 구조형 단색으로 채워진">
            <a:extLst>
              <a:ext uri="{FF2B5EF4-FFF2-40B4-BE49-F238E27FC236}">
                <a16:creationId xmlns:a16="http://schemas.microsoft.com/office/drawing/2014/main" id="{E3238023-3C66-4EC0-8682-DC18A98FD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1456" y="2332345"/>
            <a:ext cx="372114" cy="372114"/>
          </a:xfrm>
          <a:prstGeom prst="rect">
            <a:avLst/>
          </a:prstGeom>
        </p:spPr>
      </p:pic>
      <p:pic>
        <p:nvPicPr>
          <p:cNvPr id="31" name="그래픽 30" descr="인공 지능 단색으로 채워진">
            <a:extLst>
              <a:ext uri="{FF2B5EF4-FFF2-40B4-BE49-F238E27FC236}">
                <a16:creationId xmlns:a16="http://schemas.microsoft.com/office/drawing/2014/main" id="{59005245-F566-403C-94FF-8306F4E04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42126" y="2332345"/>
            <a:ext cx="397697" cy="397697"/>
          </a:xfrm>
          <a:prstGeom prst="rect">
            <a:avLst/>
          </a:prstGeom>
        </p:spPr>
      </p:pic>
      <p:pic>
        <p:nvPicPr>
          <p:cNvPr id="33" name="그래픽 32" descr="위층 단색으로 채워진">
            <a:extLst>
              <a:ext uri="{FF2B5EF4-FFF2-40B4-BE49-F238E27FC236}">
                <a16:creationId xmlns:a16="http://schemas.microsoft.com/office/drawing/2014/main" id="{70B5B4D8-BA8B-4835-BEFF-6387E3E20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71843" y="2374006"/>
            <a:ext cx="314195" cy="314195"/>
          </a:xfrm>
          <a:prstGeom prst="rect">
            <a:avLst/>
          </a:prstGeom>
        </p:spPr>
      </p:pic>
      <p:sp>
        <p:nvSpPr>
          <p:cNvPr id="22" name="Google Shape;410;p60">
            <a:extLst>
              <a:ext uri="{FF2B5EF4-FFF2-40B4-BE49-F238E27FC236}">
                <a16:creationId xmlns:a16="http://schemas.microsoft.com/office/drawing/2014/main" id="{04949948-1F49-4F48-88AC-8EB00B8211B3}"/>
              </a:ext>
            </a:extLst>
          </p:cNvPr>
          <p:cNvSpPr txBox="1"/>
          <p:nvPr/>
        </p:nvSpPr>
        <p:spPr>
          <a:xfrm>
            <a:off x="5232513" y="2834300"/>
            <a:ext cx="3888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spc="300" dirty="0">
                <a:latin typeface="Jua"/>
                <a:ea typeface="Jua"/>
                <a:sym typeface="Jua"/>
              </a:rPr>
              <a:t>김도연  </a:t>
            </a:r>
            <a:endParaRPr b="1" spc="300" dirty="0">
              <a:latin typeface="Jua"/>
              <a:ea typeface="Jua"/>
              <a:sym typeface="Jua"/>
            </a:endParaRPr>
          </a:p>
          <a:p>
            <a:r>
              <a:rPr lang="en" spc="300" dirty="0">
                <a:latin typeface="Jua"/>
                <a:ea typeface="Jua"/>
                <a:sym typeface="Jua"/>
              </a:rPr>
              <a:t>Data수집/Ai제작/Aiserver구축</a:t>
            </a:r>
            <a:endParaRPr spc="300" dirty="0">
              <a:latin typeface="Jua"/>
              <a:ea typeface="Jua"/>
              <a:sym typeface="Jua"/>
            </a:endParaRPr>
          </a:p>
          <a:p>
            <a:endParaRPr b="1" spc="300" dirty="0">
              <a:latin typeface="Jua"/>
              <a:ea typeface="Jua"/>
            </a:endParaRPr>
          </a:p>
        </p:txBody>
      </p:sp>
      <p:sp>
        <p:nvSpPr>
          <p:cNvPr id="23" name="Google Shape;411;p60">
            <a:extLst>
              <a:ext uri="{FF2B5EF4-FFF2-40B4-BE49-F238E27FC236}">
                <a16:creationId xmlns:a16="http://schemas.microsoft.com/office/drawing/2014/main" id="{DC7406AB-733A-489A-B883-E7150834124B}"/>
              </a:ext>
            </a:extLst>
          </p:cNvPr>
          <p:cNvSpPr/>
          <p:nvPr/>
        </p:nvSpPr>
        <p:spPr>
          <a:xfrm rot="-1236609">
            <a:off x="772486" y="1381624"/>
            <a:ext cx="271366" cy="129053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12;p60">
            <a:extLst>
              <a:ext uri="{FF2B5EF4-FFF2-40B4-BE49-F238E27FC236}">
                <a16:creationId xmlns:a16="http://schemas.microsoft.com/office/drawing/2014/main" id="{495B33B8-8FF4-48BF-A282-49B6C4F5E59E}"/>
              </a:ext>
            </a:extLst>
          </p:cNvPr>
          <p:cNvSpPr/>
          <p:nvPr/>
        </p:nvSpPr>
        <p:spPr>
          <a:xfrm>
            <a:off x="621906" y="1139115"/>
            <a:ext cx="508426" cy="279618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13;p60">
            <a:extLst>
              <a:ext uri="{FF2B5EF4-FFF2-40B4-BE49-F238E27FC236}">
                <a16:creationId xmlns:a16="http://schemas.microsoft.com/office/drawing/2014/main" id="{BE84EB4A-10A6-4B83-B073-C016F75E2F5F}"/>
              </a:ext>
            </a:extLst>
          </p:cNvPr>
          <p:cNvSpPr/>
          <p:nvPr/>
        </p:nvSpPr>
        <p:spPr>
          <a:xfrm>
            <a:off x="641950" y="490810"/>
            <a:ext cx="469085" cy="901338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14;p60">
            <a:extLst>
              <a:ext uri="{FF2B5EF4-FFF2-40B4-BE49-F238E27FC236}">
                <a16:creationId xmlns:a16="http://schemas.microsoft.com/office/drawing/2014/main" id="{B2F1EADE-18E3-4F46-9C43-6A5787BC17E5}"/>
              </a:ext>
            </a:extLst>
          </p:cNvPr>
          <p:cNvSpPr/>
          <p:nvPr/>
        </p:nvSpPr>
        <p:spPr>
          <a:xfrm>
            <a:off x="1138484" y="776999"/>
            <a:ext cx="119800" cy="149234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5;p60">
            <a:extLst>
              <a:ext uri="{FF2B5EF4-FFF2-40B4-BE49-F238E27FC236}">
                <a16:creationId xmlns:a16="http://schemas.microsoft.com/office/drawing/2014/main" id="{3C7961C5-DAD7-4071-9739-573DB9DF640F}"/>
              </a:ext>
            </a:extLst>
          </p:cNvPr>
          <p:cNvSpPr/>
          <p:nvPr/>
        </p:nvSpPr>
        <p:spPr>
          <a:xfrm>
            <a:off x="1196411" y="812115"/>
            <a:ext cx="32164" cy="78980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16;p60">
            <a:extLst>
              <a:ext uri="{FF2B5EF4-FFF2-40B4-BE49-F238E27FC236}">
                <a16:creationId xmlns:a16="http://schemas.microsoft.com/office/drawing/2014/main" id="{517DB82E-9EB4-4D83-B672-00BEE35A4638}"/>
              </a:ext>
            </a:extLst>
          </p:cNvPr>
          <p:cNvSpPr/>
          <p:nvPr/>
        </p:nvSpPr>
        <p:spPr>
          <a:xfrm>
            <a:off x="1138504" y="622107"/>
            <a:ext cx="119780" cy="149196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17;p60">
            <a:extLst>
              <a:ext uri="{FF2B5EF4-FFF2-40B4-BE49-F238E27FC236}">
                <a16:creationId xmlns:a16="http://schemas.microsoft.com/office/drawing/2014/main" id="{4B4A19F4-2D30-4CBA-86B4-30214394A928}"/>
              </a:ext>
            </a:extLst>
          </p:cNvPr>
          <p:cNvSpPr/>
          <p:nvPr/>
        </p:nvSpPr>
        <p:spPr>
          <a:xfrm>
            <a:off x="1194092" y="679899"/>
            <a:ext cx="39640" cy="61259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418;p60">
            <a:extLst>
              <a:ext uri="{FF2B5EF4-FFF2-40B4-BE49-F238E27FC236}">
                <a16:creationId xmlns:a16="http://schemas.microsoft.com/office/drawing/2014/main" id="{294A368B-CF3C-48F4-AED5-0AE87EAD37EC}"/>
              </a:ext>
            </a:extLst>
          </p:cNvPr>
          <p:cNvGrpSpPr/>
          <p:nvPr/>
        </p:nvGrpSpPr>
        <p:grpSpPr>
          <a:xfrm>
            <a:off x="779903" y="1104059"/>
            <a:ext cx="256275" cy="175207"/>
            <a:chOff x="3160365" y="3814682"/>
            <a:chExt cx="590089" cy="421374"/>
          </a:xfrm>
        </p:grpSpPr>
        <p:grpSp>
          <p:nvGrpSpPr>
            <p:cNvPr id="36" name="Google Shape;419;p60">
              <a:extLst>
                <a:ext uri="{FF2B5EF4-FFF2-40B4-BE49-F238E27FC236}">
                  <a16:creationId xmlns:a16="http://schemas.microsoft.com/office/drawing/2014/main" id="{1BA3FFD6-C2CD-4ED4-9F84-096B1660524C}"/>
                </a:ext>
              </a:extLst>
            </p:cNvPr>
            <p:cNvGrpSpPr/>
            <p:nvPr/>
          </p:nvGrpSpPr>
          <p:grpSpPr>
            <a:xfrm>
              <a:off x="3160365" y="3814682"/>
              <a:ext cx="590089" cy="421374"/>
              <a:chOff x="2026153" y="2957710"/>
              <a:chExt cx="649020" cy="463455"/>
            </a:xfrm>
          </p:grpSpPr>
          <p:sp>
            <p:nvSpPr>
              <p:cNvPr id="38" name="Google Shape;420;p60">
                <a:extLst>
                  <a:ext uri="{FF2B5EF4-FFF2-40B4-BE49-F238E27FC236}">
                    <a16:creationId xmlns:a16="http://schemas.microsoft.com/office/drawing/2014/main" id="{E6B8F323-BD63-43D8-9B85-D1561BEBBB9E}"/>
                  </a:ext>
                </a:extLst>
              </p:cNvPr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21;p60">
                <a:extLst>
                  <a:ext uri="{FF2B5EF4-FFF2-40B4-BE49-F238E27FC236}">
                    <a16:creationId xmlns:a16="http://schemas.microsoft.com/office/drawing/2014/main" id="{C22D460E-1E88-4014-B064-2C4A5A2589B1}"/>
                  </a:ext>
                </a:extLst>
              </p:cNvPr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22;p60">
                <a:extLst>
                  <a:ext uri="{FF2B5EF4-FFF2-40B4-BE49-F238E27FC236}">
                    <a16:creationId xmlns:a16="http://schemas.microsoft.com/office/drawing/2014/main" id="{4D597A6A-3319-456B-86D9-A9E487CB591B}"/>
                  </a:ext>
                </a:extLst>
              </p:cNvPr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23;p60">
                <a:extLst>
                  <a:ext uri="{FF2B5EF4-FFF2-40B4-BE49-F238E27FC236}">
                    <a16:creationId xmlns:a16="http://schemas.microsoft.com/office/drawing/2014/main" id="{0553EC3C-4085-48D8-B009-D364E1FDE071}"/>
                  </a:ext>
                </a:extLst>
              </p:cNvPr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424;p60">
              <a:extLst>
                <a:ext uri="{FF2B5EF4-FFF2-40B4-BE49-F238E27FC236}">
                  <a16:creationId xmlns:a16="http://schemas.microsoft.com/office/drawing/2014/main" id="{7B89A2A2-7961-408F-8374-D85B1D60F58D}"/>
                </a:ext>
              </a:extLst>
            </p:cNvPr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5;p60">
            <a:extLst>
              <a:ext uri="{FF2B5EF4-FFF2-40B4-BE49-F238E27FC236}">
                <a16:creationId xmlns:a16="http://schemas.microsoft.com/office/drawing/2014/main" id="{B89D0142-2C7B-49F7-8AC7-CA5269F4BA6C}"/>
              </a:ext>
            </a:extLst>
          </p:cNvPr>
          <p:cNvSpPr/>
          <p:nvPr/>
        </p:nvSpPr>
        <p:spPr>
          <a:xfrm>
            <a:off x="644729" y="490810"/>
            <a:ext cx="466307" cy="257725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26;p60">
            <a:extLst>
              <a:ext uri="{FF2B5EF4-FFF2-40B4-BE49-F238E27FC236}">
                <a16:creationId xmlns:a16="http://schemas.microsoft.com/office/drawing/2014/main" id="{966879FD-542C-4523-B043-E3CE98340471}"/>
              </a:ext>
            </a:extLst>
          </p:cNvPr>
          <p:cNvSpPr/>
          <p:nvPr/>
        </p:nvSpPr>
        <p:spPr>
          <a:xfrm>
            <a:off x="715208" y="584331"/>
            <a:ext cx="359000" cy="629337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27;p60">
            <a:extLst>
              <a:ext uri="{FF2B5EF4-FFF2-40B4-BE49-F238E27FC236}">
                <a16:creationId xmlns:a16="http://schemas.microsoft.com/office/drawing/2014/main" id="{5DCC8F8B-5185-41D9-A2D5-7478EF258F9C}"/>
              </a:ext>
            </a:extLst>
          </p:cNvPr>
          <p:cNvSpPr/>
          <p:nvPr/>
        </p:nvSpPr>
        <p:spPr>
          <a:xfrm>
            <a:off x="925947" y="846197"/>
            <a:ext cx="96672" cy="173577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28;p60">
            <a:extLst>
              <a:ext uri="{FF2B5EF4-FFF2-40B4-BE49-F238E27FC236}">
                <a16:creationId xmlns:a16="http://schemas.microsoft.com/office/drawing/2014/main" id="{F3EAB57D-B059-4F64-8DF2-26C090055670}"/>
              </a:ext>
            </a:extLst>
          </p:cNvPr>
          <p:cNvSpPr/>
          <p:nvPr/>
        </p:nvSpPr>
        <p:spPr>
          <a:xfrm>
            <a:off x="825165" y="744524"/>
            <a:ext cx="17291" cy="11157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9;p60">
            <a:extLst>
              <a:ext uri="{FF2B5EF4-FFF2-40B4-BE49-F238E27FC236}">
                <a16:creationId xmlns:a16="http://schemas.microsoft.com/office/drawing/2014/main" id="{88383FA0-77BF-4BBA-9620-A9590AC0AF4F}"/>
              </a:ext>
            </a:extLst>
          </p:cNvPr>
          <p:cNvSpPr/>
          <p:nvPr/>
        </p:nvSpPr>
        <p:spPr>
          <a:xfrm>
            <a:off x="835699" y="735473"/>
            <a:ext cx="12054" cy="15922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30;p60">
            <a:extLst>
              <a:ext uri="{FF2B5EF4-FFF2-40B4-BE49-F238E27FC236}">
                <a16:creationId xmlns:a16="http://schemas.microsoft.com/office/drawing/2014/main" id="{68663008-E9A8-478E-8390-27063FBD8423}"/>
              </a:ext>
            </a:extLst>
          </p:cNvPr>
          <p:cNvSpPr/>
          <p:nvPr/>
        </p:nvSpPr>
        <p:spPr>
          <a:xfrm>
            <a:off x="827543" y="715130"/>
            <a:ext cx="133233" cy="134881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31;p60">
            <a:extLst>
              <a:ext uri="{FF2B5EF4-FFF2-40B4-BE49-F238E27FC236}">
                <a16:creationId xmlns:a16="http://schemas.microsoft.com/office/drawing/2014/main" id="{12EFF6B1-D74B-43C8-AD71-6DD457F66988}"/>
              </a:ext>
            </a:extLst>
          </p:cNvPr>
          <p:cNvSpPr/>
          <p:nvPr/>
        </p:nvSpPr>
        <p:spPr>
          <a:xfrm>
            <a:off x="866141" y="729578"/>
            <a:ext cx="68246" cy="69967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32;p60">
            <a:extLst>
              <a:ext uri="{FF2B5EF4-FFF2-40B4-BE49-F238E27FC236}">
                <a16:creationId xmlns:a16="http://schemas.microsoft.com/office/drawing/2014/main" id="{AD7A3E1A-9D36-45D3-9D66-901A1C3A126A}"/>
              </a:ext>
            </a:extLst>
          </p:cNvPr>
          <p:cNvSpPr/>
          <p:nvPr/>
        </p:nvSpPr>
        <p:spPr>
          <a:xfrm>
            <a:off x="884830" y="1370888"/>
            <a:ext cx="65127" cy="66465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33;p60">
            <a:extLst>
              <a:ext uri="{FF2B5EF4-FFF2-40B4-BE49-F238E27FC236}">
                <a16:creationId xmlns:a16="http://schemas.microsoft.com/office/drawing/2014/main" id="{9043E958-8367-447B-A4C2-98E4F07AC2F8}"/>
              </a:ext>
            </a:extLst>
          </p:cNvPr>
          <p:cNvSpPr/>
          <p:nvPr/>
        </p:nvSpPr>
        <p:spPr>
          <a:xfrm>
            <a:off x="892246" y="1342470"/>
            <a:ext cx="49955" cy="79727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34;p60">
            <a:extLst>
              <a:ext uri="{FF2B5EF4-FFF2-40B4-BE49-F238E27FC236}">
                <a16:creationId xmlns:a16="http://schemas.microsoft.com/office/drawing/2014/main" id="{C72A4ED7-C470-41F4-BB43-276D78616F69}"/>
              </a:ext>
            </a:extLst>
          </p:cNvPr>
          <p:cNvSpPr/>
          <p:nvPr/>
        </p:nvSpPr>
        <p:spPr>
          <a:xfrm>
            <a:off x="822166" y="1015845"/>
            <a:ext cx="165917" cy="387955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35;p60">
            <a:extLst>
              <a:ext uri="{FF2B5EF4-FFF2-40B4-BE49-F238E27FC236}">
                <a16:creationId xmlns:a16="http://schemas.microsoft.com/office/drawing/2014/main" id="{D94EDE9E-3144-4E64-983E-2B5AFA455846}"/>
              </a:ext>
            </a:extLst>
          </p:cNvPr>
          <p:cNvSpPr/>
          <p:nvPr/>
        </p:nvSpPr>
        <p:spPr>
          <a:xfrm>
            <a:off x="906698" y="1075704"/>
            <a:ext cx="36522" cy="105084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436;p60">
            <a:extLst>
              <a:ext uri="{FF2B5EF4-FFF2-40B4-BE49-F238E27FC236}">
                <a16:creationId xmlns:a16="http://schemas.microsoft.com/office/drawing/2014/main" id="{B62DCCD8-61C8-4767-B698-170099E64925}"/>
              </a:ext>
            </a:extLst>
          </p:cNvPr>
          <p:cNvSpPr/>
          <p:nvPr/>
        </p:nvSpPr>
        <p:spPr>
          <a:xfrm>
            <a:off x="834939" y="847269"/>
            <a:ext cx="135892" cy="197576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437;p60">
            <a:extLst>
              <a:ext uri="{FF2B5EF4-FFF2-40B4-BE49-F238E27FC236}">
                <a16:creationId xmlns:a16="http://schemas.microsoft.com/office/drawing/2014/main" id="{25F505EB-90CF-4BC6-827C-1CC90CE11517}"/>
              </a:ext>
            </a:extLst>
          </p:cNvPr>
          <p:cNvSpPr/>
          <p:nvPr/>
        </p:nvSpPr>
        <p:spPr>
          <a:xfrm>
            <a:off x="851929" y="952349"/>
            <a:ext cx="1779" cy="5875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438;p60">
            <a:extLst>
              <a:ext uri="{FF2B5EF4-FFF2-40B4-BE49-F238E27FC236}">
                <a16:creationId xmlns:a16="http://schemas.microsoft.com/office/drawing/2014/main" id="{023A7042-7665-4222-93C4-EF144CF3099B}"/>
              </a:ext>
            </a:extLst>
          </p:cNvPr>
          <p:cNvSpPr/>
          <p:nvPr/>
        </p:nvSpPr>
        <p:spPr>
          <a:xfrm>
            <a:off x="851929" y="952349"/>
            <a:ext cx="31764" cy="35156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439;p60">
            <a:extLst>
              <a:ext uri="{FF2B5EF4-FFF2-40B4-BE49-F238E27FC236}">
                <a16:creationId xmlns:a16="http://schemas.microsoft.com/office/drawing/2014/main" id="{0051B926-A8E1-461E-B8A4-EFB35BE4565D}"/>
              </a:ext>
            </a:extLst>
          </p:cNvPr>
          <p:cNvSpPr/>
          <p:nvPr/>
        </p:nvSpPr>
        <p:spPr>
          <a:xfrm>
            <a:off x="843434" y="736678"/>
            <a:ext cx="107406" cy="147378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440;p60">
            <a:extLst>
              <a:ext uri="{FF2B5EF4-FFF2-40B4-BE49-F238E27FC236}">
                <a16:creationId xmlns:a16="http://schemas.microsoft.com/office/drawing/2014/main" id="{C549D06A-E6E7-4A14-A5CA-99C8F85BC9BD}"/>
              </a:ext>
            </a:extLst>
          </p:cNvPr>
          <p:cNvSpPr/>
          <p:nvPr/>
        </p:nvSpPr>
        <p:spPr>
          <a:xfrm>
            <a:off x="903859" y="787429"/>
            <a:ext cx="8256" cy="792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441;p60">
            <a:extLst>
              <a:ext uri="{FF2B5EF4-FFF2-40B4-BE49-F238E27FC236}">
                <a16:creationId xmlns:a16="http://schemas.microsoft.com/office/drawing/2014/main" id="{F3191326-3CB4-493D-A176-056425B52604}"/>
              </a:ext>
            </a:extLst>
          </p:cNvPr>
          <p:cNvSpPr/>
          <p:nvPr/>
        </p:nvSpPr>
        <p:spPr>
          <a:xfrm>
            <a:off x="912974" y="815388"/>
            <a:ext cx="9855" cy="5320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42;p60">
            <a:extLst>
              <a:ext uri="{FF2B5EF4-FFF2-40B4-BE49-F238E27FC236}">
                <a16:creationId xmlns:a16="http://schemas.microsoft.com/office/drawing/2014/main" id="{F11DFCBD-E516-4532-B887-CB7D2619C8F4}"/>
              </a:ext>
            </a:extLst>
          </p:cNvPr>
          <p:cNvSpPr/>
          <p:nvPr/>
        </p:nvSpPr>
        <p:spPr>
          <a:xfrm>
            <a:off x="935581" y="766091"/>
            <a:ext cx="9475" cy="6641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43;p60">
            <a:extLst>
              <a:ext uri="{FF2B5EF4-FFF2-40B4-BE49-F238E27FC236}">
                <a16:creationId xmlns:a16="http://schemas.microsoft.com/office/drawing/2014/main" id="{256058B3-9CAC-4FE6-943E-32FF55549B9E}"/>
              </a:ext>
            </a:extLst>
          </p:cNvPr>
          <p:cNvSpPr/>
          <p:nvPr/>
        </p:nvSpPr>
        <p:spPr>
          <a:xfrm>
            <a:off x="896184" y="774512"/>
            <a:ext cx="8376" cy="7980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44;p60">
            <a:extLst>
              <a:ext uri="{FF2B5EF4-FFF2-40B4-BE49-F238E27FC236}">
                <a16:creationId xmlns:a16="http://schemas.microsoft.com/office/drawing/2014/main" id="{7C0328FF-C00C-41AA-B500-DE89E017BCD4}"/>
              </a:ext>
            </a:extLst>
          </p:cNvPr>
          <p:cNvSpPr/>
          <p:nvPr/>
        </p:nvSpPr>
        <p:spPr>
          <a:xfrm>
            <a:off x="934102" y="778836"/>
            <a:ext cx="8176" cy="7942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445;p60">
            <a:extLst>
              <a:ext uri="{FF2B5EF4-FFF2-40B4-BE49-F238E27FC236}">
                <a16:creationId xmlns:a16="http://schemas.microsoft.com/office/drawing/2014/main" id="{502DB988-9299-4DE0-B5C7-85BA8415B7B8}"/>
              </a:ext>
            </a:extLst>
          </p:cNvPr>
          <p:cNvSpPr/>
          <p:nvPr/>
        </p:nvSpPr>
        <p:spPr>
          <a:xfrm>
            <a:off x="924387" y="781305"/>
            <a:ext cx="12794" cy="24419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46;p60">
            <a:extLst>
              <a:ext uri="{FF2B5EF4-FFF2-40B4-BE49-F238E27FC236}">
                <a16:creationId xmlns:a16="http://schemas.microsoft.com/office/drawing/2014/main" id="{7AB13F50-B189-4482-9556-FDE03A5DF1E1}"/>
              </a:ext>
            </a:extLst>
          </p:cNvPr>
          <p:cNvSpPr/>
          <p:nvPr/>
        </p:nvSpPr>
        <p:spPr>
          <a:xfrm>
            <a:off x="877274" y="827692"/>
            <a:ext cx="34423" cy="14143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447;p60">
            <a:extLst>
              <a:ext uri="{FF2B5EF4-FFF2-40B4-BE49-F238E27FC236}">
                <a16:creationId xmlns:a16="http://schemas.microsoft.com/office/drawing/2014/main" id="{9D19BAEB-43CD-4741-8421-501F8F6F67FB}"/>
              </a:ext>
            </a:extLst>
          </p:cNvPr>
          <p:cNvSpPr/>
          <p:nvPr/>
        </p:nvSpPr>
        <p:spPr>
          <a:xfrm>
            <a:off x="755245" y="871152"/>
            <a:ext cx="135672" cy="197155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448;p60">
            <a:extLst>
              <a:ext uri="{FF2B5EF4-FFF2-40B4-BE49-F238E27FC236}">
                <a16:creationId xmlns:a16="http://schemas.microsoft.com/office/drawing/2014/main" id="{4493A182-0550-40AE-A5F6-1A3416BC0822}"/>
              </a:ext>
            </a:extLst>
          </p:cNvPr>
          <p:cNvSpPr/>
          <p:nvPr/>
        </p:nvSpPr>
        <p:spPr>
          <a:xfrm rot="-1236609">
            <a:off x="1431229" y="993669"/>
            <a:ext cx="271366" cy="129053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49;p60">
            <a:extLst>
              <a:ext uri="{FF2B5EF4-FFF2-40B4-BE49-F238E27FC236}">
                <a16:creationId xmlns:a16="http://schemas.microsoft.com/office/drawing/2014/main" id="{0FA8A35F-5D84-4C75-A5CD-73A8E92EDC31}"/>
              </a:ext>
            </a:extLst>
          </p:cNvPr>
          <p:cNvSpPr/>
          <p:nvPr/>
        </p:nvSpPr>
        <p:spPr>
          <a:xfrm rot="-1236609">
            <a:off x="334867" y="1019024"/>
            <a:ext cx="271366" cy="129053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450;p60">
            <a:extLst>
              <a:ext uri="{FF2B5EF4-FFF2-40B4-BE49-F238E27FC236}">
                <a16:creationId xmlns:a16="http://schemas.microsoft.com/office/drawing/2014/main" id="{7FBDACF3-0B9A-49BB-8B4E-314F92606596}"/>
              </a:ext>
            </a:extLst>
          </p:cNvPr>
          <p:cNvGrpSpPr/>
          <p:nvPr/>
        </p:nvGrpSpPr>
        <p:grpSpPr>
          <a:xfrm>
            <a:off x="1272944" y="76085"/>
            <a:ext cx="635288" cy="1012505"/>
            <a:chOff x="1653252" y="1249313"/>
            <a:chExt cx="1608731" cy="2677877"/>
          </a:xfrm>
        </p:grpSpPr>
        <p:sp>
          <p:nvSpPr>
            <p:cNvPr id="68" name="Google Shape;451;p60">
              <a:extLst>
                <a:ext uri="{FF2B5EF4-FFF2-40B4-BE49-F238E27FC236}">
                  <a16:creationId xmlns:a16="http://schemas.microsoft.com/office/drawing/2014/main" id="{6178AD7D-EDBE-4950-9BE4-3C7AA0135FC7}"/>
                </a:ext>
              </a:extLst>
            </p:cNvPr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452;p60">
              <a:extLst>
                <a:ext uri="{FF2B5EF4-FFF2-40B4-BE49-F238E27FC236}">
                  <a16:creationId xmlns:a16="http://schemas.microsoft.com/office/drawing/2014/main" id="{6477F7E3-B512-46DF-9A9C-D71DCF740909}"/>
                </a:ext>
              </a:extLst>
            </p:cNvPr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453;p60">
              <a:extLst>
                <a:ext uri="{FF2B5EF4-FFF2-40B4-BE49-F238E27FC236}">
                  <a16:creationId xmlns:a16="http://schemas.microsoft.com/office/drawing/2014/main" id="{1B8C4385-9B90-4891-93B2-F8623EA5F43E}"/>
                </a:ext>
              </a:extLst>
            </p:cNvPr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454;p60">
              <a:extLst>
                <a:ext uri="{FF2B5EF4-FFF2-40B4-BE49-F238E27FC236}">
                  <a16:creationId xmlns:a16="http://schemas.microsoft.com/office/drawing/2014/main" id="{AE49827F-1236-4249-B4E4-BB0D84E6AF91}"/>
                </a:ext>
              </a:extLst>
            </p:cNvPr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455;p60">
              <a:extLst>
                <a:ext uri="{FF2B5EF4-FFF2-40B4-BE49-F238E27FC236}">
                  <a16:creationId xmlns:a16="http://schemas.microsoft.com/office/drawing/2014/main" id="{14DF109D-9FA9-47DA-8D37-C66E82D06852}"/>
                </a:ext>
              </a:extLst>
            </p:cNvPr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456;p60">
              <a:extLst>
                <a:ext uri="{FF2B5EF4-FFF2-40B4-BE49-F238E27FC236}">
                  <a16:creationId xmlns:a16="http://schemas.microsoft.com/office/drawing/2014/main" id="{02C1163E-9621-4AEE-B1D3-FC3DB7CC7B5D}"/>
                </a:ext>
              </a:extLst>
            </p:cNvPr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457;p60">
              <a:extLst>
                <a:ext uri="{FF2B5EF4-FFF2-40B4-BE49-F238E27FC236}">
                  <a16:creationId xmlns:a16="http://schemas.microsoft.com/office/drawing/2014/main" id="{A82250E8-2814-4759-BA4E-211822D18563}"/>
                </a:ext>
              </a:extLst>
            </p:cNvPr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458;p60">
              <a:extLst>
                <a:ext uri="{FF2B5EF4-FFF2-40B4-BE49-F238E27FC236}">
                  <a16:creationId xmlns:a16="http://schemas.microsoft.com/office/drawing/2014/main" id="{536BA7B1-847B-457A-8B46-C23F88B426C0}"/>
                </a:ext>
              </a:extLst>
            </p:cNvPr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459;p60">
              <a:extLst>
                <a:ext uri="{FF2B5EF4-FFF2-40B4-BE49-F238E27FC236}">
                  <a16:creationId xmlns:a16="http://schemas.microsoft.com/office/drawing/2014/main" id="{255A1E07-CE23-4008-A944-845E0AE170DA}"/>
                </a:ext>
              </a:extLst>
            </p:cNvPr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460;p60">
              <a:extLst>
                <a:ext uri="{FF2B5EF4-FFF2-40B4-BE49-F238E27FC236}">
                  <a16:creationId xmlns:a16="http://schemas.microsoft.com/office/drawing/2014/main" id="{23EE0D9C-9CF3-4F67-8EF1-11AC8306EDAF}"/>
                </a:ext>
              </a:extLst>
            </p:cNvPr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461;p60">
              <a:extLst>
                <a:ext uri="{FF2B5EF4-FFF2-40B4-BE49-F238E27FC236}">
                  <a16:creationId xmlns:a16="http://schemas.microsoft.com/office/drawing/2014/main" id="{79F38CB0-3B96-4BEB-A3E2-B7005C51EDAB}"/>
                </a:ext>
              </a:extLst>
            </p:cNvPr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462;p60">
              <a:extLst>
                <a:ext uri="{FF2B5EF4-FFF2-40B4-BE49-F238E27FC236}">
                  <a16:creationId xmlns:a16="http://schemas.microsoft.com/office/drawing/2014/main" id="{8B1A5C6D-10B1-40CA-97CE-19599EC0F4EA}"/>
                </a:ext>
              </a:extLst>
            </p:cNvPr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463;p60">
              <a:extLst>
                <a:ext uri="{FF2B5EF4-FFF2-40B4-BE49-F238E27FC236}">
                  <a16:creationId xmlns:a16="http://schemas.microsoft.com/office/drawing/2014/main" id="{BB16D363-A01C-4302-BBDA-FF84B1058416}"/>
                </a:ext>
              </a:extLst>
            </p:cNvPr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464;p60">
              <a:extLst>
                <a:ext uri="{FF2B5EF4-FFF2-40B4-BE49-F238E27FC236}">
                  <a16:creationId xmlns:a16="http://schemas.microsoft.com/office/drawing/2014/main" id="{F9EB5708-6CC7-418F-B280-9CBC96636600}"/>
                </a:ext>
              </a:extLst>
            </p:cNvPr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465;p60">
              <a:extLst>
                <a:ext uri="{FF2B5EF4-FFF2-40B4-BE49-F238E27FC236}">
                  <a16:creationId xmlns:a16="http://schemas.microsoft.com/office/drawing/2014/main" id="{A2AF7C8A-AFE7-44B2-9C09-6120B85DF471}"/>
                </a:ext>
              </a:extLst>
            </p:cNvPr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466;p60">
              <a:extLst>
                <a:ext uri="{FF2B5EF4-FFF2-40B4-BE49-F238E27FC236}">
                  <a16:creationId xmlns:a16="http://schemas.microsoft.com/office/drawing/2014/main" id="{DC656AED-B044-45BE-A02E-7C0221063D24}"/>
                </a:ext>
              </a:extLst>
            </p:cNvPr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467;p60">
              <a:extLst>
                <a:ext uri="{FF2B5EF4-FFF2-40B4-BE49-F238E27FC236}">
                  <a16:creationId xmlns:a16="http://schemas.microsoft.com/office/drawing/2014/main" id="{0936FA0E-B5FC-4024-BF57-AA14037ADC42}"/>
                </a:ext>
              </a:extLst>
            </p:cNvPr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468;p60">
              <a:extLst>
                <a:ext uri="{FF2B5EF4-FFF2-40B4-BE49-F238E27FC236}">
                  <a16:creationId xmlns:a16="http://schemas.microsoft.com/office/drawing/2014/main" id="{8F33863E-0204-4A07-A778-AE7B9A79864A}"/>
                </a:ext>
              </a:extLst>
            </p:cNvPr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469;p60">
              <a:extLst>
                <a:ext uri="{FF2B5EF4-FFF2-40B4-BE49-F238E27FC236}">
                  <a16:creationId xmlns:a16="http://schemas.microsoft.com/office/drawing/2014/main" id="{4891487E-A962-47A2-8161-E8B9E3A3EB08}"/>
                </a:ext>
              </a:extLst>
            </p:cNvPr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470;p60">
              <a:extLst>
                <a:ext uri="{FF2B5EF4-FFF2-40B4-BE49-F238E27FC236}">
                  <a16:creationId xmlns:a16="http://schemas.microsoft.com/office/drawing/2014/main" id="{8D1C1DAF-F800-4DB6-947D-21C184D71603}"/>
                </a:ext>
              </a:extLst>
            </p:cNvPr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471;p60">
              <a:extLst>
                <a:ext uri="{FF2B5EF4-FFF2-40B4-BE49-F238E27FC236}">
                  <a16:creationId xmlns:a16="http://schemas.microsoft.com/office/drawing/2014/main" id="{8407D7C9-757B-480A-87A5-CAF0E045D8B0}"/>
                </a:ext>
              </a:extLst>
            </p:cNvPr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472;p60">
              <a:extLst>
                <a:ext uri="{FF2B5EF4-FFF2-40B4-BE49-F238E27FC236}">
                  <a16:creationId xmlns:a16="http://schemas.microsoft.com/office/drawing/2014/main" id="{1375D4C4-032F-4B7E-94C4-936DF303CD5D}"/>
                </a:ext>
              </a:extLst>
            </p:cNvPr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473;p60">
              <a:extLst>
                <a:ext uri="{FF2B5EF4-FFF2-40B4-BE49-F238E27FC236}">
                  <a16:creationId xmlns:a16="http://schemas.microsoft.com/office/drawing/2014/main" id="{459B2420-FDA1-4DF9-A79F-A779DE20F9A8}"/>
                </a:ext>
              </a:extLst>
            </p:cNvPr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474;p60">
              <a:extLst>
                <a:ext uri="{FF2B5EF4-FFF2-40B4-BE49-F238E27FC236}">
                  <a16:creationId xmlns:a16="http://schemas.microsoft.com/office/drawing/2014/main" id="{D4F5F256-6795-48F8-9B97-02F6D7F31BFA}"/>
                </a:ext>
              </a:extLst>
            </p:cNvPr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475;p60">
              <a:extLst>
                <a:ext uri="{FF2B5EF4-FFF2-40B4-BE49-F238E27FC236}">
                  <a16:creationId xmlns:a16="http://schemas.microsoft.com/office/drawing/2014/main" id="{D130F54F-D8A0-46A9-9F3F-0D82C3A20812}"/>
                </a:ext>
              </a:extLst>
            </p:cNvPr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476;p60">
              <a:extLst>
                <a:ext uri="{FF2B5EF4-FFF2-40B4-BE49-F238E27FC236}">
                  <a16:creationId xmlns:a16="http://schemas.microsoft.com/office/drawing/2014/main" id="{84A4FA33-BDE0-45CE-B1C2-80764D403CBD}"/>
                </a:ext>
              </a:extLst>
            </p:cNvPr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477;p60">
              <a:extLst>
                <a:ext uri="{FF2B5EF4-FFF2-40B4-BE49-F238E27FC236}">
                  <a16:creationId xmlns:a16="http://schemas.microsoft.com/office/drawing/2014/main" id="{5A13DA81-223B-4064-922B-C69CB75BAA8E}"/>
                </a:ext>
              </a:extLst>
            </p:cNvPr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478;p60">
              <a:extLst>
                <a:ext uri="{FF2B5EF4-FFF2-40B4-BE49-F238E27FC236}">
                  <a16:creationId xmlns:a16="http://schemas.microsoft.com/office/drawing/2014/main" id="{469FB899-8F40-4339-A450-D1BF227A62E4}"/>
                </a:ext>
              </a:extLst>
            </p:cNvPr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479;p60">
              <a:extLst>
                <a:ext uri="{FF2B5EF4-FFF2-40B4-BE49-F238E27FC236}">
                  <a16:creationId xmlns:a16="http://schemas.microsoft.com/office/drawing/2014/main" id="{C9CB6FAB-64A4-4BEB-91D0-D07E23B1B577}"/>
                </a:ext>
              </a:extLst>
            </p:cNvPr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480;p60">
              <a:extLst>
                <a:ext uri="{FF2B5EF4-FFF2-40B4-BE49-F238E27FC236}">
                  <a16:creationId xmlns:a16="http://schemas.microsoft.com/office/drawing/2014/main" id="{D198C09C-77C1-4D33-A327-AE0616986A67}"/>
                </a:ext>
              </a:extLst>
            </p:cNvPr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481;p60">
              <a:extLst>
                <a:ext uri="{FF2B5EF4-FFF2-40B4-BE49-F238E27FC236}">
                  <a16:creationId xmlns:a16="http://schemas.microsoft.com/office/drawing/2014/main" id="{89D9EE7A-1A82-4F61-9C7E-DD8BFABEF410}"/>
                </a:ext>
              </a:extLst>
            </p:cNvPr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482;p60">
              <a:extLst>
                <a:ext uri="{FF2B5EF4-FFF2-40B4-BE49-F238E27FC236}">
                  <a16:creationId xmlns:a16="http://schemas.microsoft.com/office/drawing/2014/main" id="{FB6EF01C-38FE-44A0-86F8-814AF828BEA0}"/>
                </a:ext>
              </a:extLst>
            </p:cNvPr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483;p60">
              <a:extLst>
                <a:ext uri="{FF2B5EF4-FFF2-40B4-BE49-F238E27FC236}">
                  <a16:creationId xmlns:a16="http://schemas.microsoft.com/office/drawing/2014/main" id="{9B8B6B96-A849-4114-BA5C-9D0D66DE09C3}"/>
                </a:ext>
              </a:extLst>
            </p:cNvPr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484;p60">
              <a:extLst>
                <a:ext uri="{FF2B5EF4-FFF2-40B4-BE49-F238E27FC236}">
                  <a16:creationId xmlns:a16="http://schemas.microsoft.com/office/drawing/2014/main" id="{D1E86FE9-7DD0-4D68-9A5B-2F097944FF10}"/>
                </a:ext>
              </a:extLst>
            </p:cNvPr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485;p60">
              <a:extLst>
                <a:ext uri="{FF2B5EF4-FFF2-40B4-BE49-F238E27FC236}">
                  <a16:creationId xmlns:a16="http://schemas.microsoft.com/office/drawing/2014/main" id="{FB5A4D25-08C5-48BA-8721-503DCDB5E3A4}"/>
                </a:ext>
              </a:extLst>
            </p:cNvPr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486;p60">
              <a:extLst>
                <a:ext uri="{FF2B5EF4-FFF2-40B4-BE49-F238E27FC236}">
                  <a16:creationId xmlns:a16="http://schemas.microsoft.com/office/drawing/2014/main" id="{F2F11496-0E0E-4F66-B193-5D430E591A92}"/>
                </a:ext>
              </a:extLst>
            </p:cNvPr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487;p60">
              <a:extLst>
                <a:ext uri="{FF2B5EF4-FFF2-40B4-BE49-F238E27FC236}">
                  <a16:creationId xmlns:a16="http://schemas.microsoft.com/office/drawing/2014/main" id="{0772D98A-0C5D-4328-A394-3D65272DF06C}"/>
                </a:ext>
              </a:extLst>
            </p:cNvPr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488;p60">
              <a:extLst>
                <a:ext uri="{FF2B5EF4-FFF2-40B4-BE49-F238E27FC236}">
                  <a16:creationId xmlns:a16="http://schemas.microsoft.com/office/drawing/2014/main" id="{F27AA1E9-2E18-4E8E-8DA4-51374B4F39F5}"/>
                </a:ext>
              </a:extLst>
            </p:cNvPr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489;p60">
              <a:extLst>
                <a:ext uri="{FF2B5EF4-FFF2-40B4-BE49-F238E27FC236}">
                  <a16:creationId xmlns:a16="http://schemas.microsoft.com/office/drawing/2014/main" id="{D9148B84-02B7-407A-9421-2A4FF3D59DEC}"/>
                </a:ext>
              </a:extLst>
            </p:cNvPr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490;p60">
              <a:extLst>
                <a:ext uri="{FF2B5EF4-FFF2-40B4-BE49-F238E27FC236}">
                  <a16:creationId xmlns:a16="http://schemas.microsoft.com/office/drawing/2014/main" id="{BE856BB3-966B-4AE6-803B-E11D82315381}"/>
                </a:ext>
              </a:extLst>
            </p:cNvPr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491;p60">
              <a:extLst>
                <a:ext uri="{FF2B5EF4-FFF2-40B4-BE49-F238E27FC236}">
                  <a16:creationId xmlns:a16="http://schemas.microsoft.com/office/drawing/2014/main" id="{B78E0002-0552-4503-B0B5-1B81391DA3FA}"/>
                </a:ext>
              </a:extLst>
            </p:cNvPr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492;p60">
              <a:extLst>
                <a:ext uri="{FF2B5EF4-FFF2-40B4-BE49-F238E27FC236}">
                  <a16:creationId xmlns:a16="http://schemas.microsoft.com/office/drawing/2014/main" id="{93C2F4DD-BED5-449A-AA9B-4096F7C86D20}"/>
                </a:ext>
              </a:extLst>
            </p:cNvPr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493;p60">
              <a:extLst>
                <a:ext uri="{FF2B5EF4-FFF2-40B4-BE49-F238E27FC236}">
                  <a16:creationId xmlns:a16="http://schemas.microsoft.com/office/drawing/2014/main" id="{28E6F52F-698A-4F8D-8873-CAABE3E3DD27}"/>
                </a:ext>
              </a:extLst>
            </p:cNvPr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494;p60">
              <a:extLst>
                <a:ext uri="{FF2B5EF4-FFF2-40B4-BE49-F238E27FC236}">
                  <a16:creationId xmlns:a16="http://schemas.microsoft.com/office/drawing/2014/main" id="{B8AC9593-13F9-4609-BF1B-176A04407FD9}"/>
                </a:ext>
              </a:extLst>
            </p:cNvPr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495;p60">
              <a:extLst>
                <a:ext uri="{FF2B5EF4-FFF2-40B4-BE49-F238E27FC236}">
                  <a16:creationId xmlns:a16="http://schemas.microsoft.com/office/drawing/2014/main" id="{E03CA82B-A225-49CC-9630-72DF066E9B36}"/>
                </a:ext>
              </a:extLst>
            </p:cNvPr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496;p60">
              <a:extLst>
                <a:ext uri="{FF2B5EF4-FFF2-40B4-BE49-F238E27FC236}">
                  <a16:creationId xmlns:a16="http://schemas.microsoft.com/office/drawing/2014/main" id="{6F56ED4A-66F0-4983-A945-39809E98630F}"/>
                </a:ext>
              </a:extLst>
            </p:cNvPr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497;p60">
              <a:extLst>
                <a:ext uri="{FF2B5EF4-FFF2-40B4-BE49-F238E27FC236}">
                  <a16:creationId xmlns:a16="http://schemas.microsoft.com/office/drawing/2014/main" id="{F1B7B8A1-FD34-469E-9A34-8B25FDF0201A}"/>
                </a:ext>
              </a:extLst>
            </p:cNvPr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498;p60">
              <a:extLst>
                <a:ext uri="{FF2B5EF4-FFF2-40B4-BE49-F238E27FC236}">
                  <a16:creationId xmlns:a16="http://schemas.microsoft.com/office/drawing/2014/main" id="{A66ED263-654E-4CD3-9952-179BD14BDDA4}"/>
                </a:ext>
              </a:extLst>
            </p:cNvPr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499;p60">
              <a:extLst>
                <a:ext uri="{FF2B5EF4-FFF2-40B4-BE49-F238E27FC236}">
                  <a16:creationId xmlns:a16="http://schemas.microsoft.com/office/drawing/2014/main" id="{7EAC3570-CA94-4C52-ACD1-44E1489062F4}"/>
                </a:ext>
              </a:extLst>
            </p:cNvPr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500;p60">
              <a:extLst>
                <a:ext uri="{FF2B5EF4-FFF2-40B4-BE49-F238E27FC236}">
                  <a16:creationId xmlns:a16="http://schemas.microsoft.com/office/drawing/2014/main" id="{217086D4-11DF-4DC8-8990-5D8DADDE6C1D}"/>
                </a:ext>
              </a:extLst>
            </p:cNvPr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501;p60">
              <a:extLst>
                <a:ext uri="{FF2B5EF4-FFF2-40B4-BE49-F238E27FC236}">
                  <a16:creationId xmlns:a16="http://schemas.microsoft.com/office/drawing/2014/main" id="{8EEFE370-24FA-4A46-85E5-1C8AB5FEFE11}"/>
                </a:ext>
              </a:extLst>
            </p:cNvPr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502;p60">
              <a:extLst>
                <a:ext uri="{FF2B5EF4-FFF2-40B4-BE49-F238E27FC236}">
                  <a16:creationId xmlns:a16="http://schemas.microsoft.com/office/drawing/2014/main" id="{2B7ABDB2-AADF-4893-9EE2-7A1A0FD399CB}"/>
                </a:ext>
              </a:extLst>
            </p:cNvPr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503;p60">
              <a:extLst>
                <a:ext uri="{FF2B5EF4-FFF2-40B4-BE49-F238E27FC236}">
                  <a16:creationId xmlns:a16="http://schemas.microsoft.com/office/drawing/2014/main" id="{0B515034-5DD1-4D08-BC12-586234E31073}"/>
                </a:ext>
              </a:extLst>
            </p:cNvPr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504;p60">
              <a:extLst>
                <a:ext uri="{FF2B5EF4-FFF2-40B4-BE49-F238E27FC236}">
                  <a16:creationId xmlns:a16="http://schemas.microsoft.com/office/drawing/2014/main" id="{7A6CF39C-051B-45D4-BCB2-B95EF5FEB7B7}"/>
                </a:ext>
              </a:extLst>
            </p:cNvPr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505;p60">
              <a:extLst>
                <a:ext uri="{FF2B5EF4-FFF2-40B4-BE49-F238E27FC236}">
                  <a16:creationId xmlns:a16="http://schemas.microsoft.com/office/drawing/2014/main" id="{C069BA95-26C8-4FD9-ACA8-D8597C61C9D5}"/>
                </a:ext>
              </a:extLst>
            </p:cNvPr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506;p60">
              <a:extLst>
                <a:ext uri="{FF2B5EF4-FFF2-40B4-BE49-F238E27FC236}">
                  <a16:creationId xmlns:a16="http://schemas.microsoft.com/office/drawing/2014/main" id="{51B5BA2E-2F8F-4AAD-95EE-F44CAC7597FB}"/>
                </a:ext>
              </a:extLst>
            </p:cNvPr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507;p60">
              <a:extLst>
                <a:ext uri="{FF2B5EF4-FFF2-40B4-BE49-F238E27FC236}">
                  <a16:creationId xmlns:a16="http://schemas.microsoft.com/office/drawing/2014/main" id="{055AE700-6014-408F-BA83-F1C139215110}"/>
                </a:ext>
              </a:extLst>
            </p:cNvPr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508;p60">
            <a:extLst>
              <a:ext uri="{FF2B5EF4-FFF2-40B4-BE49-F238E27FC236}">
                <a16:creationId xmlns:a16="http://schemas.microsoft.com/office/drawing/2014/main" id="{45EAE6BC-4D52-4639-8DAF-4371DE053F13}"/>
              </a:ext>
            </a:extLst>
          </p:cNvPr>
          <p:cNvSpPr/>
          <p:nvPr/>
        </p:nvSpPr>
        <p:spPr>
          <a:xfrm>
            <a:off x="641933" y="724216"/>
            <a:ext cx="51194" cy="667899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09;p60">
            <a:extLst>
              <a:ext uri="{FF2B5EF4-FFF2-40B4-BE49-F238E27FC236}">
                <a16:creationId xmlns:a16="http://schemas.microsoft.com/office/drawing/2014/main" id="{5074F1C7-D3DA-4793-AA48-77828F2F49E2}"/>
              </a:ext>
            </a:extLst>
          </p:cNvPr>
          <p:cNvSpPr/>
          <p:nvPr/>
        </p:nvSpPr>
        <p:spPr>
          <a:xfrm>
            <a:off x="849970" y="1389890"/>
            <a:ext cx="29985" cy="41069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10;p60">
            <a:extLst>
              <a:ext uri="{FF2B5EF4-FFF2-40B4-BE49-F238E27FC236}">
                <a16:creationId xmlns:a16="http://schemas.microsoft.com/office/drawing/2014/main" id="{41711C16-79A5-4F6A-9023-CA25150340A8}"/>
              </a:ext>
            </a:extLst>
          </p:cNvPr>
          <p:cNvSpPr/>
          <p:nvPr/>
        </p:nvSpPr>
        <p:spPr>
          <a:xfrm>
            <a:off x="843374" y="1410501"/>
            <a:ext cx="80979" cy="631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11;p60">
            <a:extLst>
              <a:ext uri="{FF2B5EF4-FFF2-40B4-BE49-F238E27FC236}">
                <a16:creationId xmlns:a16="http://schemas.microsoft.com/office/drawing/2014/main" id="{74B5B885-7D32-43CC-A5B7-46DF39655B5A}"/>
              </a:ext>
            </a:extLst>
          </p:cNvPr>
          <p:cNvSpPr/>
          <p:nvPr/>
        </p:nvSpPr>
        <p:spPr>
          <a:xfrm>
            <a:off x="849970" y="1410501"/>
            <a:ext cx="59550" cy="44361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512;p60">
            <a:extLst>
              <a:ext uri="{FF2B5EF4-FFF2-40B4-BE49-F238E27FC236}">
                <a16:creationId xmlns:a16="http://schemas.microsoft.com/office/drawing/2014/main" id="{D8F9E681-8BAD-42A1-91C6-1910AFEFC492}"/>
              </a:ext>
            </a:extLst>
          </p:cNvPr>
          <p:cNvGrpSpPr/>
          <p:nvPr/>
        </p:nvGrpSpPr>
        <p:grpSpPr>
          <a:xfrm>
            <a:off x="118724" y="126171"/>
            <a:ext cx="634548" cy="990343"/>
            <a:chOff x="-1269564" y="1381779"/>
            <a:chExt cx="1606857" cy="2619262"/>
          </a:xfrm>
        </p:grpSpPr>
        <p:sp>
          <p:nvSpPr>
            <p:cNvPr id="130" name="Google Shape;513;p60">
              <a:extLst>
                <a:ext uri="{FF2B5EF4-FFF2-40B4-BE49-F238E27FC236}">
                  <a16:creationId xmlns:a16="http://schemas.microsoft.com/office/drawing/2014/main" id="{F19C0937-7C5F-4C35-9314-32E8C94F5D5B}"/>
                </a:ext>
              </a:extLst>
            </p:cNvPr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514;p60">
              <a:extLst>
                <a:ext uri="{FF2B5EF4-FFF2-40B4-BE49-F238E27FC236}">
                  <a16:creationId xmlns:a16="http://schemas.microsoft.com/office/drawing/2014/main" id="{4AF260B6-787B-4069-BC4B-C0CA9062C84C}"/>
                </a:ext>
              </a:extLst>
            </p:cNvPr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515;p60">
              <a:extLst>
                <a:ext uri="{FF2B5EF4-FFF2-40B4-BE49-F238E27FC236}">
                  <a16:creationId xmlns:a16="http://schemas.microsoft.com/office/drawing/2014/main" id="{45B1AAB8-C230-4175-8422-03DF4B699A10}"/>
                </a:ext>
              </a:extLst>
            </p:cNvPr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516;p60">
              <a:extLst>
                <a:ext uri="{FF2B5EF4-FFF2-40B4-BE49-F238E27FC236}">
                  <a16:creationId xmlns:a16="http://schemas.microsoft.com/office/drawing/2014/main" id="{BAEB134F-CC49-445E-BEA4-8E90EC05B4C9}"/>
                </a:ext>
              </a:extLst>
            </p:cNvPr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517;p60">
              <a:extLst>
                <a:ext uri="{FF2B5EF4-FFF2-40B4-BE49-F238E27FC236}">
                  <a16:creationId xmlns:a16="http://schemas.microsoft.com/office/drawing/2014/main" id="{59E2561D-B164-4991-BB59-08F504B9C996}"/>
                </a:ext>
              </a:extLst>
            </p:cNvPr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518;p60">
              <a:extLst>
                <a:ext uri="{FF2B5EF4-FFF2-40B4-BE49-F238E27FC236}">
                  <a16:creationId xmlns:a16="http://schemas.microsoft.com/office/drawing/2014/main" id="{4C3971FE-56D5-4A20-AE4D-3B8C30AD8267}"/>
                </a:ext>
              </a:extLst>
            </p:cNvPr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519;p60">
              <a:extLst>
                <a:ext uri="{FF2B5EF4-FFF2-40B4-BE49-F238E27FC236}">
                  <a16:creationId xmlns:a16="http://schemas.microsoft.com/office/drawing/2014/main" id="{4D1688F4-A7BD-4B79-AF35-F3EB181D54B8}"/>
                </a:ext>
              </a:extLst>
            </p:cNvPr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520;p60">
              <a:extLst>
                <a:ext uri="{FF2B5EF4-FFF2-40B4-BE49-F238E27FC236}">
                  <a16:creationId xmlns:a16="http://schemas.microsoft.com/office/drawing/2014/main" id="{C8456884-B2A5-4CDA-A670-93748D78F439}"/>
                </a:ext>
              </a:extLst>
            </p:cNvPr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521;p60">
              <a:extLst>
                <a:ext uri="{FF2B5EF4-FFF2-40B4-BE49-F238E27FC236}">
                  <a16:creationId xmlns:a16="http://schemas.microsoft.com/office/drawing/2014/main" id="{7FF55411-2CAA-43D3-AC83-3A3D0AB00947}"/>
                </a:ext>
              </a:extLst>
            </p:cNvPr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522;p60">
              <a:extLst>
                <a:ext uri="{FF2B5EF4-FFF2-40B4-BE49-F238E27FC236}">
                  <a16:creationId xmlns:a16="http://schemas.microsoft.com/office/drawing/2014/main" id="{9E3C6AFA-9A50-4719-8557-030DB8B39AFA}"/>
                </a:ext>
              </a:extLst>
            </p:cNvPr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523;p60">
              <a:extLst>
                <a:ext uri="{FF2B5EF4-FFF2-40B4-BE49-F238E27FC236}">
                  <a16:creationId xmlns:a16="http://schemas.microsoft.com/office/drawing/2014/main" id="{06030831-FB56-4E8F-93E1-9E878B195995}"/>
                </a:ext>
              </a:extLst>
            </p:cNvPr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524;p60">
              <a:extLst>
                <a:ext uri="{FF2B5EF4-FFF2-40B4-BE49-F238E27FC236}">
                  <a16:creationId xmlns:a16="http://schemas.microsoft.com/office/drawing/2014/main" id="{489681E1-41DC-47DA-8599-0AB4404B23C0}"/>
                </a:ext>
              </a:extLst>
            </p:cNvPr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525;p60">
              <a:extLst>
                <a:ext uri="{FF2B5EF4-FFF2-40B4-BE49-F238E27FC236}">
                  <a16:creationId xmlns:a16="http://schemas.microsoft.com/office/drawing/2014/main" id="{8F1BFBC7-99A3-4C70-A7C4-70C2A634DDEA}"/>
                </a:ext>
              </a:extLst>
            </p:cNvPr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26;p60">
              <a:extLst>
                <a:ext uri="{FF2B5EF4-FFF2-40B4-BE49-F238E27FC236}">
                  <a16:creationId xmlns:a16="http://schemas.microsoft.com/office/drawing/2014/main" id="{8EACDC2B-D915-4CB4-A1EE-B20D15098565}"/>
                </a:ext>
              </a:extLst>
            </p:cNvPr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527;p60">
              <a:extLst>
                <a:ext uri="{FF2B5EF4-FFF2-40B4-BE49-F238E27FC236}">
                  <a16:creationId xmlns:a16="http://schemas.microsoft.com/office/drawing/2014/main" id="{F21849D7-A819-42D9-98BF-45C7313FD4BC}"/>
                </a:ext>
              </a:extLst>
            </p:cNvPr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528;p60">
              <a:extLst>
                <a:ext uri="{FF2B5EF4-FFF2-40B4-BE49-F238E27FC236}">
                  <a16:creationId xmlns:a16="http://schemas.microsoft.com/office/drawing/2014/main" id="{0A87E9D3-B0D2-46E2-8081-9A9BAD146A5E}"/>
                </a:ext>
              </a:extLst>
            </p:cNvPr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29;p60">
              <a:extLst>
                <a:ext uri="{FF2B5EF4-FFF2-40B4-BE49-F238E27FC236}">
                  <a16:creationId xmlns:a16="http://schemas.microsoft.com/office/drawing/2014/main" id="{A754CB25-D454-44F0-8E49-E01746119D70}"/>
                </a:ext>
              </a:extLst>
            </p:cNvPr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530;p60">
              <a:extLst>
                <a:ext uri="{FF2B5EF4-FFF2-40B4-BE49-F238E27FC236}">
                  <a16:creationId xmlns:a16="http://schemas.microsoft.com/office/drawing/2014/main" id="{3F2C3581-769C-4211-94E7-8FCAF5F1B1C1}"/>
                </a:ext>
              </a:extLst>
            </p:cNvPr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531;p60">
              <a:extLst>
                <a:ext uri="{FF2B5EF4-FFF2-40B4-BE49-F238E27FC236}">
                  <a16:creationId xmlns:a16="http://schemas.microsoft.com/office/drawing/2014/main" id="{C085828E-8670-4BE7-BF0E-311058196DD8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532;p60">
              <a:extLst>
                <a:ext uri="{FF2B5EF4-FFF2-40B4-BE49-F238E27FC236}">
                  <a16:creationId xmlns:a16="http://schemas.microsoft.com/office/drawing/2014/main" id="{78404ED0-038F-45BB-8FF1-6E3605F507E4}"/>
                </a:ext>
              </a:extLst>
            </p:cNvPr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533;p60">
              <a:extLst>
                <a:ext uri="{FF2B5EF4-FFF2-40B4-BE49-F238E27FC236}">
                  <a16:creationId xmlns:a16="http://schemas.microsoft.com/office/drawing/2014/main" id="{1CFB05C9-EE48-4DB1-97C6-A7B5AEB61FB9}"/>
                </a:ext>
              </a:extLst>
            </p:cNvPr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534;p60">
              <a:extLst>
                <a:ext uri="{FF2B5EF4-FFF2-40B4-BE49-F238E27FC236}">
                  <a16:creationId xmlns:a16="http://schemas.microsoft.com/office/drawing/2014/main" id="{2BB7BCA8-44AE-4896-9B1A-3CB782746005}"/>
                </a:ext>
              </a:extLst>
            </p:cNvPr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35;p60">
              <a:extLst>
                <a:ext uri="{FF2B5EF4-FFF2-40B4-BE49-F238E27FC236}">
                  <a16:creationId xmlns:a16="http://schemas.microsoft.com/office/drawing/2014/main" id="{DC3BDDF9-E015-4D5A-AB3F-0BFF7E40F421}"/>
                </a:ext>
              </a:extLst>
            </p:cNvPr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536;p60">
              <a:extLst>
                <a:ext uri="{FF2B5EF4-FFF2-40B4-BE49-F238E27FC236}">
                  <a16:creationId xmlns:a16="http://schemas.microsoft.com/office/drawing/2014/main" id="{EE81C080-3C43-4633-8FAA-8B84D58FAB02}"/>
                </a:ext>
              </a:extLst>
            </p:cNvPr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37;p60">
              <a:extLst>
                <a:ext uri="{FF2B5EF4-FFF2-40B4-BE49-F238E27FC236}">
                  <a16:creationId xmlns:a16="http://schemas.microsoft.com/office/drawing/2014/main" id="{B26997E0-8FD3-4FB4-A289-9944265FE704}"/>
                </a:ext>
              </a:extLst>
            </p:cNvPr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538;p60">
              <a:extLst>
                <a:ext uri="{FF2B5EF4-FFF2-40B4-BE49-F238E27FC236}">
                  <a16:creationId xmlns:a16="http://schemas.microsoft.com/office/drawing/2014/main" id="{BAF33E45-8F73-4B77-82D5-622DD537FB27}"/>
                </a:ext>
              </a:extLst>
            </p:cNvPr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539;p60">
              <a:extLst>
                <a:ext uri="{FF2B5EF4-FFF2-40B4-BE49-F238E27FC236}">
                  <a16:creationId xmlns:a16="http://schemas.microsoft.com/office/drawing/2014/main" id="{5E8163CA-A507-4B04-A8A7-F4178CA3123F}"/>
                </a:ext>
              </a:extLst>
            </p:cNvPr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540;p60">
              <a:extLst>
                <a:ext uri="{FF2B5EF4-FFF2-40B4-BE49-F238E27FC236}">
                  <a16:creationId xmlns:a16="http://schemas.microsoft.com/office/drawing/2014/main" id="{0AC8EDB7-37C3-444D-88AC-3861E581A15F}"/>
                </a:ext>
              </a:extLst>
            </p:cNvPr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541;p60">
              <a:extLst>
                <a:ext uri="{FF2B5EF4-FFF2-40B4-BE49-F238E27FC236}">
                  <a16:creationId xmlns:a16="http://schemas.microsoft.com/office/drawing/2014/main" id="{DB380BF3-3817-4684-9513-A8706FAD17CE}"/>
                </a:ext>
              </a:extLst>
            </p:cNvPr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542;p60">
              <a:extLst>
                <a:ext uri="{FF2B5EF4-FFF2-40B4-BE49-F238E27FC236}">
                  <a16:creationId xmlns:a16="http://schemas.microsoft.com/office/drawing/2014/main" id="{C0417899-4271-4415-9719-9B32FB4F466E}"/>
                </a:ext>
              </a:extLst>
            </p:cNvPr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43;p60">
              <a:extLst>
                <a:ext uri="{FF2B5EF4-FFF2-40B4-BE49-F238E27FC236}">
                  <a16:creationId xmlns:a16="http://schemas.microsoft.com/office/drawing/2014/main" id="{91A752C7-CD92-4DB3-924A-FA2BDA5B6DF8}"/>
                </a:ext>
              </a:extLst>
            </p:cNvPr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544;p60">
              <a:extLst>
                <a:ext uri="{FF2B5EF4-FFF2-40B4-BE49-F238E27FC236}">
                  <a16:creationId xmlns:a16="http://schemas.microsoft.com/office/drawing/2014/main" id="{CC2FA88A-CC7C-480A-A106-A283852B6710}"/>
                </a:ext>
              </a:extLst>
            </p:cNvPr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45;p60">
              <a:extLst>
                <a:ext uri="{FF2B5EF4-FFF2-40B4-BE49-F238E27FC236}">
                  <a16:creationId xmlns:a16="http://schemas.microsoft.com/office/drawing/2014/main" id="{E44D6967-3983-477A-AA35-FEAE9D6E4E30}"/>
                </a:ext>
              </a:extLst>
            </p:cNvPr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546;p60">
              <a:extLst>
                <a:ext uri="{FF2B5EF4-FFF2-40B4-BE49-F238E27FC236}">
                  <a16:creationId xmlns:a16="http://schemas.microsoft.com/office/drawing/2014/main" id="{DA14A721-FBC3-4E40-987F-B750692696F3}"/>
                </a:ext>
              </a:extLst>
            </p:cNvPr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547;p60">
              <a:extLst>
                <a:ext uri="{FF2B5EF4-FFF2-40B4-BE49-F238E27FC236}">
                  <a16:creationId xmlns:a16="http://schemas.microsoft.com/office/drawing/2014/main" id="{BB80B25E-1B02-4BDA-B155-BCE0EBFA3539}"/>
                </a:ext>
              </a:extLst>
            </p:cNvPr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548;p60">
              <a:extLst>
                <a:ext uri="{FF2B5EF4-FFF2-40B4-BE49-F238E27FC236}">
                  <a16:creationId xmlns:a16="http://schemas.microsoft.com/office/drawing/2014/main" id="{2F18E6D6-5354-472B-A11E-00CEBB10A71F}"/>
                </a:ext>
              </a:extLst>
            </p:cNvPr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549;p60">
              <a:extLst>
                <a:ext uri="{FF2B5EF4-FFF2-40B4-BE49-F238E27FC236}">
                  <a16:creationId xmlns:a16="http://schemas.microsoft.com/office/drawing/2014/main" id="{BE44A7D9-F1DC-440B-81AF-D86632006502}"/>
                </a:ext>
              </a:extLst>
            </p:cNvPr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550;p60">
              <a:extLst>
                <a:ext uri="{FF2B5EF4-FFF2-40B4-BE49-F238E27FC236}">
                  <a16:creationId xmlns:a16="http://schemas.microsoft.com/office/drawing/2014/main" id="{02818921-458E-4149-9BB2-7CB9746BCA86}"/>
                </a:ext>
              </a:extLst>
            </p:cNvPr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551;p60">
              <a:extLst>
                <a:ext uri="{FF2B5EF4-FFF2-40B4-BE49-F238E27FC236}">
                  <a16:creationId xmlns:a16="http://schemas.microsoft.com/office/drawing/2014/main" id="{93F68CEE-63D5-455E-B085-F8EA146B3C19}"/>
                </a:ext>
              </a:extLst>
            </p:cNvPr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552;p60">
              <a:extLst>
                <a:ext uri="{FF2B5EF4-FFF2-40B4-BE49-F238E27FC236}">
                  <a16:creationId xmlns:a16="http://schemas.microsoft.com/office/drawing/2014/main" id="{8C1BBFC2-2D68-437F-A2FF-A25BA3F5EDF2}"/>
                </a:ext>
              </a:extLst>
            </p:cNvPr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553;p60">
              <a:extLst>
                <a:ext uri="{FF2B5EF4-FFF2-40B4-BE49-F238E27FC236}">
                  <a16:creationId xmlns:a16="http://schemas.microsoft.com/office/drawing/2014/main" id="{0EC33FCC-C798-4E12-9930-B851AFAD3F76}"/>
                </a:ext>
              </a:extLst>
            </p:cNvPr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554;p60">
              <a:extLst>
                <a:ext uri="{FF2B5EF4-FFF2-40B4-BE49-F238E27FC236}">
                  <a16:creationId xmlns:a16="http://schemas.microsoft.com/office/drawing/2014/main" id="{38222B4D-B0D7-46A7-B810-2234552AB579}"/>
                </a:ext>
              </a:extLst>
            </p:cNvPr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555;p60">
              <a:extLst>
                <a:ext uri="{FF2B5EF4-FFF2-40B4-BE49-F238E27FC236}">
                  <a16:creationId xmlns:a16="http://schemas.microsoft.com/office/drawing/2014/main" id="{1B8A8CED-69ED-45BF-87BA-0D6C903F7433}"/>
                </a:ext>
              </a:extLst>
            </p:cNvPr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556;p60">
              <a:extLst>
                <a:ext uri="{FF2B5EF4-FFF2-40B4-BE49-F238E27FC236}">
                  <a16:creationId xmlns:a16="http://schemas.microsoft.com/office/drawing/2014/main" id="{78614085-2F6A-42F0-95DE-A14F58B3EB6B}"/>
                </a:ext>
              </a:extLst>
            </p:cNvPr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557;p60">
              <a:extLst>
                <a:ext uri="{FF2B5EF4-FFF2-40B4-BE49-F238E27FC236}">
                  <a16:creationId xmlns:a16="http://schemas.microsoft.com/office/drawing/2014/main" id="{0E2FB737-29EA-4448-90F5-8D73CC6802CF}"/>
                </a:ext>
              </a:extLst>
            </p:cNvPr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558;p60">
              <a:extLst>
                <a:ext uri="{FF2B5EF4-FFF2-40B4-BE49-F238E27FC236}">
                  <a16:creationId xmlns:a16="http://schemas.microsoft.com/office/drawing/2014/main" id="{6AECA392-AFEB-433D-9738-79B890F044B8}"/>
                </a:ext>
              </a:extLst>
            </p:cNvPr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559;p60">
              <a:extLst>
                <a:ext uri="{FF2B5EF4-FFF2-40B4-BE49-F238E27FC236}">
                  <a16:creationId xmlns:a16="http://schemas.microsoft.com/office/drawing/2014/main" id="{A757AA13-3B37-4F21-A9FD-E9679DD7E53C}"/>
                </a:ext>
              </a:extLst>
            </p:cNvPr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560;p60">
              <a:extLst>
                <a:ext uri="{FF2B5EF4-FFF2-40B4-BE49-F238E27FC236}">
                  <a16:creationId xmlns:a16="http://schemas.microsoft.com/office/drawing/2014/main" id="{E847C9AF-0440-4FA3-831A-6777759EAD40}"/>
                </a:ext>
              </a:extLst>
            </p:cNvPr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561;p60">
              <a:extLst>
                <a:ext uri="{FF2B5EF4-FFF2-40B4-BE49-F238E27FC236}">
                  <a16:creationId xmlns:a16="http://schemas.microsoft.com/office/drawing/2014/main" id="{3B52C970-BE9C-45D2-85ED-864B92BB69CC}"/>
                </a:ext>
              </a:extLst>
            </p:cNvPr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562;p60">
              <a:extLst>
                <a:ext uri="{FF2B5EF4-FFF2-40B4-BE49-F238E27FC236}">
                  <a16:creationId xmlns:a16="http://schemas.microsoft.com/office/drawing/2014/main" id="{3842319C-4C2E-4722-9CBE-E028EDE63B51}"/>
                </a:ext>
              </a:extLst>
            </p:cNvPr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563;p60">
              <a:extLst>
                <a:ext uri="{FF2B5EF4-FFF2-40B4-BE49-F238E27FC236}">
                  <a16:creationId xmlns:a16="http://schemas.microsoft.com/office/drawing/2014/main" id="{47F3D522-B21F-4753-9534-A13D3C32B9C1}"/>
                </a:ext>
              </a:extLst>
            </p:cNvPr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564;p60">
              <a:extLst>
                <a:ext uri="{FF2B5EF4-FFF2-40B4-BE49-F238E27FC236}">
                  <a16:creationId xmlns:a16="http://schemas.microsoft.com/office/drawing/2014/main" id="{789C120D-8477-4F16-A777-7696BCEFE477}"/>
                </a:ext>
              </a:extLst>
            </p:cNvPr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565;p60">
              <a:extLst>
                <a:ext uri="{FF2B5EF4-FFF2-40B4-BE49-F238E27FC236}">
                  <a16:creationId xmlns:a16="http://schemas.microsoft.com/office/drawing/2014/main" id="{A0496CDC-399A-4598-BAD7-09D9FFB3CE94}"/>
                </a:ext>
              </a:extLst>
            </p:cNvPr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566;p60">
              <a:extLst>
                <a:ext uri="{FF2B5EF4-FFF2-40B4-BE49-F238E27FC236}">
                  <a16:creationId xmlns:a16="http://schemas.microsoft.com/office/drawing/2014/main" id="{ECAF51CC-4F03-43D2-A39B-4E5044080E2F}"/>
                </a:ext>
              </a:extLst>
            </p:cNvPr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567;p60">
              <a:extLst>
                <a:ext uri="{FF2B5EF4-FFF2-40B4-BE49-F238E27FC236}">
                  <a16:creationId xmlns:a16="http://schemas.microsoft.com/office/drawing/2014/main" id="{E236DF30-C80D-4B46-B78C-DFF357B6D52A}"/>
                </a:ext>
              </a:extLst>
            </p:cNvPr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68;p60">
              <a:extLst>
                <a:ext uri="{FF2B5EF4-FFF2-40B4-BE49-F238E27FC236}">
                  <a16:creationId xmlns:a16="http://schemas.microsoft.com/office/drawing/2014/main" id="{1818D948-C31D-4697-87FB-98FCB4EAE86E}"/>
                </a:ext>
              </a:extLst>
            </p:cNvPr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569;p60">
              <a:extLst>
                <a:ext uri="{FF2B5EF4-FFF2-40B4-BE49-F238E27FC236}">
                  <a16:creationId xmlns:a16="http://schemas.microsoft.com/office/drawing/2014/main" id="{236D566F-BC96-4375-AE5B-FE5C4B99D33E}"/>
                </a:ext>
              </a:extLst>
            </p:cNvPr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570;p60">
            <a:extLst>
              <a:ext uri="{FF2B5EF4-FFF2-40B4-BE49-F238E27FC236}">
                <a16:creationId xmlns:a16="http://schemas.microsoft.com/office/drawing/2014/main" id="{57522B67-F180-49FB-9B36-BAD4CB71BCB4}"/>
              </a:ext>
            </a:extLst>
          </p:cNvPr>
          <p:cNvSpPr txBox="1"/>
          <p:nvPr/>
        </p:nvSpPr>
        <p:spPr>
          <a:xfrm>
            <a:off x="1220300" y="2377088"/>
            <a:ext cx="301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pc="300" dirty="0">
                <a:latin typeface="Jua"/>
                <a:ea typeface="Jua"/>
                <a:cs typeface="Jua"/>
                <a:sym typeface="Jua"/>
              </a:rPr>
              <a:t>조현식</a:t>
            </a:r>
            <a:endParaRPr b="1" spc="300" dirty="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Jua"/>
                <a:ea typeface="Jua"/>
                <a:cs typeface="Jua"/>
                <a:sym typeface="Jua"/>
              </a:rPr>
              <a:t>팀장/openvidu,화상채팅구현</a:t>
            </a:r>
            <a:endParaRPr spc="300"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8" name="Google Shape;571;p60">
            <a:extLst>
              <a:ext uri="{FF2B5EF4-FFF2-40B4-BE49-F238E27FC236}">
                <a16:creationId xmlns:a16="http://schemas.microsoft.com/office/drawing/2014/main" id="{4D8A1F97-C7B4-4803-9B32-80AABDB65D26}"/>
              </a:ext>
            </a:extLst>
          </p:cNvPr>
          <p:cNvSpPr txBox="1"/>
          <p:nvPr/>
        </p:nvSpPr>
        <p:spPr>
          <a:xfrm>
            <a:off x="1236563" y="3199950"/>
            <a:ext cx="3261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pc="300" dirty="0">
                <a:latin typeface="Jua"/>
                <a:ea typeface="Jua"/>
                <a:sym typeface="Jua"/>
              </a:rPr>
              <a:t>류지우</a:t>
            </a:r>
            <a:endParaRPr spc="300" dirty="0">
              <a:latin typeface="Jua"/>
              <a:ea typeface="Jua"/>
              <a:sym typeface="Jua"/>
            </a:endParaRPr>
          </a:p>
          <a:p>
            <a:r>
              <a:rPr lang="en" spc="300" dirty="0">
                <a:latin typeface="Jua"/>
                <a:ea typeface="Jua"/>
                <a:sym typeface="Jua"/>
              </a:rPr>
              <a:t>로그인,회원가입,</a:t>
            </a:r>
          </a:p>
          <a:p>
            <a:r>
              <a:rPr lang="en" spc="300" dirty="0">
                <a:latin typeface="Jua"/>
                <a:ea typeface="Jua"/>
                <a:sym typeface="Jua"/>
              </a:rPr>
              <a:t>메인(퀵매치)페이지</a:t>
            </a:r>
            <a:endParaRPr spc="300" dirty="0">
              <a:latin typeface="Jua"/>
              <a:ea typeface="Jua"/>
              <a:sym typeface="Jua"/>
            </a:endParaRPr>
          </a:p>
        </p:txBody>
      </p:sp>
      <p:sp>
        <p:nvSpPr>
          <p:cNvPr id="189" name="Google Shape;572;p60">
            <a:extLst>
              <a:ext uri="{FF2B5EF4-FFF2-40B4-BE49-F238E27FC236}">
                <a16:creationId xmlns:a16="http://schemas.microsoft.com/office/drawing/2014/main" id="{480C80A8-FDEA-4C36-9D4A-092415F3CDC4}"/>
              </a:ext>
            </a:extLst>
          </p:cNvPr>
          <p:cNvSpPr txBox="1"/>
          <p:nvPr/>
        </p:nvSpPr>
        <p:spPr>
          <a:xfrm>
            <a:off x="1194288" y="4237625"/>
            <a:ext cx="3603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spc="300" dirty="0">
                <a:latin typeface="Jua"/>
                <a:ea typeface="Jua"/>
                <a:sym typeface="Jua"/>
              </a:rPr>
              <a:t>이원종</a:t>
            </a:r>
            <a:endParaRPr b="1" spc="300" dirty="0">
              <a:latin typeface="Jua"/>
              <a:ea typeface="Jua"/>
              <a:sym typeface="Jua"/>
            </a:endParaRPr>
          </a:p>
          <a:p>
            <a:r>
              <a:rPr lang="en" spc="300" dirty="0">
                <a:latin typeface="Jua"/>
                <a:ea typeface="Jua"/>
                <a:sym typeface="Jua"/>
              </a:rPr>
              <a:t>리덕스,마이페이지,채팅/채팅서버</a:t>
            </a:r>
            <a:endParaRPr spc="300" dirty="0">
              <a:latin typeface="Jua"/>
              <a:ea typeface="Jua"/>
              <a:sym typeface="Jua"/>
            </a:endParaRPr>
          </a:p>
        </p:txBody>
      </p:sp>
      <p:sp>
        <p:nvSpPr>
          <p:cNvPr id="190" name="Google Shape;573;p60">
            <a:extLst>
              <a:ext uri="{FF2B5EF4-FFF2-40B4-BE49-F238E27FC236}">
                <a16:creationId xmlns:a16="http://schemas.microsoft.com/office/drawing/2014/main" id="{D7F04E75-BB7C-4347-A4FC-FF01EA87408D}"/>
              </a:ext>
            </a:extLst>
          </p:cNvPr>
          <p:cNvSpPr txBox="1"/>
          <p:nvPr/>
        </p:nvSpPr>
        <p:spPr>
          <a:xfrm>
            <a:off x="5165238" y="3746900"/>
            <a:ext cx="3427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spc="300" dirty="0">
                <a:latin typeface="Jua"/>
                <a:ea typeface="Jua"/>
                <a:sym typeface="Jua"/>
              </a:rPr>
              <a:t>정동원</a:t>
            </a:r>
            <a:endParaRPr b="1" spc="300" dirty="0">
              <a:latin typeface="Jua"/>
              <a:ea typeface="Jua"/>
              <a:sym typeface="Jua"/>
            </a:endParaRPr>
          </a:p>
          <a:p>
            <a:r>
              <a:rPr lang="en" spc="300" dirty="0">
                <a:latin typeface="Jua"/>
                <a:ea typeface="Jua"/>
                <a:sym typeface="Jua"/>
              </a:rPr>
              <a:t>매칭시스템/인증/backendapi/연결</a:t>
            </a:r>
            <a:endParaRPr spc="300" dirty="0">
              <a:latin typeface="Jua"/>
              <a:ea typeface="Jua"/>
              <a:sym typeface="Jua"/>
            </a:endParaRPr>
          </a:p>
        </p:txBody>
      </p:sp>
      <p:sp>
        <p:nvSpPr>
          <p:cNvPr id="191" name="Google Shape;574;p60">
            <a:extLst>
              <a:ext uri="{FF2B5EF4-FFF2-40B4-BE49-F238E27FC236}">
                <a16:creationId xmlns:a16="http://schemas.microsoft.com/office/drawing/2014/main" id="{C6206363-DCB8-45F1-835C-36693B0EF6AD}"/>
              </a:ext>
            </a:extLst>
          </p:cNvPr>
          <p:cNvSpPr txBox="1"/>
          <p:nvPr/>
        </p:nvSpPr>
        <p:spPr>
          <a:xfrm>
            <a:off x="1657450" y="1677225"/>
            <a:ext cx="170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70D3C3"/>
                </a:highlight>
                <a:latin typeface="Dosis"/>
                <a:ea typeface="Dosis"/>
                <a:cs typeface="Dosis"/>
                <a:sym typeface="Dosis"/>
              </a:rPr>
              <a:t>Frontend</a:t>
            </a:r>
            <a:endParaRPr sz="2000" b="1">
              <a:solidFill>
                <a:schemeClr val="dk1"/>
              </a:solidFill>
              <a:highlight>
                <a:srgbClr val="70D3C3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2" name="Google Shape;575;p60">
            <a:extLst>
              <a:ext uri="{FF2B5EF4-FFF2-40B4-BE49-F238E27FC236}">
                <a16:creationId xmlns:a16="http://schemas.microsoft.com/office/drawing/2014/main" id="{5E0F13ED-16EA-4AB7-A318-8510FE33C36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1825" y="2827597"/>
            <a:ext cx="705150" cy="70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76;p60">
            <a:extLst>
              <a:ext uri="{FF2B5EF4-FFF2-40B4-BE49-F238E27FC236}">
                <a16:creationId xmlns:a16="http://schemas.microsoft.com/office/drawing/2014/main" id="{1F4C7472-14F9-4E48-8A82-B4EEE70215F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588" y="4127691"/>
            <a:ext cx="705125" cy="73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77;p60">
            <a:extLst>
              <a:ext uri="{FF2B5EF4-FFF2-40B4-BE49-F238E27FC236}">
                <a16:creationId xmlns:a16="http://schemas.microsoft.com/office/drawing/2014/main" id="{8E1521F8-739A-47CC-8492-6CBF0BBDA40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0588" y="3225069"/>
            <a:ext cx="705125" cy="70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78;p60">
            <a:extLst>
              <a:ext uri="{FF2B5EF4-FFF2-40B4-BE49-F238E27FC236}">
                <a16:creationId xmlns:a16="http://schemas.microsoft.com/office/drawing/2014/main" id="{9E1913A3-806B-4A99-8F42-B52CA74786B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8188" y="2293475"/>
            <a:ext cx="729946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579;p60">
            <a:extLst>
              <a:ext uri="{FF2B5EF4-FFF2-40B4-BE49-F238E27FC236}">
                <a16:creationId xmlns:a16="http://schemas.microsoft.com/office/drawing/2014/main" id="{FCE0209D-96CD-4447-BE79-1F5CBC083596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46087" y="3726850"/>
            <a:ext cx="705125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580;p60">
            <a:extLst>
              <a:ext uri="{FF2B5EF4-FFF2-40B4-BE49-F238E27FC236}">
                <a16:creationId xmlns:a16="http://schemas.microsoft.com/office/drawing/2014/main" id="{E19C6113-EBA9-4A25-BCCB-5CBEE121FCB6}"/>
              </a:ext>
            </a:extLst>
          </p:cNvPr>
          <p:cNvSpPr txBox="1"/>
          <p:nvPr/>
        </p:nvSpPr>
        <p:spPr>
          <a:xfrm>
            <a:off x="5473263" y="1677225"/>
            <a:ext cx="170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70D3C3"/>
                </a:highlight>
                <a:latin typeface="Dosis"/>
                <a:ea typeface="Dosis"/>
                <a:cs typeface="Dosis"/>
                <a:sym typeface="Dosis"/>
              </a:rPr>
              <a:t>Backend</a:t>
            </a:r>
            <a:endParaRPr sz="2000" b="1" dirty="0">
              <a:solidFill>
                <a:schemeClr val="dk1"/>
              </a:solidFill>
              <a:highlight>
                <a:srgbClr val="70D3C3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" name="부제목 17">
            <a:extLst>
              <a:ext uri="{FF2B5EF4-FFF2-40B4-BE49-F238E27FC236}">
                <a16:creationId xmlns:a16="http://schemas.microsoft.com/office/drawing/2014/main" id="{44EAB62B-3609-4C74-B05B-3A63E2AD1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5" name="제목 204">
            <a:extLst>
              <a:ext uri="{FF2B5EF4-FFF2-40B4-BE49-F238E27FC236}">
                <a16:creationId xmlns:a16="http://schemas.microsoft.com/office/drawing/2014/main" id="{4E92F545-52AE-4D5D-A589-67F6E028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256" y="1029466"/>
            <a:ext cx="3236588" cy="896700"/>
          </a:xfrm>
        </p:spPr>
        <p:txBody>
          <a:bodyPr/>
          <a:lstStyle/>
          <a:p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0AEEE10-E130-49B8-B8C1-E157D57AE4CD}"/>
              </a:ext>
            </a:extLst>
          </p:cNvPr>
          <p:cNvSpPr/>
          <p:nvPr/>
        </p:nvSpPr>
        <p:spPr>
          <a:xfrm>
            <a:off x="7497947" y="1964362"/>
            <a:ext cx="457200" cy="48767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7" name="그래픽 206" descr="사용자 단색으로 채워진">
            <a:extLst>
              <a:ext uri="{FF2B5EF4-FFF2-40B4-BE49-F238E27FC236}">
                <a16:creationId xmlns:a16="http://schemas.microsoft.com/office/drawing/2014/main" id="{AA475AB3-0C97-46BE-9E7A-E6AE0799D1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6716" y="1997018"/>
            <a:ext cx="422357" cy="422357"/>
          </a:xfrm>
          <a:prstGeom prst="rect">
            <a:avLst/>
          </a:prstGeom>
        </p:spPr>
      </p:pic>
      <p:sp>
        <p:nvSpPr>
          <p:cNvPr id="209" name="Google Shape;409;p60">
            <a:extLst>
              <a:ext uri="{FF2B5EF4-FFF2-40B4-BE49-F238E27FC236}">
                <a16:creationId xmlns:a16="http://schemas.microsoft.com/office/drawing/2014/main" id="{C6396B25-A2E6-4C91-AA0B-0C384FF61211}"/>
              </a:ext>
            </a:extLst>
          </p:cNvPr>
          <p:cNvSpPr txBox="1">
            <a:spLocks/>
          </p:cNvSpPr>
          <p:nvPr/>
        </p:nvSpPr>
        <p:spPr>
          <a:xfrm>
            <a:off x="8021523" y="1908901"/>
            <a:ext cx="16497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l"/>
            <a:r>
              <a:rPr lang="ko-KR" altLang="en-US" sz="2300" spc="300">
                <a:solidFill>
                  <a:schemeClr val="accent3"/>
                </a:solidFill>
                <a:latin typeface="Jua"/>
                <a:ea typeface="Jua"/>
                <a:cs typeface="Jua"/>
                <a:sym typeface="Jua"/>
              </a:rPr>
              <a:t>팀소개</a:t>
            </a:r>
            <a:endParaRPr lang="ko-KR" altLang="en-US" sz="2300" spc="300" dirty="0">
              <a:solidFill>
                <a:schemeClr val="accent3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877947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303732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>
            <a:spLocks noGrp="1"/>
          </p:cNvSpPr>
          <p:nvPr>
            <p:ph type="title"/>
          </p:nvPr>
        </p:nvSpPr>
        <p:spPr>
          <a:xfrm flipH="1">
            <a:off x="856125" y="1857950"/>
            <a:ext cx="4448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Intention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of the plan</a:t>
            </a:r>
            <a:endParaRPr/>
          </a:p>
        </p:txBody>
      </p:sp>
      <p:sp>
        <p:nvSpPr>
          <p:cNvPr id="586" name="Google Shape;586;p61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300" spc="300" dirty="0">
                <a:latin typeface="Jua"/>
                <a:ea typeface="Jua"/>
                <a:cs typeface="Jua"/>
                <a:sym typeface="Jua"/>
              </a:rPr>
              <a:t>서비스제작배경</a:t>
            </a:r>
            <a:endParaRPr sz="2300" spc="300"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587" name="Google Shape;587;p61"/>
          <p:cNvGrpSpPr/>
          <p:nvPr/>
        </p:nvGrpSpPr>
        <p:grpSpPr>
          <a:xfrm flipH="1">
            <a:off x="4758942" y="911677"/>
            <a:ext cx="3932293" cy="3312233"/>
            <a:chOff x="4319313" y="915632"/>
            <a:chExt cx="3624567" cy="3312233"/>
          </a:xfrm>
        </p:grpSpPr>
        <p:sp>
          <p:nvSpPr>
            <p:cNvPr id="588" name="Google Shape;588;p61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1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1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1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1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1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1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1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1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1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1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1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1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1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1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1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1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1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1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1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1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1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1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1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1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1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1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1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1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1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1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1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1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1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1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1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1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1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1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1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1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1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1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1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1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1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1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1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1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1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1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1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1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1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1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1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1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1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1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1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1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1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1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1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1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1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1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1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1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1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1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1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1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1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1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1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1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1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1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1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1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1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1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1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1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1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1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1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1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1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1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1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1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1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1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1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1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1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1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1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1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1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1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1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1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1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1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1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1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1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1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1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1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1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1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1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1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1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1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1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1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1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1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1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1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1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1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1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1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1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1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A8A3BF30-4673-4C8C-A226-8D09C9153B9E}"/>
              </a:ext>
            </a:extLst>
          </p:cNvPr>
          <p:cNvSpPr/>
          <p:nvPr/>
        </p:nvSpPr>
        <p:spPr>
          <a:xfrm>
            <a:off x="353907" y="2775949"/>
            <a:ext cx="457200" cy="487679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8" name="그래픽 177" descr="청사진 단색으로 채워진">
            <a:extLst>
              <a:ext uri="{FF2B5EF4-FFF2-40B4-BE49-F238E27FC236}">
                <a16:creationId xmlns:a16="http://schemas.microsoft.com/office/drawing/2014/main" id="{CF1CA26E-C0C6-40DA-8F52-D891ACFBC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269" y="2833266"/>
            <a:ext cx="373036" cy="373036"/>
          </a:xfrm>
          <a:prstGeom prst="rect">
            <a:avLst/>
          </a:prstGeom>
        </p:spPr>
      </p:pic>
      <p:sp>
        <p:nvSpPr>
          <p:cNvPr id="729" name="Google Shape;729;p61"/>
          <p:cNvSpPr/>
          <p:nvPr/>
        </p:nvSpPr>
        <p:spPr>
          <a:xfrm>
            <a:off x="4417203" y="3939119"/>
            <a:ext cx="489345" cy="211300"/>
          </a:xfrm>
          <a:custGeom>
            <a:avLst/>
            <a:gdLst/>
            <a:ahLst/>
            <a:cxnLst/>
            <a:rect l="l" t="t" r="r" b="b"/>
            <a:pathLst>
              <a:path w="7617" h="3289" extrusionOk="0">
                <a:moveTo>
                  <a:pt x="697" y="0"/>
                </a:moveTo>
                <a:cubicBezTo>
                  <a:pt x="616" y="0"/>
                  <a:pt x="532" y="15"/>
                  <a:pt x="448" y="44"/>
                </a:cubicBezTo>
                <a:cubicBezTo>
                  <a:pt x="108" y="268"/>
                  <a:pt x="0" y="600"/>
                  <a:pt x="108" y="940"/>
                </a:cubicBezTo>
                <a:cubicBezTo>
                  <a:pt x="1120" y="2840"/>
                  <a:pt x="2241" y="3288"/>
                  <a:pt x="3244" y="3288"/>
                </a:cubicBezTo>
                <a:cubicBezTo>
                  <a:pt x="3692" y="3288"/>
                  <a:pt x="4257" y="3181"/>
                  <a:pt x="4705" y="3064"/>
                </a:cubicBezTo>
                <a:cubicBezTo>
                  <a:pt x="5183" y="2927"/>
                  <a:pt x="5581" y="2833"/>
                  <a:pt x="5945" y="2833"/>
                </a:cubicBezTo>
                <a:cubicBezTo>
                  <a:pt x="6174" y="2833"/>
                  <a:pt x="6390" y="2870"/>
                  <a:pt x="6604" y="2957"/>
                </a:cubicBezTo>
                <a:cubicBezTo>
                  <a:pt x="6683" y="3035"/>
                  <a:pt x="6790" y="3072"/>
                  <a:pt x="6900" y="3072"/>
                </a:cubicBezTo>
                <a:cubicBezTo>
                  <a:pt x="7102" y="3072"/>
                  <a:pt x="7317" y="2947"/>
                  <a:pt x="7393" y="2733"/>
                </a:cubicBezTo>
                <a:cubicBezTo>
                  <a:pt x="7617" y="2508"/>
                  <a:pt x="7500" y="2060"/>
                  <a:pt x="7276" y="1944"/>
                </a:cubicBezTo>
                <a:cubicBezTo>
                  <a:pt x="6784" y="1649"/>
                  <a:pt x="6314" y="1549"/>
                  <a:pt x="5875" y="1549"/>
                </a:cubicBezTo>
                <a:cubicBezTo>
                  <a:pt x="5316" y="1549"/>
                  <a:pt x="4806" y="1711"/>
                  <a:pt x="4364" y="1836"/>
                </a:cubicBezTo>
                <a:cubicBezTo>
                  <a:pt x="3973" y="1912"/>
                  <a:pt x="3577" y="1992"/>
                  <a:pt x="3220" y="1992"/>
                </a:cubicBezTo>
                <a:cubicBezTo>
                  <a:pt x="3071" y="1992"/>
                  <a:pt x="2928" y="1978"/>
                  <a:pt x="2796" y="1944"/>
                </a:cubicBezTo>
                <a:cubicBezTo>
                  <a:pt x="2241" y="1836"/>
                  <a:pt x="1793" y="1272"/>
                  <a:pt x="1228" y="376"/>
                </a:cubicBezTo>
                <a:cubicBezTo>
                  <a:pt x="1148" y="128"/>
                  <a:pt x="937" y="0"/>
                  <a:pt x="697" y="0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1"/>
          <p:cNvSpPr/>
          <p:nvPr/>
        </p:nvSpPr>
        <p:spPr>
          <a:xfrm>
            <a:off x="4820145" y="4049554"/>
            <a:ext cx="86406" cy="86923"/>
          </a:xfrm>
          <a:custGeom>
            <a:avLst/>
            <a:gdLst/>
            <a:ahLst/>
            <a:cxnLst/>
            <a:rect l="l" t="t" r="r" b="b"/>
            <a:pathLst>
              <a:path w="1345" h="1353" extrusionOk="0">
                <a:moveTo>
                  <a:pt x="449" y="1"/>
                </a:moveTo>
                <a:cubicBezTo>
                  <a:pt x="332" y="225"/>
                  <a:pt x="1" y="565"/>
                  <a:pt x="1" y="1121"/>
                </a:cubicBezTo>
                <a:cubicBezTo>
                  <a:pt x="108" y="1121"/>
                  <a:pt x="225" y="1238"/>
                  <a:pt x="332" y="1238"/>
                </a:cubicBezTo>
                <a:cubicBezTo>
                  <a:pt x="411" y="1316"/>
                  <a:pt x="518" y="1353"/>
                  <a:pt x="628" y="1353"/>
                </a:cubicBezTo>
                <a:cubicBezTo>
                  <a:pt x="830" y="1353"/>
                  <a:pt x="1045" y="1228"/>
                  <a:pt x="1121" y="1014"/>
                </a:cubicBezTo>
                <a:cubicBezTo>
                  <a:pt x="1345" y="789"/>
                  <a:pt x="1228" y="341"/>
                  <a:pt x="1004" y="225"/>
                </a:cubicBezTo>
                <a:cubicBezTo>
                  <a:pt x="780" y="117"/>
                  <a:pt x="673" y="1"/>
                  <a:pt x="449" y="1"/>
                </a:cubicBezTo>
                <a:close/>
              </a:path>
            </a:pathLst>
          </a:custGeom>
          <a:solidFill>
            <a:srgbClr val="FFF9F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1"/>
          <p:cNvSpPr/>
          <p:nvPr/>
        </p:nvSpPr>
        <p:spPr>
          <a:xfrm>
            <a:off x="4352120" y="4027071"/>
            <a:ext cx="137097" cy="339210"/>
          </a:xfrm>
          <a:custGeom>
            <a:avLst/>
            <a:gdLst/>
            <a:ahLst/>
            <a:cxnLst/>
            <a:rect l="l" t="t" r="r" b="b"/>
            <a:pathLst>
              <a:path w="2134" h="5280" extrusionOk="0">
                <a:moveTo>
                  <a:pt x="1056" y="1"/>
                </a:moveTo>
                <a:cubicBezTo>
                  <a:pt x="560" y="1"/>
                  <a:pt x="117" y="412"/>
                  <a:pt x="117" y="915"/>
                </a:cubicBezTo>
                <a:cubicBezTo>
                  <a:pt x="1" y="2036"/>
                  <a:pt x="1" y="3263"/>
                  <a:pt x="117" y="4383"/>
                </a:cubicBezTo>
                <a:cubicBezTo>
                  <a:pt x="117" y="4948"/>
                  <a:pt x="565" y="5279"/>
                  <a:pt x="1121" y="5279"/>
                </a:cubicBezTo>
                <a:lnTo>
                  <a:pt x="1237" y="5279"/>
                </a:lnTo>
                <a:cubicBezTo>
                  <a:pt x="1793" y="5279"/>
                  <a:pt x="2133" y="4724"/>
                  <a:pt x="2133" y="4159"/>
                </a:cubicBezTo>
                <a:cubicBezTo>
                  <a:pt x="2017" y="3263"/>
                  <a:pt x="2017" y="2036"/>
                  <a:pt x="2133" y="1139"/>
                </a:cubicBezTo>
                <a:cubicBezTo>
                  <a:pt x="2133" y="575"/>
                  <a:pt x="1793" y="19"/>
                  <a:pt x="1237" y="19"/>
                </a:cubicBezTo>
                <a:cubicBezTo>
                  <a:pt x="1177" y="7"/>
                  <a:pt x="1116" y="1"/>
                  <a:pt x="1056" y="1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1"/>
          <p:cNvSpPr/>
          <p:nvPr/>
        </p:nvSpPr>
        <p:spPr>
          <a:xfrm>
            <a:off x="4143775" y="4027071"/>
            <a:ext cx="143972" cy="339210"/>
          </a:xfrm>
          <a:custGeom>
            <a:avLst/>
            <a:gdLst/>
            <a:ahLst/>
            <a:cxnLst/>
            <a:rect l="l" t="t" r="r" b="b"/>
            <a:pathLst>
              <a:path w="2241" h="5280" extrusionOk="0">
                <a:moveTo>
                  <a:pt x="1163" y="1"/>
                </a:moveTo>
                <a:cubicBezTo>
                  <a:pt x="666" y="1"/>
                  <a:pt x="224" y="412"/>
                  <a:pt x="224" y="915"/>
                </a:cubicBezTo>
                <a:cubicBezTo>
                  <a:pt x="0" y="2036"/>
                  <a:pt x="0" y="3263"/>
                  <a:pt x="224" y="4383"/>
                </a:cubicBezTo>
                <a:cubicBezTo>
                  <a:pt x="224" y="4948"/>
                  <a:pt x="672" y="5279"/>
                  <a:pt x="1228" y="5279"/>
                </a:cubicBezTo>
                <a:lnTo>
                  <a:pt x="1344" y="5279"/>
                </a:lnTo>
                <a:cubicBezTo>
                  <a:pt x="1900" y="5279"/>
                  <a:pt x="2240" y="4724"/>
                  <a:pt x="2240" y="4159"/>
                </a:cubicBezTo>
                <a:cubicBezTo>
                  <a:pt x="2124" y="3263"/>
                  <a:pt x="2124" y="2036"/>
                  <a:pt x="2240" y="1139"/>
                </a:cubicBezTo>
                <a:cubicBezTo>
                  <a:pt x="2240" y="575"/>
                  <a:pt x="1900" y="19"/>
                  <a:pt x="1344" y="19"/>
                </a:cubicBezTo>
                <a:cubicBezTo>
                  <a:pt x="1283" y="7"/>
                  <a:pt x="1223" y="1"/>
                  <a:pt x="1163" y="1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1"/>
          <p:cNvSpPr/>
          <p:nvPr/>
        </p:nvSpPr>
        <p:spPr>
          <a:xfrm>
            <a:off x="3920395" y="3800412"/>
            <a:ext cx="237832" cy="400626"/>
          </a:xfrm>
          <a:custGeom>
            <a:avLst/>
            <a:gdLst/>
            <a:ahLst/>
            <a:cxnLst/>
            <a:rect l="l" t="t" r="r" b="b"/>
            <a:pathLst>
              <a:path w="3702" h="6236" extrusionOk="0">
                <a:moveTo>
                  <a:pt x="2542" y="1"/>
                </a:moveTo>
                <a:cubicBezTo>
                  <a:pt x="2254" y="1"/>
                  <a:pt x="1975" y="117"/>
                  <a:pt x="1793" y="295"/>
                </a:cubicBezTo>
                <a:cubicBezTo>
                  <a:pt x="1237" y="967"/>
                  <a:pt x="1121" y="1755"/>
                  <a:pt x="1013" y="2427"/>
                </a:cubicBezTo>
                <a:cubicBezTo>
                  <a:pt x="897" y="3099"/>
                  <a:pt x="789" y="3879"/>
                  <a:pt x="341" y="4775"/>
                </a:cubicBezTo>
                <a:cubicBezTo>
                  <a:pt x="1" y="5340"/>
                  <a:pt x="225" y="5895"/>
                  <a:pt x="789" y="6236"/>
                </a:cubicBezTo>
                <a:lnTo>
                  <a:pt x="1237" y="6236"/>
                </a:lnTo>
                <a:cubicBezTo>
                  <a:pt x="1569" y="6236"/>
                  <a:pt x="1909" y="6119"/>
                  <a:pt x="2133" y="5671"/>
                </a:cubicBezTo>
                <a:cubicBezTo>
                  <a:pt x="2689" y="4443"/>
                  <a:pt x="2913" y="3431"/>
                  <a:pt x="3029" y="2759"/>
                </a:cubicBezTo>
                <a:cubicBezTo>
                  <a:pt x="3137" y="2203"/>
                  <a:pt x="3137" y="1863"/>
                  <a:pt x="3361" y="1639"/>
                </a:cubicBezTo>
                <a:cubicBezTo>
                  <a:pt x="3701" y="1307"/>
                  <a:pt x="3701" y="635"/>
                  <a:pt x="3253" y="295"/>
                </a:cubicBezTo>
                <a:cubicBezTo>
                  <a:pt x="3046" y="87"/>
                  <a:pt x="2790" y="1"/>
                  <a:pt x="2542" y="1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1"/>
          <p:cNvSpPr/>
          <p:nvPr/>
        </p:nvSpPr>
        <p:spPr>
          <a:xfrm>
            <a:off x="4575507" y="4057074"/>
            <a:ext cx="64566" cy="14455"/>
          </a:xfrm>
          <a:custGeom>
            <a:avLst/>
            <a:gdLst/>
            <a:ahLst/>
            <a:cxnLst/>
            <a:rect l="l" t="t" r="r" b="b"/>
            <a:pathLst>
              <a:path w="1005" h="225" extrusionOk="0">
                <a:moveTo>
                  <a:pt x="1" y="0"/>
                </a:moveTo>
                <a:lnTo>
                  <a:pt x="1" y="0"/>
                </a:lnTo>
                <a:cubicBezTo>
                  <a:pt x="108" y="0"/>
                  <a:pt x="225" y="108"/>
                  <a:pt x="332" y="108"/>
                </a:cubicBezTo>
                <a:cubicBezTo>
                  <a:pt x="449" y="108"/>
                  <a:pt x="556" y="224"/>
                  <a:pt x="780" y="224"/>
                </a:cubicBezTo>
                <a:cubicBezTo>
                  <a:pt x="780" y="224"/>
                  <a:pt x="897" y="108"/>
                  <a:pt x="1004" y="108"/>
                </a:cubicBezTo>
                <a:lnTo>
                  <a:pt x="1004" y="108"/>
                </a:lnTo>
                <a:cubicBezTo>
                  <a:pt x="897" y="108"/>
                  <a:pt x="780" y="224"/>
                  <a:pt x="780" y="224"/>
                </a:cubicBezTo>
                <a:cubicBezTo>
                  <a:pt x="556" y="224"/>
                  <a:pt x="449" y="108"/>
                  <a:pt x="332" y="108"/>
                </a:cubicBezTo>
                <a:cubicBezTo>
                  <a:pt x="225" y="108"/>
                  <a:pt x="108" y="0"/>
                  <a:pt x="1" y="0"/>
                </a:cubicBezTo>
                <a:close/>
              </a:path>
            </a:pathLst>
          </a:custGeom>
          <a:solidFill>
            <a:srgbClr val="FFFCF9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1"/>
          <p:cNvSpPr/>
          <p:nvPr/>
        </p:nvSpPr>
        <p:spPr>
          <a:xfrm>
            <a:off x="4517938" y="4057074"/>
            <a:ext cx="122125" cy="86407"/>
          </a:xfrm>
          <a:custGeom>
            <a:avLst/>
            <a:gdLst/>
            <a:ahLst/>
            <a:cxnLst/>
            <a:rect l="l" t="t" r="r" b="b"/>
            <a:pathLst>
              <a:path w="1901" h="1345" extrusionOk="0">
                <a:moveTo>
                  <a:pt x="897" y="0"/>
                </a:moveTo>
                <a:lnTo>
                  <a:pt x="1" y="897"/>
                </a:lnTo>
                <a:cubicBezTo>
                  <a:pt x="332" y="1121"/>
                  <a:pt x="556" y="1228"/>
                  <a:pt x="897" y="1345"/>
                </a:cubicBezTo>
                <a:cubicBezTo>
                  <a:pt x="1345" y="1004"/>
                  <a:pt x="1676" y="556"/>
                  <a:pt x="1900" y="108"/>
                </a:cubicBezTo>
                <a:cubicBezTo>
                  <a:pt x="1793" y="108"/>
                  <a:pt x="1676" y="224"/>
                  <a:pt x="1676" y="224"/>
                </a:cubicBezTo>
                <a:cubicBezTo>
                  <a:pt x="1452" y="224"/>
                  <a:pt x="1345" y="108"/>
                  <a:pt x="1228" y="108"/>
                </a:cubicBezTo>
                <a:cubicBezTo>
                  <a:pt x="1121" y="108"/>
                  <a:pt x="1004" y="0"/>
                  <a:pt x="897" y="0"/>
                </a:cubicBezTo>
                <a:close/>
              </a:path>
            </a:pathLst>
          </a:custGeom>
          <a:solidFill>
            <a:srgbClr val="FFEBD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1"/>
          <p:cNvSpPr/>
          <p:nvPr/>
        </p:nvSpPr>
        <p:spPr>
          <a:xfrm>
            <a:off x="4481640" y="4135967"/>
            <a:ext cx="66" cy="72018"/>
          </a:xfrm>
          <a:custGeom>
            <a:avLst/>
            <a:gdLst/>
            <a:ahLst/>
            <a:cxnLst/>
            <a:rect l="l" t="t" r="r" b="b"/>
            <a:pathLst>
              <a:path w="1" h="1121" extrusionOk="0">
                <a:moveTo>
                  <a:pt x="1" y="0"/>
                </a:moveTo>
                <a:lnTo>
                  <a:pt x="1" y="0"/>
                </a:lnTo>
                <a:lnTo>
                  <a:pt x="1" y="1120"/>
                </a:lnTo>
                <a:lnTo>
                  <a:pt x="1" y="1120"/>
                </a:lnTo>
                <a:close/>
              </a:path>
            </a:pathLst>
          </a:custGeom>
          <a:solidFill>
            <a:srgbClr val="FFFAF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61"/>
          <p:cNvSpPr/>
          <p:nvPr/>
        </p:nvSpPr>
        <p:spPr>
          <a:xfrm>
            <a:off x="4352120" y="4135967"/>
            <a:ext cx="129580" cy="108254"/>
          </a:xfrm>
          <a:custGeom>
            <a:avLst/>
            <a:gdLst/>
            <a:ahLst/>
            <a:cxnLst/>
            <a:rect l="l" t="t" r="r" b="b"/>
            <a:pathLst>
              <a:path w="2017" h="1685" extrusionOk="0">
                <a:moveTo>
                  <a:pt x="2017" y="0"/>
                </a:moveTo>
                <a:cubicBezTo>
                  <a:pt x="1461" y="341"/>
                  <a:pt x="789" y="565"/>
                  <a:pt x="1" y="672"/>
                </a:cubicBezTo>
                <a:lnTo>
                  <a:pt x="1" y="1685"/>
                </a:lnTo>
                <a:cubicBezTo>
                  <a:pt x="673" y="1568"/>
                  <a:pt x="1461" y="1344"/>
                  <a:pt x="2017" y="1120"/>
                </a:cubicBezTo>
                <a:lnTo>
                  <a:pt x="2017" y="0"/>
                </a:lnTo>
                <a:close/>
              </a:path>
            </a:pathLst>
          </a:custGeom>
          <a:solidFill>
            <a:srgbClr val="FFE8CC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1"/>
          <p:cNvSpPr/>
          <p:nvPr/>
        </p:nvSpPr>
        <p:spPr>
          <a:xfrm>
            <a:off x="4280166" y="4179141"/>
            <a:ext cx="66" cy="65080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0"/>
                </a:moveTo>
                <a:lnTo>
                  <a:pt x="1" y="1013"/>
                </a:lnTo>
                <a:lnTo>
                  <a:pt x="1" y="1013"/>
                </a:lnTo>
                <a:lnTo>
                  <a:pt x="1" y="0"/>
                </a:lnTo>
                <a:close/>
              </a:path>
            </a:pathLst>
          </a:custGeom>
          <a:solidFill>
            <a:srgbClr val="FFFAF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1"/>
          <p:cNvSpPr/>
          <p:nvPr/>
        </p:nvSpPr>
        <p:spPr>
          <a:xfrm>
            <a:off x="4150650" y="4129035"/>
            <a:ext cx="129580" cy="115192"/>
          </a:xfrm>
          <a:custGeom>
            <a:avLst/>
            <a:gdLst/>
            <a:ahLst/>
            <a:cxnLst/>
            <a:rect l="l" t="t" r="r" b="b"/>
            <a:pathLst>
              <a:path w="2017" h="1793" extrusionOk="0">
                <a:moveTo>
                  <a:pt x="1" y="1"/>
                </a:moveTo>
                <a:lnTo>
                  <a:pt x="1" y="1121"/>
                </a:lnTo>
                <a:cubicBezTo>
                  <a:pt x="565" y="1452"/>
                  <a:pt x="1237" y="1676"/>
                  <a:pt x="2017" y="1793"/>
                </a:cubicBezTo>
                <a:lnTo>
                  <a:pt x="2017" y="780"/>
                </a:lnTo>
                <a:cubicBezTo>
                  <a:pt x="1237" y="673"/>
                  <a:pt x="565" y="449"/>
                  <a:pt x="1" y="1"/>
                </a:cubicBezTo>
                <a:close/>
              </a:path>
            </a:pathLst>
          </a:custGeom>
          <a:solidFill>
            <a:srgbClr val="FFE8CC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1"/>
          <p:cNvSpPr/>
          <p:nvPr/>
        </p:nvSpPr>
        <p:spPr>
          <a:xfrm>
            <a:off x="3977960" y="3833698"/>
            <a:ext cx="50753" cy="172751"/>
          </a:xfrm>
          <a:custGeom>
            <a:avLst/>
            <a:gdLst/>
            <a:ahLst/>
            <a:cxnLst/>
            <a:rect l="l" t="t" r="r" b="b"/>
            <a:pathLst>
              <a:path w="790" h="2689" extrusionOk="0">
                <a:moveTo>
                  <a:pt x="789" y="1"/>
                </a:moveTo>
                <a:cubicBezTo>
                  <a:pt x="341" y="565"/>
                  <a:pt x="225" y="1237"/>
                  <a:pt x="117" y="1909"/>
                </a:cubicBezTo>
                <a:cubicBezTo>
                  <a:pt x="1" y="2133"/>
                  <a:pt x="1" y="2465"/>
                  <a:pt x="1" y="2689"/>
                </a:cubicBezTo>
                <a:lnTo>
                  <a:pt x="1" y="2689"/>
                </a:lnTo>
                <a:cubicBezTo>
                  <a:pt x="1" y="2465"/>
                  <a:pt x="1" y="2133"/>
                  <a:pt x="117" y="1909"/>
                </a:cubicBezTo>
                <a:cubicBezTo>
                  <a:pt x="225" y="1237"/>
                  <a:pt x="341" y="565"/>
                  <a:pt x="789" y="1"/>
                </a:cubicBezTo>
                <a:close/>
              </a:path>
            </a:pathLst>
          </a:custGeom>
          <a:solidFill>
            <a:srgbClr val="FFFAF3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1"/>
          <p:cNvSpPr/>
          <p:nvPr/>
        </p:nvSpPr>
        <p:spPr>
          <a:xfrm>
            <a:off x="3977960" y="3833698"/>
            <a:ext cx="115191" cy="309786"/>
          </a:xfrm>
          <a:custGeom>
            <a:avLst/>
            <a:gdLst/>
            <a:ahLst/>
            <a:cxnLst/>
            <a:rect l="l" t="t" r="r" b="b"/>
            <a:pathLst>
              <a:path w="1793" h="4822" extrusionOk="0">
                <a:moveTo>
                  <a:pt x="789" y="1"/>
                </a:moveTo>
                <a:lnTo>
                  <a:pt x="789" y="1"/>
                </a:lnTo>
                <a:cubicBezTo>
                  <a:pt x="341" y="565"/>
                  <a:pt x="225" y="1237"/>
                  <a:pt x="117" y="1909"/>
                </a:cubicBezTo>
                <a:cubicBezTo>
                  <a:pt x="1" y="2133"/>
                  <a:pt x="1" y="2465"/>
                  <a:pt x="1" y="2689"/>
                </a:cubicBezTo>
                <a:cubicBezTo>
                  <a:pt x="225" y="3585"/>
                  <a:pt x="789" y="4257"/>
                  <a:pt x="1345" y="4822"/>
                </a:cubicBezTo>
                <a:cubicBezTo>
                  <a:pt x="1569" y="4481"/>
                  <a:pt x="1685" y="4149"/>
                  <a:pt x="1793" y="3809"/>
                </a:cubicBezTo>
                <a:lnTo>
                  <a:pt x="1461" y="3477"/>
                </a:lnTo>
                <a:lnTo>
                  <a:pt x="1461" y="3361"/>
                </a:lnTo>
                <a:lnTo>
                  <a:pt x="1345" y="3361"/>
                </a:lnTo>
                <a:cubicBezTo>
                  <a:pt x="897" y="2805"/>
                  <a:pt x="673" y="2017"/>
                  <a:pt x="673" y="1121"/>
                </a:cubicBezTo>
                <a:lnTo>
                  <a:pt x="673" y="1013"/>
                </a:lnTo>
                <a:cubicBezTo>
                  <a:pt x="673" y="673"/>
                  <a:pt x="673" y="341"/>
                  <a:pt x="789" y="1"/>
                </a:cubicBezTo>
                <a:close/>
              </a:path>
            </a:pathLst>
          </a:custGeom>
          <a:solidFill>
            <a:srgbClr val="FFE8CC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1"/>
          <p:cNvSpPr/>
          <p:nvPr/>
        </p:nvSpPr>
        <p:spPr>
          <a:xfrm>
            <a:off x="4021133" y="3617833"/>
            <a:ext cx="604533" cy="561367"/>
          </a:xfrm>
          <a:custGeom>
            <a:avLst/>
            <a:gdLst/>
            <a:ahLst/>
            <a:cxnLst/>
            <a:rect l="l" t="t" r="r" b="b"/>
            <a:pathLst>
              <a:path w="9410" h="8738" extrusionOk="0">
                <a:moveTo>
                  <a:pt x="4705" y="1"/>
                </a:moveTo>
                <a:cubicBezTo>
                  <a:pt x="2017" y="1"/>
                  <a:pt x="1" y="2017"/>
                  <a:pt x="1" y="4373"/>
                </a:cubicBezTo>
                <a:cubicBezTo>
                  <a:pt x="1" y="6837"/>
                  <a:pt x="2017" y="8737"/>
                  <a:pt x="4705" y="8737"/>
                </a:cubicBezTo>
                <a:cubicBezTo>
                  <a:pt x="7285" y="8737"/>
                  <a:pt x="9409" y="6837"/>
                  <a:pt x="9409" y="4373"/>
                </a:cubicBezTo>
                <a:cubicBezTo>
                  <a:pt x="9409" y="2017"/>
                  <a:pt x="7285" y="1"/>
                  <a:pt x="4705" y="1"/>
                </a:cubicBezTo>
                <a:close/>
              </a:path>
            </a:pathLst>
          </a:custGeom>
          <a:solidFill>
            <a:srgbClr val="FFE5C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1"/>
          <p:cNvSpPr/>
          <p:nvPr/>
        </p:nvSpPr>
        <p:spPr>
          <a:xfrm>
            <a:off x="4021133" y="3898778"/>
            <a:ext cx="50753" cy="158362"/>
          </a:xfrm>
          <a:custGeom>
            <a:avLst/>
            <a:gdLst/>
            <a:ahLst/>
            <a:cxnLst/>
            <a:rect l="l" t="t" r="r" b="b"/>
            <a:pathLst>
              <a:path w="790" h="2465" extrusionOk="0">
                <a:moveTo>
                  <a:pt x="789" y="2464"/>
                </a:moveTo>
                <a:lnTo>
                  <a:pt x="789" y="2464"/>
                </a:lnTo>
                <a:lnTo>
                  <a:pt x="789" y="2464"/>
                </a:lnTo>
                <a:close/>
                <a:moveTo>
                  <a:pt x="789" y="2464"/>
                </a:moveTo>
                <a:lnTo>
                  <a:pt x="789" y="2464"/>
                </a:lnTo>
                <a:lnTo>
                  <a:pt x="789" y="2464"/>
                </a:lnTo>
                <a:close/>
                <a:moveTo>
                  <a:pt x="789" y="2464"/>
                </a:moveTo>
                <a:lnTo>
                  <a:pt x="789" y="2464"/>
                </a:lnTo>
                <a:lnTo>
                  <a:pt x="789" y="2464"/>
                </a:lnTo>
                <a:close/>
                <a:moveTo>
                  <a:pt x="789" y="2464"/>
                </a:moveTo>
                <a:lnTo>
                  <a:pt x="789" y="2464"/>
                </a:lnTo>
                <a:lnTo>
                  <a:pt x="789" y="2464"/>
                </a:lnTo>
                <a:close/>
                <a:moveTo>
                  <a:pt x="789" y="2464"/>
                </a:moveTo>
                <a:lnTo>
                  <a:pt x="789" y="2464"/>
                </a:lnTo>
                <a:lnTo>
                  <a:pt x="789" y="2464"/>
                </a:lnTo>
                <a:close/>
                <a:moveTo>
                  <a:pt x="789" y="2348"/>
                </a:moveTo>
                <a:lnTo>
                  <a:pt x="789" y="2464"/>
                </a:lnTo>
                <a:lnTo>
                  <a:pt x="789" y="2348"/>
                </a:lnTo>
                <a:close/>
                <a:moveTo>
                  <a:pt x="673" y="2348"/>
                </a:moveTo>
                <a:lnTo>
                  <a:pt x="673" y="2348"/>
                </a:lnTo>
                <a:lnTo>
                  <a:pt x="673" y="2348"/>
                </a:lnTo>
                <a:close/>
                <a:moveTo>
                  <a:pt x="1" y="108"/>
                </a:moveTo>
                <a:cubicBezTo>
                  <a:pt x="1" y="1004"/>
                  <a:pt x="225" y="1792"/>
                  <a:pt x="673" y="2348"/>
                </a:cubicBezTo>
                <a:cubicBezTo>
                  <a:pt x="225" y="1792"/>
                  <a:pt x="1" y="1004"/>
                  <a:pt x="1" y="108"/>
                </a:cubicBez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108"/>
                </a:moveTo>
                <a:lnTo>
                  <a:pt x="1" y="108"/>
                </a:lnTo>
                <a:lnTo>
                  <a:pt x="1" y="108"/>
                </a:lnTo>
                <a:close/>
                <a:moveTo>
                  <a:pt x="1" y="0"/>
                </a:moveTo>
                <a:lnTo>
                  <a:pt x="1" y="108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close/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FEBD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1"/>
          <p:cNvSpPr/>
          <p:nvPr/>
        </p:nvSpPr>
        <p:spPr>
          <a:xfrm>
            <a:off x="4021133" y="3783652"/>
            <a:ext cx="252221" cy="395554"/>
          </a:xfrm>
          <a:custGeom>
            <a:avLst/>
            <a:gdLst/>
            <a:ahLst/>
            <a:cxnLst/>
            <a:rect l="l" t="t" r="r" b="b"/>
            <a:pathLst>
              <a:path w="3926" h="6157" extrusionOk="0">
                <a:moveTo>
                  <a:pt x="341" y="0"/>
                </a:moveTo>
                <a:cubicBezTo>
                  <a:pt x="117" y="556"/>
                  <a:pt x="1" y="1120"/>
                  <a:pt x="1" y="1792"/>
                </a:cubicBezTo>
                <a:lnTo>
                  <a:pt x="1" y="1900"/>
                </a:lnTo>
                <a:cubicBezTo>
                  <a:pt x="1" y="2796"/>
                  <a:pt x="225" y="3584"/>
                  <a:pt x="673" y="4140"/>
                </a:cubicBezTo>
                <a:lnTo>
                  <a:pt x="789" y="4140"/>
                </a:lnTo>
                <a:lnTo>
                  <a:pt x="789" y="4256"/>
                </a:lnTo>
                <a:cubicBezTo>
                  <a:pt x="1461" y="5260"/>
                  <a:pt x="2689" y="5932"/>
                  <a:pt x="3925" y="6156"/>
                </a:cubicBezTo>
                <a:cubicBezTo>
                  <a:pt x="1793" y="4704"/>
                  <a:pt x="2465" y="1792"/>
                  <a:pt x="2913" y="556"/>
                </a:cubicBezTo>
                <a:cubicBezTo>
                  <a:pt x="2357" y="556"/>
                  <a:pt x="1909" y="448"/>
                  <a:pt x="1461" y="332"/>
                </a:cubicBezTo>
                <a:lnTo>
                  <a:pt x="1237" y="332"/>
                </a:lnTo>
                <a:lnTo>
                  <a:pt x="1237" y="224"/>
                </a:lnTo>
                <a:lnTo>
                  <a:pt x="1013" y="224"/>
                </a:lnTo>
                <a:cubicBezTo>
                  <a:pt x="789" y="108"/>
                  <a:pt x="565" y="108"/>
                  <a:pt x="341" y="0"/>
                </a:cubicBezTo>
                <a:close/>
              </a:path>
            </a:pathLst>
          </a:custGeom>
          <a:solidFill>
            <a:srgbClr val="F7CC58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1"/>
          <p:cNvSpPr/>
          <p:nvPr/>
        </p:nvSpPr>
        <p:spPr>
          <a:xfrm>
            <a:off x="3769548" y="3012452"/>
            <a:ext cx="467502" cy="443544"/>
          </a:xfrm>
          <a:custGeom>
            <a:avLst/>
            <a:gdLst/>
            <a:ahLst/>
            <a:cxnLst/>
            <a:rect l="l" t="t" r="r" b="b"/>
            <a:pathLst>
              <a:path w="7277" h="6904" extrusionOk="0">
                <a:moveTo>
                  <a:pt x="1636" y="0"/>
                </a:moveTo>
                <a:cubicBezTo>
                  <a:pt x="1497" y="0"/>
                  <a:pt x="1360" y="5"/>
                  <a:pt x="1228" y="15"/>
                </a:cubicBezTo>
                <a:cubicBezTo>
                  <a:pt x="780" y="132"/>
                  <a:pt x="449" y="356"/>
                  <a:pt x="449" y="687"/>
                </a:cubicBezTo>
                <a:cubicBezTo>
                  <a:pt x="1" y="2148"/>
                  <a:pt x="108" y="4164"/>
                  <a:pt x="1793" y="5839"/>
                </a:cubicBezTo>
                <a:cubicBezTo>
                  <a:pt x="2631" y="6623"/>
                  <a:pt x="3386" y="6904"/>
                  <a:pt x="4043" y="6904"/>
                </a:cubicBezTo>
                <a:cubicBezTo>
                  <a:pt x="4701" y="6904"/>
                  <a:pt x="5261" y="6623"/>
                  <a:pt x="5709" y="6287"/>
                </a:cubicBezTo>
                <a:cubicBezTo>
                  <a:pt x="6605" y="5508"/>
                  <a:pt x="7277" y="4164"/>
                  <a:pt x="5933" y="2255"/>
                </a:cubicBezTo>
                <a:cubicBezTo>
                  <a:pt x="4816" y="527"/>
                  <a:pt x="3046" y="0"/>
                  <a:pt x="1636" y="0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1"/>
          <p:cNvSpPr/>
          <p:nvPr/>
        </p:nvSpPr>
        <p:spPr>
          <a:xfrm>
            <a:off x="3769545" y="3070981"/>
            <a:ext cx="345503" cy="385273"/>
          </a:xfrm>
          <a:custGeom>
            <a:avLst/>
            <a:gdLst/>
            <a:ahLst/>
            <a:cxnLst/>
            <a:rect l="l" t="t" r="r" b="b"/>
            <a:pathLst>
              <a:path w="5378" h="5997" extrusionOk="0">
                <a:moveTo>
                  <a:pt x="332" y="0"/>
                </a:moveTo>
                <a:cubicBezTo>
                  <a:pt x="1" y="1461"/>
                  <a:pt x="225" y="3360"/>
                  <a:pt x="1793" y="4928"/>
                </a:cubicBezTo>
                <a:cubicBezTo>
                  <a:pt x="2631" y="5704"/>
                  <a:pt x="3397" y="5996"/>
                  <a:pt x="4067" y="5996"/>
                </a:cubicBezTo>
                <a:cubicBezTo>
                  <a:pt x="4558" y="5996"/>
                  <a:pt x="4998" y="5839"/>
                  <a:pt x="5377" y="5600"/>
                </a:cubicBezTo>
                <a:cubicBezTo>
                  <a:pt x="4705" y="1461"/>
                  <a:pt x="2017" y="341"/>
                  <a:pt x="332" y="0"/>
                </a:cubicBezTo>
                <a:close/>
              </a:path>
            </a:pathLst>
          </a:custGeom>
          <a:solidFill>
            <a:srgbClr val="FF74A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1"/>
          <p:cNvSpPr/>
          <p:nvPr/>
        </p:nvSpPr>
        <p:spPr>
          <a:xfrm>
            <a:off x="4402808" y="3012455"/>
            <a:ext cx="474956" cy="443544"/>
          </a:xfrm>
          <a:custGeom>
            <a:avLst/>
            <a:gdLst/>
            <a:ahLst/>
            <a:cxnLst/>
            <a:rect l="l" t="t" r="r" b="b"/>
            <a:pathLst>
              <a:path w="7393" h="6904" extrusionOk="0">
                <a:moveTo>
                  <a:pt x="5724" y="0"/>
                </a:moveTo>
                <a:cubicBezTo>
                  <a:pt x="4250" y="0"/>
                  <a:pt x="2567" y="527"/>
                  <a:pt x="1344" y="2255"/>
                </a:cubicBezTo>
                <a:cubicBezTo>
                  <a:pt x="0" y="4164"/>
                  <a:pt x="672" y="5508"/>
                  <a:pt x="1568" y="6287"/>
                </a:cubicBezTo>
                <a:cubicBezTo>
                  <a:pt x="2017" y="6623"/>
                  <a:pt x="2603" y="6904"/>
                  <a:pt x="3274" y="6904"/>
                </a:cubicBezTo>
                <a:cubicBezTo>
                  <a:pt x="3945" y="6904"/>
                  <a:pt x="4700" y="6623"/>
                  <a:pt x="5484" y="5839"/>
                </a:cubicBezTo>
                <a:cubicBezTo>
                  <a:pt x="7169" y="4164"/>
                  <a:pt x="7393" y="2148"/>
                  <a:pt x="6945" y="687"/>
                </a:cubicBezTo>
                <a:cubicBezTo>
                  <a:pt x="6828" y="356"/>
                  <a:pt x="6497" y="132"/>
                  <a:pt x="6156" y="15"/>
                </a:cubicBezTo>
                <a:cubicBezTo>
                  <a:pt x="6015" y="5"/>
                  <a:pt x="5871" y="0"/>
                  <a:pt x="5724" y="0"/>
                </a:cubicBezTo>
                <a:close/>
              </a:path>
            </a:pathLst>
          </a:custGeom>
          <a:solidFill>
            <a:srgbClr val="FFE9C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1"/>
          <p:cNvSpPr/>
          <p:nvPr/>
        </p:nvSpPr>
        <p:spPr>
          <a:xfrm>
            <a:off x="4532324" y="3070984"/>
            <a:ext cx="337985" cy="385273"/>
          </a:xfrm>
          <a:custGeom>
            <a:avLst/>
            <a:gdLst/>
            <a:ahLst/>
            <a:cxnLst/>
            <a:rect l="l" t="t" r="r" b="b"/>
            <a:pathLst>
              <a:path w="5261" h="5997" extrusionOk="0">
                <a:moveTo>
                  <a:pt x="4929" y="0"/>
                </a:moveTo>
                <a:lnTo>
                  <a:pt x="4929" y="0"/>
                </a:lnTo>
                <a:cubicBezTo>
                  <a:pt x="3244" y="341"/>
                  <a:pt x="556" y="1461"/>
                  <a:pt x="1" y="5600"/>
                </a:cubicBezTo>
                <a:cubicBezTo>
                  <a:pt x="380" y="5839"/>
                  <a:pt x="818" y="5996"/>
                  <a:pt x="1299" y="5996"/>
                </a:cubicBezTo>
                <a:cubicBezTo>
                  <a:pt x="1956" y="5996"/>
                  <a:pt x="2693" y="5704"/>
                  <a:pt x="3468" y="4928"/>
                </a:cubicBezTo>
                <a:cubicBezTo>
                  <a:pt x="5153" y="3360"/>
                  <a:pt x="5260" y="1461"/>
                  <a:pt x="4929" y="0"/>
                </a:cubicBezTo>
                <a:close/>
              </a:path>
            </a:pathLst>
          </a:custGeom>
          <a:solidFill>
            <a:srgbClr val="FF74A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1"/>
          <p:cNvSpPr/>
          <p:nvPr/>
        </p:nvSpPr>
        <p:spPr>
          <a:xfrm>
            <a:off x="3805261" y="3064040"/>
            <a:ext cx="1029315" cy="762837"/>
          </a:xfrm>
          <a:custGeom>
            <a:avLst/>
            <a:gdLst/>
            <a:ahLst/>
            <a:cxnLst/>
            <a:rect l="l" t="t" r="r" b="b"/>
            <a:pathLst>
              <a:path w="16022" h="11874" extrusionOk="0">
                <a:moveTo>
                  <a:pt x="8065" y="1"/>
                </a:moveTo>
                <a:cubicBezTo>
                  <a:pt x="3585" y="1"/>
                  <a:pt x="0" y="2913"/>
                  <a:pt x="0" y="6605"/>
                </a:cubicBezTo>
                <a:cubicBezTo>
                  <a:pt x="0" y="10305"/>
                  <a:pt x="3585" y="11873"/>
                  <a:pt x="8065" y="11873"/>
                </a:cubicBezTo>
                <a:cubicBezTo>
                  <a:pt x="12438" y="11873"/>
                  <a:pt x="16022" y="10305"/>
                  <a:pt x="16022" y="6605"/>
                </a:cubicBezTo>
                <a:cubicBezTo>
                  <a:pt x="16022" y="2913"/>
                  <a:pt x="12438" y="1"/>
                  <a:pt x="8065" y="1"/>
                </a:cubicBezTo>
                <a:close/>
              </a:path>
            </a:pathLst>
          </a:custGeom>
          <a:solidFill>
            <a:srgbClr val="FFE5C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1"/>
          <p:cNvSpPr/>
          <p:nvPr/>
        </p:nvSpPr>
        <p:spPr>
          <a:xfrm>
            <a:off x="3805261" y="3430753"/>
            <a:ext cx="7517" cy="65143"/>
          </a:xfrm>
          <a:custGeom>
            <a:avLst/>
            <a:gdLst/>
            <a:ahLst/>
            <a:cxnLst/>
            <a:rect l="l" t="t" r="r" b="b"/>
            <a:pathLst>
              <a:path w="117" h="1014" extrusionOk="0">
                <a:moveTo>
                  <a:pt x="0" y="1013"/>
                </a:moveTo>
                <a:lnTo>
                  <a:pt x="0" y="1013"/>
                </a:lnTo>
                <a:lnTo>
                  <a:pt x="0" y="1013"/>
                </a:lnTo>
                <a:close/>
                <a:moveTo>
                  <a:pt x="0" y="1013"/>
                </a:moveTo>
                <a:lnTo>
                  <a:pt x="0" y="1013"/>
                </a:lnTo>
                <a:lnTo>
                  <a:pt x="0" y="1013"/>
                </a:lnTo>
                <a:close/>
                <a:moveTo>
                  <a:pt x="0" y="1013"/>
                </a:moveTo>
                <a:lnTo>
                  <a:pt x="0" y="1013"/>
                </a:lnTo>
                <a:lnTo>
                  <a:pt x="0" y="1013"/>
                </a:lnTo>
                <a:close/>
                <a:moveTo>
                  <a:pt x="0" y="1013"/>
                </a:moveTo>
                <a:lnTo>
                  <a:pt x="0" y="1013"/>
                </a:lnTo>
                <a:lnTo>
                  <a:pt x="0" y="1013"/>
                </a:lnTo>
                <a:close/>
                <a:moveTo>
                  <a:pt x="0" y="897"/>
                </a:moveTo>
                <a:lnTo>
                  <a:pt x="0" y="1013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897"/>
                </a:moveTo>
                <a:lnTo>
                  <a:pt x="0" y="897"/>
                </a:lnTo>
                <a:lnTo>
                  <a:pt x="0" y="897"/>
                </a:lnTo>
                <a:close/>
                <a:moveTo>
                  <a:pt x="0" y="789"/>
                </a:moveTo>
                <a:lnTo>
                  <a:pt x="0" y="897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789"/>
                </a:moveTo>
                <a:lnTo>
                  <a:pt x="0" y="789"/>
                </a:lnTo>
                <a:lnTo>
                  <a:pt x="0" y="789"/>
                </a:lnTo>
                <a:close/>
                <a:moveTo>
                  <a:pt x="0" y="673"/>
                </a:moveTo>
                <a:lnTo>
                  <a:pt x="0" y="789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673"/>
                </a:moveTo>
                <a:lnTo>
                  <a:pt x="0" y="673"/>
                </a:lnTo>
                <a:lnTo>
                  <a:pt x="0" y="673"/>
                </a:lnTo>
                <a:close/>
                <a:moveTo>
                  <a:pt x="0" y="565"/>
                </a:moveTo>
                <a:lnTo>
                  <a:pt x="0" y="673"/>
                </a:lnTo>
                <a:lnTo>
                  <a:pt x="0" y="565"/>
                </a:lnTo>
                <a:close/>
                <a:moveTo>
                  <a:pt x="0" y="565"/>
                </a:moveTo>
                <a:lnTo>
                  <a:pt x="0" y="565"/>
                </a:lnTo>
                <a:lnTo>
                  <a:pt x="0" y="565"/>
                </a:lnTo>
                <a:close/>
                <a:moveTo>
                  <a:pt x="0" y="565"/>
                </a:moveTo>
                <a:lnTo>
                  <a:pt x="0" y="565"/>
                </a:lnTo>
                <a:lnTo>
                  <a:pt x="0" y="565"/>
                </a:lnTo>
                <a:close/>
                <a:moveTo>
                  <a:pt x="0" y="565"/>
                </a:moveTo>
                <a:lnTo>
                  <a:pt x="0" y="565"/>
                </a:lnTo>
                <a:lnTo>
                  <a:pt x="0" y="565"/>
                </a:lnTo>
                <a:close/>
                <a:moveTo>
                  <a:pt x="0" y="565"/>
                </a:moveTo>
                <a:lnTo>
                  <a:pt x="0" y="565"/>
                </a:lnTo>
                <a:lnTo>
                  <a:pt x="0" y="565"/>
                </a:lnTo>
                <a:close/>
                <a:moveTo>
                  <a:pt x="0" y="449"/>
                </a:moveTo>
                <a:lnTo>
                  <a:pt x="0" y="565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449"/>
                </a:moveTo>
                <a:lnTo>
                  <a:pt x="0" y="449"/>
                </a:lnTo>
                <a:lnTo>
                  <a:pt x="0" y="449"/>
                </a:lnTo>
                <a:close/>
                <a:moveTo>
                  <a:pt x="0" y="341"/>
                </a:moveTo>
                <a:lnTo>
                  <a:pt x="0" y="449"/>
                </a:lnTo>
                <a:lnTo>
                  <a:pt x="0" y="341"/>
                </a:lnTo>
                <a:close/>
                <a:moveTo>
                  <a:pt x="0" y="341"/>
                </a:moveTo>
                <a:lnTo>
                  <a:pt x="0" y="341"/>
                </a:lnTo>
                <a:lnTo>
                  <a:pt x="0" y="341"/>
                </a:lnTo>
                <a:close/>
                <a:moveTo>
                  <a:pt x="117" y="341"/>
                </a:moveTo>
                <a:lnTo>
                  <a:pt x="0" y="341"/>
                </a:lnTo>
                <a:lnTo>
                  <a:pt x="117" y="341"/>
                </a:lnTo>
                <a:close/>
                <a:moveTo>
                  <a:pt x="117" y="341"/>
                </a:moveTo>
                <a:lnTo>
                  <a:pt x="117" y="341"/>
                </a:lnTo>
                <a:lnTo>
                  <a:pt x="117" y="341"/>
                </a:lnTo>
                <a:close/>
                <a:moveTo>
                  <a:pt x="117" y="341"/>
                </a:moveTo>
                <a:lnTo>
                  <a:pt x="117" y="341"/>
                </a:lnTo>
                <a:lnTo>
                  <a:pt x="117" y="341"/>
                </a:lnTo>
                <a:close/>
                <a:moveTo>
                  <a:pt x="117" y="224"/>
                </a:moveTo>
                <a:lnTo>
                  <a:pt x="117" y="341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224"/>
                </a:moveTo>
                <a:lnTo>
                  <a:pt x="117" y="224"/>
                </a:lnTo>
                <a:lnTo>
                  <a:pt x="117" y="224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117"/>
                </a:moveTo>
                <a:lnTo>
                  <a:pt x="117" y="117"/>
                </a:lnTo>
                <a:lnTo>
                  <a:pt x="117" y="117"/>
                </a:lnTo>
                <a:close/>
                <a:moveTo>
                  <a:pt x="117" y="0"/>
                </a:moveTo>
                <a:lnTo>
                  <a:pt x="117" y="0"/>
                </a:lnTo>
                <a:close/>
              </a:path>
            </a:pathLst>
          </a:custGeom>
          <a:solidFill>
            <a:srgbClr val="FFFEFD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4086206" y="3798045"/>
            <a:ext cx="122065" cy="21330"/>
          </a:xfrm>
          <a:custGeom>
            <a:avLst/>
            <a:gdLst/>
            <a:ahLst/>
            <a:cxnLst/>
            <a:rect l="l" t="t" r="r" b="b"/>
            <a:pathLst>
              <a:path w="1900" h="332" extrusionOk="0">
                <a:moveTo>
                  <a:pt x="448" y="108"/>
                </a:moveTo>
                <a:cubicBezTo>
                  <a:pt x="896" y="224"/>
                  <a:pt x="1344" y="332"/>
                  <a:pt x="1900" y="332"/>
                </a:cubicBezTo>
                <a:lnTo>
                  <a:pt x="1900" y="332"/>
                </a:lnTo>
                <a:lnTo>
                  <a:pt x="1900" y="332"/>
                </a:lnTo>
                <a:cubicBezTo>
                  <a:pt x="1344" y="332"/>
                  <a:pt x="896" y="224"/>
                  <a:pt x="448" y="108"/>
                </a:cubicBezTo>
                <a:close/>
                <a:moveTo>
                  <a:pt x="448" y="108"/>
                </a:moveTo>
                <a:lnTo>
                  <a:pt x="448" y="108"/>
                </a:lnTo>
                <a:lnTo>
                  <a:pt x="448" y="108"/>
                </a:lnTo>
                <a:close/>
                <a:moveTo>
                  <a:pt x="448" y="108"/>
                </a:moveTo>
                <a:lnTo>
                  <a:pt x="448" y="108"/>
                </a:lnTo>
                <a:lnTo>
                  <a:pt x="448" y="108"/>
                </a:lnTo>
                <a:close/>
                <a:moveTo>
                  <a:pt x="332" y="108"/>
                </a:moveTo>
                <a:lnTo>
                  <a:pt x="448" y="108"/>
                </a:lnTo>
                <a:lnTo>
                  <a:pt x="332" y="108"/>
                </a:lnTo>
                <a:close/>
                <a:moveTo>
                  <a:pt x="332" y="108"/>
                </a:moveTo>
                <a:lnTo>
                  <a:pt x="332" y="108"/>
                </a:lnTo>
                <a:lnTo>
                  <a:pt x="332" y="108"/>
                </a:lnTo>
                <a:close/>
                <a:moveTo>
                  <a:pt x="332" y="108"/>
                </a:moveTo>
                <a:lnTo>
                  <a:pt x="332" y="108"/>
                </a:lnTo>
                <a:lnTo>
                  <a:pt x="332" y="108"/>
                </a:lnTo>
                <a:close/>
                <a:moveTo>
                  <a:pt x="332" y="108"/>
                </a:moveTo>
                <a:lnTo>
                  <a:pt x="332" y="108"/>
                </a:lnTo>
                <a:lnTo>
                  <a:pt x="332" y="108"/>
                </a:lnTo>
                <a:close/>
                <a:moveTo>
                  <a:pt x="332" y="108"/>
                </a:moveTo>
                <a:lnTo>
                  <a:pt x="332" y="108"/>
                </a:lnTo>
                <a:lnTo>
                  <a:pt x="332" y="108"/>
                </a:lnTo>
                <a:close/>
                <a:moveTo>
                  <a:pt x="332" y="108"/>
                </a:moveTo>
                <a:lnTo>
                  <a:pt x="332" y="108"/>
                </a:lnTo>
                <a:lnTo>
                  <a:pt x="332" y="108"/>
                </a:lnTo>
                <a:close/>
                <a:moveTo>
                  <a:pt x="224" y="108"/>
                </a:moveTo>
                <a:lnTo>
                  <a:pt x="332" y="108"/>
                </a:lnTo>
                <a:lnTo>
                  <a:pt x="224" y="108"/>
                </a:lnTo>
                <a:close/>
                <a:moveTo>
                  <a:pt x="224" y="108"/>
                </a:moveTo>
                <a:lnTo>
                  <a:pt x="224" y="108"/>
                </a:lnTo>
                <a:lnTo>
                  <a:pt x="224" y="108"/>
                </a:lnTo>
                <a:close/>
                <a:moveTo>
                  <a:pt x="224" y="108"/>
                </a:moveTo>
                <a:lnTo>
                  <a:pt x="224" y="108"/>
                </a:lnTo>
                <a:lnTo>
                  <a:pt x="224" y="108"/>
                </a:lnTo>
                <a:close/>
                <a:moveTo>
                  <a:pt x="224" y="108"/>
                </a:moveTo>
                <a:lnTo>
                  <a:pt x="224" y="108"/>
                </a:lnTo>
                <a:lnTo>
                  <a:pt x="224" y="108"/>
                </a:lnTo>
                <a:close/>
                <a:moveTo>
                  <a:pt x="224" y="108"/>
                </a:moveTo>
                <a:lnTo>
                  <a:pt x="224" y="108"/>
                </a:lnTo>
                <a:lnTo>
                  <a:pt x="224" y="108"/>
                </a:lnTo>
                <a:close/>
                <a:moveTo>
                  <a:pt x="224" y="108"/>
                </a:moveTo>
                <a:lnTo>
                  <a:pt x="224" y="108"/>
                </a:lnTo>
                <a:lnTo>
                  <a:pt x="224" y="108"/>
                </a:lnTo>
                <a:close/>
                <a:moveTo>
                  <a:pt x="224" y="0"/>
                </a:moveTo>
                <a:lnTo>
                  <a:pt x="224" y="108"/>
                </a:lnTo>
                <a:lnTo>
                  <a:pt x="224" y="0"/>
                </a:lnTo>
                <a:close/>
                <a:moveTo>
                  <a:pt x="224" y="0"/>
                </a:moveTo>
                <a:lnTo>
                  <a:pt x="224" y="0"/>
                </a:lnTo>
                <a:lnTo>
                  <a:pt x="224" y="0"/>
                </a:lnTo>
                <a:close/>
                <a:moveTo>
                  <a:pt x="224" y="0"/>
                </a:moveTo>
                <a:lnTo>
                  <a:pt x="224" y="0"/>
                </a:lnTo>
                <a:lnTo>
                  <a:pt x="224" y="0"/>
                </a:lnTo>
                <a:close/>
                <a:moveTo>
                  <a:pt x="224" y="0"/>
                </a:moveTo>
                <a:lnTo>
                  <a:pt x="224" y="0"/>
                </a:lnTo>
                <a:lnTo>
                  <a:pt x="224" y="0"/>
                </a:lnTo>
                <a:close/>
                <a:moveTo>
                  <a:pt x="108" y="0"/>
                </a:moveTo>
                <a:lnTo>
                  <a:pt x="224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DFA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805267" y="3128541"/>
            <a:ext cx="403002" cy="690819"/>
          </a:xfrm>
          <a:custGeom>
            <a:avLst/>
            <a:gdLst/>
            <a:ahLst/>
            <a:cxnLst/>
            <a:rect l="l" t="t" r="r" b="b"/>
            <a:pathLst>
              <a:path w="6273" h="10753" extrusionOk="0">
                <a:moveTo>
                  <a:pt x="3701" y="0"/>
                </a:moveTo>
                <a:lnTo>
                  <a:pt x="3701" y="0"/>
                </a:lnTo>
                <a:cubicBezTo>
                  <a:pt x="1793" y="1013"/>
                  <a:pt x="448" y="2688"/>
                  <a:pt x="117" y="4704"/>
                </a:cubicBezTo>
                <a:lnTo>
                  <a:pt x="117" y="4821"/>
                </a:lnTo>
                <a:lnTo>
                  <a:pt x="117" y="4928"/>
                </a:lnTo>
                <a:lnTo>
                  <a:pt x="117" y="5045"/>
                </a:lnTo>
                <a:lnTo>
                  <a:pt x="0" y="5045"/>
                </a:lnTo>
                <a:lnTo>
                  <a:pt x="0" y="5153"/>
                </a:lnTo>
                <a:lnTo>
                  <a:pt x="0" y="5269"/>
                </a:lnTo>
                <a:lnTo>
                  <a:pt x="0" y="5377"/>
                </a:lnTo>
                <a:lnTo>
                  <a:pt x="0" y="5493"/>
                </a:lnTo>
                <a:lnTo>
                  <a:pt x="0" y="5601"/>
                </a:lnTo>
                <a:lnTo>
                  <a:pt x="0" y="5717"/>
                </a:lnTo>
                <a:cubicBezTo>
                  <a:pt x="117" y="8181"/>
                  <a:pt x="1793" y="9749"/>
                  <a:pt x="4373" y="10421"/>
                </a:cubicBezTo>
                <a:lnTo>
                  <a:pt x="4597" y="10421"/>
                </a:lnTo>
                <a:lnTo>
                  <a:pt x="4597" y="10529"/>
                </a:lnTo>
                <a:lnTo>
                  <a:pt x="4821" y="10529"/>
                </a:lnTo>
                <a:cubicBezTo>
                  <a:pt x="5269" y="10645"/>
                  <a:pt x="5717" y="10753"/>
                  <a:pt x="6273" y="10753"/>
                </a:cubicBezTo>
                <a:cubicBezTo>
                  <a:pt x="1120" y="7733"/>
                  <a:pt x="1793" y="3584"/>
                  <a:pt x="3701" y="0"/>
                </a:cubicBezTo>
                <a:close/>
              </a:path>
            </a:pathLst>
          </a:custGeom>
          <a:solidFill>
            <a:srgbClr val="F7CC58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3899062" y="3459531"/>
            <a:ext cx="187208" cy="151487"/>
          </a:xfrm>
          <a:custGeom>
            <a:avLst/>
            <a:gdLst/>
            <a:ahLst/>
            <a:cxnLst/>
            <a:rect l="l" t="t" r="r" b="b"/>
            <a:pathLst>
              <a:path w="2914" h="2358" extrusionOk="0">
                <a:moveTo>
                  <a:pt x="1453" y="1"/>
                </a:moveTo>
                <a:cubicBezTo>
                  <a:pt x="673" y="1"/>
                  <a:pt x="1" y="565"/>
                  <a:pt x="1" y="1237"/>
                </a:cubicBezTo>
                <a:cubicBezTo>
                  <a:pt x="1" y="1793"/>
                  <a:pt x="673" y="2357"/>
                  <a:pt x="1453" y="2357"/>
                </a:cubicBezTo>
                <a:cubicBezTo>
                  <a:pt x="2241" y="2357"/>
                  <a:pt x="2913" y="1793"/>
                  <a:pt x="2913" y="1237"/>
                </a:cubicBezTo>
                <a:cubicBezTo>
                  <a:pt x="2913" y="565"/>
                  <a:pt x="2241" y="1"/>
                  <a:pt x="1453" y="1"/>
                </a:cubicBezTo>
                <a:close/>
              </a:path>
            </a:pathLst>
          </a:custGeom>
          <a:solidFill>
            <a:srgbClr val="FF74A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1"/>
          <p:cNvSpPr/>
          <p:nvPr/>
        </p:nvSpPr>
        <p:spPr>
          <a:xfrm>
            <a:off x="4402805" y="3459534"/>
            <a:ext cx="187142" cy="151487"/>
          </a:xfrm>
          <a:custGeom>
            <a:avLst/>
            <a:gdLst/>
            <a:ahLst/>
            <a:cxnLst/>
            <a:rect l="l" t="t" r="r" b="b"/>
            <a:pathLst>
              <a:path w="2913" h="2358" extrusionOk="0">
                <a:moveTo>
                  <a:pt x="1452" y="1"/>
                </a:moveTo>
                <a:cubicBezTo>
                  <a:pt x="672" y="1"/>
                  <a:pt x="0" y="565"/>
                  <a:pt x="0" y="1237"/>
                </a:cubicBezTo>
                <a:cubicBezTo>
                  <a:pt x="0" y="1793"/>
                  <a:pt x="672" y="2357"/>
                  <a:pt x="1452" y="2357"/>
                </a:cubicBezTo>
                <a:cubicBezTo>
                  <a:pt x="2241" y="2357"/>
                  <a:pt x="2913" y="1793"/>
                  <a:pt x="2913" y="1237"/>
                </a:cubicBezTo>
                <a:cubicBezTo>
                  <a:pt x="2913" y="565"/>
                  <a:pt x="2241" y="1"/>
                  <a:pt x="1452" y="1"/>
                </a:cubicBezTo>
                <a:close/>
              </a:path>
            </a:pathLst>
          </a:custGeom>
          <a:solidFill>
            <a:srgbClr val="FF74A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1"/>
          <p:cNvSpPr/>
          <p:nvPr/>
        </p:nvSpPr>
        <p:spPr>
          <a:xfrm>
            <a:off x="4150647" y="3473302"/>
            <a:ext cx="187142" cy="127204"/>
          </a:xfrm>
          <a:custGeom>
            <a:avLst/>
            <a:gdLst/>
            <a:ahLst/>
            <a:cxnLst/>
            <a:rect l="l" t="t" r="r" b="b"/>
            <a:pathLst>
              <a:path w="2913" h="1980" extrusionOk="0">
                <a:moveTo>
                  <a:pt x="1461" y="1"/>
                </a:moveTo>
                <a:cubicBezTo>
                  <a:pt x="673" y="1"/>
                  <a:pt x="1" y="673"/>
                  <a:pt x="1" y="1461"/>
                </a:cubicBezTo>
                <a:cubicBezTo>
                  <a:pt x="1" y="1882"/>
                  <a:pt x="197" y="1979"/>
                  <a:pt x="502" y="1979"/>
                </a:cubicBezTo>
                <a:cubicBezTo>
                  <a:pt x="761" y="1979"/>
                  <a:pt x="1099" y="1909"/>
                  <a:pt x="1461" y="1909"/>
                </a:cubicBezTo>
                <a:cubicBezTo>
                  <a:pt x="1820" y="1909"/>
                  <a:pt x="2155" y="1979"/>
                  <a:pt x="2413" y="1979"/>
                </a:cubicBezTo>
                <a:cubicBezTo>
                  <a:pt x="2717" y="1979"/>
                  <a:pt x="2913" y="1882"/>
                  <a:pt x="2913" y="1461"/>
                </a:cubicBezTo>
                <a:cubicBezTo>
                  <a:pt x="2913" y="673"/>
                  <a:pt x="2241" y="1"/>
                  <a:pt x="1461" y="1"/>
                </a:cubicBezTo>
                <a:close/>
              </a:path>
            </a:pathLst>
          </a:custGeom>
          <a:solidFill>
            <a:srgbClr val="FF74AE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789E39-8702-44D7-946F-AE1C21A41DFB}"/>
              </a:ext>
            </a:extLst>
          </p:cNvPr>
          <p:cNvGrpSpPr/>
          <p:nvPr/>
        </p:nvGrpSpPr>
        <p:grpSpPr>
          <a:xfrm>
            <a:off x="3908007" y="3459659"/>
            <a:ext cx="1086023" cy="1097867"/>
            <a:chOff x="4739457" y="3641820"/>
            <a:chExt cx="1086023" cy="1097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EEB385-20AF-4D15-9BF7-F9D85CC3E73D}"/>
                </a:ext>
              </a:extLst>
            </p:cNvPr>
            <p:cNvSpPr/>
            <p:nvPr/>
          </p:nvSpPr>
          <p:spPr>
            <a:xfrm>
              <a:off x="4739457" y="3653664"/>
              <a:ext cx="1086023" cy="10860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Google Shape;756;p61"/>
            <p:cNvSpPr/>
            <p:nvPr/>
          </p:nvSpPr>
          <p:spPr>
            <a:xfrm rot="783541">
              <a:off x="5395878" y="3641820"/>
              <a:ext cx="409766" cy="517434"/>
            </a:xfrm>
            <a:custGeom>
              <a:avLst/>
              <a:gdLst/>
              <a:ahLst/>
              <a:cxnLst/>
              <a:rect l="l" t="t" r="r" b="b"/>
              <a:pathLst>
                <a:path w="5378" h="6791" extrusionOk="0">
                  <a:moveTo>
                    <a:pt x="3716" y="1"/>
                  </a:moveTo>
                  <a:cubicBezTo>
                    <a:pt x="3601" y="1"/>
                    <a:pt x="3481" y="23"/>
                    <a:pt x="3361" y="71"/>
                  </a:cubicBezTo>
                  <a:cubicBezTo>
                    <a:pt x="2806" y="187"/>
                    <a:pt x="2465" y="743"/>
                    <a:pt x="2689" y="1307"/>
                  </a:cubicBezTo>
                  <a:cubicBezTo>
                    <a:pt x="2913" y="2087"/>
                    <a:pt x="2465" y="2983"/>
                    <a:pt x="2134" y="3547"/>
                  </a:cubicBezTo>
                  <a:cubicBezTo>
                    <a:pt x="1569" y="4327"/>
                    <a:pt x="1014" y="4775"/>
                    <a:pt x="790" y="4891"/>
                  </a:cubicBezTo>
                  <a:cubicBezTo>
                    <a:pt x="225" y="5115"/>
                    <a:pt x="1" y="5787"/>
                    <a:pt x="341" y="6235"/>
                  </a:cubicBezTo>
                  <a:cubicBezTo>
                    <a:pt x="449" y="6683"/>
                    <a:pt x="897" y="6791"/>
                    <a:pt x="1238" y="6791"/>
                  </a:cubicBezTo>
                  <a:lnTo>
                    <a:pt x="1686" y="6791"/>
                  </a:lnTo>
                  <a:cubicBezTo>
                    <a:pt x="2806" y="6235"/>
                    <a:pt x="5377" y="3547"/>
                    <a:pt x="4598" y="743"/>
                  </a:cubicBezTo>
                  <a:cubicBezTo>
                    <a:pt x="4506" y="305"/>
                    <a:pt x="4142" y="1"/>
                    <a:pt x="3716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5D725CE9-039A-4924-B95E-F7C7960E71F6}"/>
              </a:ext>
            </a:extLst>
          </p:cNvPr>
          <p:cNvSpPr/>
          <p:nvPr/>
        </p:nvSpPr>
        <p:spPr>
          <a:xfrm>
            <a:off x="4076730" y="3359682"/>
            <a:ext cx="66967" cy="669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C28B72A3-3537-40E6-9ECD-2C0A384C4D2A}"/>
              </a:ext>
            </a:extLst>
          </p:cNvPr>
          <p:cNvSpPr/>
          <p:nvPr/>
        </p:nvSpPr>
        <p:spPr>
          <a:xfrm>
            <a:off x="4367800" y="3369894"/>
            <a:ext cx="66967" cy="669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1A45C9-85AC-425C-B235-A9475C7F9A84}"/>
              </a:ext>
            </a:extLst>
          </p:cNvPr>
          <p:cNvCxnSpPr>
            <a:cxnSpLocks/>
          </p:cNvCxnSpPr>
          <p:nvPr/>
        </p:nvCxnSpPr>
        <p:spPr>
          <a:xfrm flipV="1">
            <a:off x="3634255" y="3499173"/>
            <a:ext cx="292592" cy="69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879C1A70-74FE-4979-BC03-F62958B277DA}"/>
              </a:ext>
            </a:extLst>
          </p:cNvPr>
          <p:cNvCxnSpPr>
            <a:cxnSpLocks/>
          </p:cNvCxnSpPr>
          <p:nvPr/>
        </p:nvCxnSpPr>
        <p:spPr>
          <a:xfrm>
            <a:off x="3732346" y="3407662"/>
            <a:ext cx="273897" cy="563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68F6B8B2-C1E8-4AE7-88A3-50A02DFE9940}"/>
              </a:ext>
            </a:extLst>
          </p:cNvPr>
          <p:cNvCxnSpPr>
            <a:cxnSpLocks/>
          </p:cNvCxnSpPr>
          <p:nvPr/>
        </p:nvCxnSpPr>
        <p:spPr>
          <a:xfrm flipH="1" flipV="1">
            <a:off x="4590296" y="3565553"/>
            <a:ext cx="292592" cy="69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A77E461-2079-4A8F-B904-A55102050520}"/>
              </a:ext>
            </a:extLst>
          </p:cNvPr>
          <p:cNvCxnSpPr>
            <a:cxnSpLocks/>
          </p:cNvCxnSpPr>
          <p:nvPr/>
        </p:nvCxnSpPr>
        <p:spPr>
          <a:xfrm flipH="1">
            <a:off x="4595687" y="3455825"/>
            <a:ext cx="273897" cy="563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42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63"/>
          <p:cNvGrpSpPr/>
          <p:nvPr/>
        </p:nvGrpSpPr>
        <p:grpSpPr>
          <a:xfrm>
            <a:off x="1795784" y="412549"/>
            <a:ext cx="5504850" cy="4312927"/>
            <a:chOff x="2468724" y="995676"/>
            <a:chExt cx="4206350" cy="3653475"/>
          </a:xfrm>
        </p:grpSpPr>
        <p:sp>
          <p:nvSpPr>
            <p:cNvPr id="985" name="Google Shape;985;p63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2622174" y="3896926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2716399" y="3693451"/>
              <a:ext cx="1774625" cy="20875"/>
            </a:xfrm>
            <a:custGeom>
              <a:avLst/>
              <a:gdLst/>
              <a:ahLst/>
              <a:cxnLst/>
              <a:rect l="l" t="t" r="r" b="b"/>
              <a:pathLst>
                <a:path w="70985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70984" y="834"/>
                  </a:lnTo>
                  <a:lnTo>
                    <a:pt x="70984" y="0"/>
                  </a:ln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3"/>
            <p:cNvSpPr/>
            <p:nvPr/>
          </p:nvSpPr>
          <p:spPr>
            <a:xfrm>
              <a:off x="4475149" y="3673426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3"/>
            <p:cNvSpPr/>
            <p:nvPr/>
          </p:nvSpPr>
          <p:spPr>
            <a:xfrm>
              <a:off x="2688874" y="403535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3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2933224" y="408290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3"/>
            <p:cNvSpPr/>
            <p:nvPr/>
          </p:nvSpPr>
          <p:spPr>
            <a:xfrm>
              <a:off x="3064149" y="4082901"/>
              <a:ext cx="45900" cy="90075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3"/>
            <p:cNvSpPr/>
            <p:nvPr/>
          </p:nvSpPr>
          <p:spPr>
            <a:xfrm>
              <a:off x="3234274" y="4075551"/>
              <a:ext cx="165125" cy="97425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3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3"/>
            <p:cNvSpPr/>
            <p:nvPr/>
          </p:nvSpPr>
          <p:spPr>
            <a:xfrm>
              <a:off x="3541999" y="4099576"/>
              <a:ext cx="136775" cy="10025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3"/>
            <p:cNvSpPr/>
            <p:nvPr/>
          </p:nvSpPr>
          <p:spPr>
            <a:xfrm>
              <a:off x="3541999" y="4115426"/>
              <a:ext cx="42550" cy="10850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3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3"/>
            <p:cNvSpPr/>
            <p:nvPr/>
          </p:nvSpPr>
          <p:spPr>
            <a:xfrm>
              <a:off x="3541999" y="4147951"/>
              <a:ext cx="42550" cy="10025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3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3"/>
            <p:cNvSpPr/>
            <p:nvPr/>
          </p:nvSpPr>
          <p:spPr>
            <a:xfrm>
              <a:off x="3609524" y="4115426"/>
              <a:ext cx="57575" cy="57550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3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3894749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9" name="Google Shape;1009;p63"/>
          <p:cNvSpPr/>
          <p:nvPr/>
        </p:nvSpPr>
        <p:spPr>
          <a:xfrm>
            <a:off x="2119463" y="3606091"/>
            <a:ext cx="1758073" cy="28699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4D71556-8FE1-4AC4-B592-3BFDD920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" y="3175"/>
            <a:ext cx="9140824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8265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63"/>
          <p:cNvGrpSpPr/>
          <p:nvPr/>
        </p:nvGrpSpPr>
        <p:grpSpPr>
          <a:xfrm>
            <a:off x="1795784" y="412549"/>
            <a:ext cx="5504850" cy="4312927"/>
            <a:chOff x="2468724" y="995676"/>
            <a:chExt cx="4206350" cy="3653475"/>
          </a:xfrm>
        </p:grpSpPr>
        <p:sp>
          <p:nvSpPr>
            <p:cNvPr id="985" name="Google Shape;985;p63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3"/>
            <p:cNvSpPr/>
            <p:nvPr/>
          </p:nvSpPr>
          <p:spPr>
            <a:xfrm>
              <a:off x="2622174" y="3896926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3"/>
            <p:cNvSpPr/>
            <p:nvPr/>
          </p:nvSpPr>
          <p:spPr>
            <a:xfrm>
              <a:off x="2716399" y="3693451"/>
              <a:ext cx="1774625" cy="20875"/>
            </a:xfrm>
            <a:custGeom>
              <a:avLst/>
              <a:gdLst/>
              <a:ahLst/>
              <a:cxnLst/>
              <a:rect l="l" t="t" r="r" b="b"/>
              <a:pathLst>
                <a:path w="70985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70984" y="834"/>
                  </a:lnTo>
                  <a:lnTo>
                    <a:pt x="70984" y="0"/>
                  </a:ln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3"/>
            <p:cNvSpPr/>
            <p:nvPr/>
          </p:nvSpPr>
          <p:spPr>
            <a:xfrm>
              <a:off x="4475149" y="3673426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3"/>
            <p:cNvSpPr/>
            <p:nvPr/>
          </p:nvSpPr>
          <p:spPr>
            <a:xfrm>
              <a:off x="2688874" y="403535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3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2933224" y="408290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3"/>
            <p:cNvSpPr/>
            <p:nvPr/>
          </p:nvSpPr>
          <p:spPr>
            <a:xfrm>
              <a:off x="3064149" y="4082901"/>
              <a:ext cx="45900" cy="90075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3"/>
            <p:cNvSpPr/>
            <p:nvPr/>
          </p:nvSpPr>
          <p:spPr>
            <a:xfrm>
              <a:off x="3234274" y="4075551"/>
              <a:ext cx="165125" cy="97425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3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3"/>
            <p:cNvSpPr/>
            <p:nvPr/>
          </p:nvSpPr>
          <p:spPr>
            <a:xfrm>
              <a:off x="3541999" y="4099576"/>
              <a:ext cx="136775" cy="10025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3"/>
            <p:cNvSpPr/>
            <p:nvPr/>
          </p:nvSpPr>
          <p:spPr>
            <a:xfrm>
              <a:off x="3541999" y="4115426"/>
              <a:ext cx="42550" cy="10850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3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3"/>
            <p:cNvSpPr/>
            <p:nvPr/>
          </p:nvSpPr>
          <p:spPr>
            <a:xfrm>
              <a:off x="3541999" y="4147951"/>
              <a:ext cx="42550" cy="10025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3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3"/>
            <p:cNvSpPr/>
            <p:nvPr/>
          </p:nvSpPr>
          <p:spPr>
            <a:xfrm>
              <a:off x="3609524" y="4115426"/>
              <a:ext cx="57575" cy="57550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3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3"/>
            <p:cNvSpPr/>
            <p:nvPr/>
          </p:nvSpPr>
          <p:spPr>
            <a:xfrm>
              <a:off x="3894749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3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3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3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3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3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9" name="Google Shape;1009;p63"/>
          <p:cNvSpPr/>
          <p:nvPr/>
        </p:nvSpPr>
        <p:spPr>
          <a:xfrm>
            <a:off x="2119463" y="3606091"/>
            <a:ext cx="1758073" cy="28699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4D71556-8FE1-4AC4-B592-3BFDD9204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995363"/>
            <a:ext cx="4822824" cy="269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/>
          <p:nvPr/>
        </p:nvSpPr>
        <p:spPr>
          <a:xfrm rot="10800000">
            <a:off x="1434200" y="3017925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누구랑?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800"/>
            </a:pPr>
            <a:r>
              <a:rPr lang="en" sz="2200" spc="600" dirty="0">
                <a:solidFill>
                  <a:schemeClr val="dk2"/>
                </a:solidFill>
                <a:latin typeface="Jua"/>
                <a:ea typeface="Jua"/>
                <a:sym typeface="Jua"/>
              </a:rPr>
              <a:t>이상형</a:t>
            </a:r>
            <a:endParaRPr sz="2200" spc="600" dirty="0">
              <a:solidFill>
                <a:schemeClr val="dk2"/>
              </a:solidFill>
              <a:latin typeface="Jua"/>
              <a:ea typeface="Jua"/>
              <a:sym typeface="Jua"/>
            </a:endParaRPr>
          </a:p>
        </p:txBody>
      </p:sp>
      <p:cxnSp>
        <p:nvCxnSpPr>
          <p:cNvPr id="1018" name="Google Shape;1018;p64"/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9" name="Google Shape;1019;p64"/>
          <p:cNvSpPr/>
          <p:nvPr/>
        </p:nvSpPr>
        <p:spPr>
          <a:xfrm rot="10800000">
            <a:off x="1447650" y="1516950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 spc="600" dirty="0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모든이성</a:t>
            </a:r>
            <a:endParaRPr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1022;p64">
            <a:extLst>
              <a:ext uri="{FF2B5EF4-FFF2-40B4-BE49-F238E27FC236}">
                <a16:creationId xmlns:a16="http://schemas.microsoft.com/office/drawing/2014/main" id="{FB3DE2FD-5E10-48AB-9338-63EBE2526687}"/>
              </a:ext>
            </a:extLst>
          </p:cNvPr>
          <p:cNvGrpSpPr/>
          <p:nvPr/>
        </p:nvGrpSpPr>
        <p:grpSpPr>
          <a:xfrm>
            <a:off x="1694882" y="865190"/>
            <a:ext cx="400361" cy="551552"/>
            <a:chOff x="5877872" y="1279288"/>
            <a:chExt cx="443073" cy="610390"/>
          </a:xfrm>
        </p:grpSpPr>
        <p:sp>
          <p:nvSpPr>
            <p:cNvPr id="43" name="Google Shape;1023;p64">
              <a:extLst>
                <a:ext uri="{FF2B5EF4-FFF2-40B4-BE49-F238E27FC236}">
                  <a16:creationId xmlns:a16="http://schemas.microsoft.com/office/drawing/2014/main" id="{2ADAA180-098D-4BA0-9AA5-C7365DFC7EB6}"/>
                </a:ext>
              </a:extLst>
            </p:cNvPr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24;p64">
              <a:extLst>
                <a:ext uri="{FF2B5EF4-FFF2-40B4-BE49-F238E27FC236}">
                  <a16:creationId xmlns:a16="http://schemas.microsoft.com/office/drawing/2014/main" id="{CE4472EF-CAF8-4F6F-B3AF-E2C9F004AA4A}"/>
                </a:ext>
              </a:extLst>
            </p:cNvPr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25;p64">
              <a:extLst>
                <a:ext uri="{FF2B5EF4-FFF2-40B4-BE49-F238E27FC236}">
                  <a16:creationId xmlns:a16="http://schemas.microsoft.com/office/drawing/2014/main" id="{F2E6C0B8-51B4-4C80-943C-41509CEAFAE9}"/>
                </a:ext>
              </a:extLst>
            </p:cNvPr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26;p64">
              <a:extLst>
                <a:ext uri="{FF2B5EF4-FFF2-40B4-BE49-F238E27FC236}">
                  <a16:creationId xmlns:a16="http://schemas.microsoft.com/office/drawing/2014/main" id="{591261C6-F49B-405A-AD55-B5593FEC4431}"/>
                </a:ext>
              </a:extLst>
            </p:cNvPr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27;p64">
              <a:extLst>
                <a:ext uri="{FF2B5EF4-FFF2-40B4-BE49-F238E27FC236}">
                  <a16:creationId xmlns:a16="http://schemas.microsoft.com/office/drawing/2014/main" id="{EB7DEE30-E86E-46FD-B976-3FBB8EA88B01}"/>
                </a:ext>
              </a:extLst>
            </p:cNvPr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28;p64">
              <a:extLst>
                <a:ext uri="{FF2B5EF4-FFF2-40B4-BE49-F238E27FC236}">
                  <a16:creationId xmlns:a16="http://schemas.microsoft.com/office/drawing/2014/main" id="{02744B1F-70DC-4670-A017-A486440C946B}"/>
                </a:ext>
              </a:extLst>
            </p:cNvPr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29;p64">
              <a:extLst>
                <a:ext uri="{FF2B5EF4-FFF2-40B4-BE49-F238E27FC236}">
                  <a16:creationId xmlns:a16="http://schemas.microsoft.com/office/drawing/2014/main" id="{6BB62697-FEA8-419B-8ECB-AB9D63535116}"/>
                </a:ext>
              </a:extLst>
            </p:cNvPr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30;p64">
              <a:extLst>
                <a:ext uri="{FF2B5EF4-FFF2-40B4-BE49-F238E27FC236}">
                  <a16:creationId xmlns:a16="http://schemas.microsoft.com/office/drawing/2014/main" id="{071F0FC4-FFD4-4487-A8D3-EAD9B51A6049}"/>
                </a:ext>
              </a:extLst>
            </p:cNvPr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31;p64">
              <a:extLst>
                <a:ext uri="{FF2B5EF4-FFF2-40B4-BE49-F238E27FC236}">
                  <a16:creationId xmlns:a16="http://schemas.microsoft.com/office/drawing/2014/main" id="{7E270171-E931-4B26-91E7-AB52AC300D16}"/>
                </a:ext>
              </a:extLst>
            </p:cNvPr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32;p64">
              <a:extLst>
                <a:ext uri="{FF2B5EF4-FFF2-40B4-BE49-F238E27FC236}">
                  <a16:creationId xmlns:a16="http://schemas.microsoft.com/office/drawing/2014/main" id="{7B11DCA7-F184-48E4-BD6F-ED6E771C03A0}"/>
                </a:ext>
              </a:extLst>
            </p:cNvPr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33;p64">
              <a:extLst>
                <a:ext uri="{FF2B5EF4-FFF2-40B4-BE49-F238E27FC236}">
                  <a16:creationId xmlns:a16="http://schemas.microsoft.com/office/drawing/2014/main" id="{0161295C-428F-462D-B009-EAF7AB3A2D99}"/>
                </a:ext>
              </a:extLst>
            </p:cNvPr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34;p64">
              <a:extLst>
                <a:ext uri="{FF2B5EF4-FFF2-40B4-BE49-F238E27FC236}">
                  <a16:creationId xmlns:a16="http://schemas.microsoft.com/office/drawing/2014/main" id="{176C7EAB-1236-4974-9407-2B9651C11BEE}"/>
                </a:ext>
              </a:extLst>
            </p:cNvPr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35;p64">
              <a:extLst>
                <a:ext uri="{FF2B5EF4-FFF2-40B4-BE49-F238E27FC236}">
                  <a16:creationId xmlns:a16="http://schemas.microsoft.com/office/drawing/2014/main" id="{040B7AE4-F367-4D04-AA4B-F179E9509533}"/>
                </a:ext>
              </a:extLst>
            </p:cNvPr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36;p64">
              <a:extLst>
                <a:ext uri="{FF2B5EF4-FFF2-40B4-BE49-F238E27FC236}">
                  <a16:creationId xmlns:a16="http://schemas.microsoft.com/office/drawing/2014/main" id="{D0F0F736-2A20-4EBA-A806-B5EDB58A8511}"/>
                </a:ext>
              </a:extLst>
            </p:cNvPr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37;p64">
              <a:extLst>
                <a:ext uri="{FF2B5EF4-FFF2-40B4-BE49-F238E27FC236}">
                  <a16:creationId xmlns:a16="http://schemas.microsoft.com/office/drawing/2014/main" id="{511B11B8-2E78-4986-82F0-00D80E21C2C2}"/>
                </a:ext>
              </a:extLst>
            </p:cNvPr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38;p64">
              <a:extLst>
                <a:ext uri="{FF2B5EF4-FFF2-40B4-BE49-F238E27FC236}">
                  <a16:creationId xmlns:a16="http://schemas.microsoft.com/office/drawing/2014/main" id="{728C4D4B-F219-4803-A387-02D1AA440006}"/>
                </a:ext>
              </a:extLst>
            </p:cNvPr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39;p64">
              <a:extLst>
                <a:ext uri="{FF2B5EF4-FFF2-40B4-BE49-F238E27FC236}">
                  <a16:creationId xmlns:a16="http://schemas.microsoft.com/office/drawing/2014/main" id="{5E25D170-4E13-4857-A682-FA04605D0D54}"/>
                </a:ext>
              </a:extLst>
            </p:cNvPr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40;p64">
              <a:extLst>
                <a:ext uri="{FF2B5EF4-FFF2-40B4-BE49-F238E27FC236}">
                  <a16:creationId xmlns:a16="http://schemas.microsoft.com/office/drawing/2014/main" id="{22C13A0F-0FD5-4438-8E96-F4FBB117318C}"/>
                </a:ext>
              </a:extLst>
            </p:cNvPr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41;p64">
              <a:extLst>
                <a:ext uri="{FF2B5EF4-FFF2-40B4-BE49-F238E27FC236}">
                  <a16:creationId xmlns:a16="http://schemas.microsoft.com/office/drawing/2014/main" id="{6E6C68BC-E0F8-43A7-8805-2C1A88D264B7}"/>
                </a:ext>
              </a:extLst>
            </p:cNvPr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042;p64">
              <a:extLst>
                <a:ext uri="{FF2B5EF4-FFF2-40B4-BE49-F238E27FC236}">
                  <a16:creationId xmlns:a16="http://schemas.microsoft.com/office/drawing/2014/main" id="{6112F46D-7684-4FE8-A36A-EA0DFE453DA2}"/>
                </a:ext>
              </a:extLst>
            </p:cNvPr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043;p64">
              <a:extLst>
                <a:ext uri="{FF2B5EF4-FFF2-40B4-BE49-F238E27FC236}">
                  <a16:creationId xmlns:a16="http://schemas.microsoft.com/office/drawing/2014/main" id="{2C65699A-E0BF-4278-BC64-991832F84CFC}"/>
                </a:ext>
              </a:extLst>
            </p:cNvPr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044;p64">
              <a:extLst>
                <a:ext uri="{FF2B5EF4-FFF2-40B4-BE49-F238E27FC236}">
                  <a16:creationId xmlns:a16="http://schemas.microsoft.com/office/drawing/2014/main" id="{5C2A4E1D-7A3B-442B-8375-5DBDC2FD6F53}"/>
                </a:ext>
              </a:extLst>
            </p:cNvPr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045;p64">
              <a:extLst>
                <a:ext uri="{FF2B5EF4-FFF2-40B4-BE49-F238E27FC236}">
                  <a16:creationId xmlns:a16="http://schemas.microsoft.com/office/drawing/2014/main" id="{C775D4C8-2BDA-4454-84CB-0DA1A40CD360}"/>
                </a:ext>
              </a:extLst>
            </p:cNvPr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046;p64">
              <a:extLst>
                <a:ext uri="{FF2B5EF4-FFF2-40B4-BE49-F238E27FC236}">
                  <a16:creationId xmlns:a16="http://schemas.microsoft.com/office/drawing/2014/main" id="{E16E196B-FF97-456D-BACC-D95D1B1BA32C}"/>
                </a:ext>
              </a:extLst>
            </p:cNvPr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047;p64">
              <a:extLst>
                <a:ext uri="{FF2B5EF4-FFF2-40B4-BE49-F238E27FC236}">
                  <a16:creationId xmlns:a16="http://schemas.microsoft.com/office/drawing/2014/main" id="{D32B604B-84F6-4599-AD85-1A328E0907F2}"/>
                </a:ext>
              </a:extLst>
            </p:cNvPr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048;p64">
              <a:extLst>
                <a:ext uri="{FF2B5EF4-FFF2-40B4-BE49-F238E27FC236}">
                  <a16:creationId xmlns:a16="http://schemas.microsoft.com/office/drawing/2014/main" id="{5028800D-7840-4076-9B71-775B44E4F4DA}"/>
                </a:ext>
              </a:extLst>
            </p:cNvPr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049;p64">
              <a:extLst>
                <a:ext uri="{FF2B5EF4-FFF2-40B4-BE49-F238E27FC236}">
                  <a16:creationId xmlns:a16="http://schemas.microsoft.com/office/drawing/2014/main" id="{DC6FD00A-0F48-4E75-AEAA-D9AA53E71E3F}"/>
                </a:ext>
              </a:extLst>
            </p:cNvPr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050;p64">
              <a:extLst>
                <a:ext uri="{FF2B5EF4-FFF2-40B4-BE49-F238E27FC236}">
                  <a16:creationId xmlns:a16="http://schemas.microsoft.com/office/drawing/2014/main" id="{796F0AAE-AEA6-4237-AE1B-B1576BB80193}"/>
                </a:ext>
              </a:extLst>
            </p:cNvPr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051;p64">
              <a:extLst>
                <a:ext uri="{FF2B5EF4-FFF2-40B4-BE49-F238E27FC236}">
                  <a16:creationId xmlns:a16="http://schemas.microsoft.com/office/drawing/2014/main" id="{55D34698-E85B-4CA1-8B5D-432D4ACB70E0}"/>
                </a:ext>
              </a:extLst>
            </p:cNvPr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052;p64">
              <a:extLst>
                <a:ext uri="{FF2B5EF4-FFF2-40B4-BE49-F238E27FC236}">
                  <a16:creationId xmlns:a16="http://schemas.microsoft.com/office/drawing/2014/main" id="{7FB4277B-E5B1-47F7-99D7-40F6C1911AED}"/>
                </a:ext>
              </a:extLst>
            </p:cNvPr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053;p64">
              <a:extLst>
                <a:ext uri="{FF2B5EF4-FFF2-40B4-BE49-F238E27FC236}">
                  <a16:creationId xmlns:a16="http://schemas.microsoft.com/office/drawing/2014/main" id="{599160E0-45FD-45D0-82C7-468EE3294A03}"/>
                </a:ext>
              </a:extLst>
            </p:cNvPr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54;p64">
              <a:extLst>
                <a:ext uri="{FF2B5EF4-FFF2-40B4-BE49-F238E27FC236}">
                  <a16:creationId xmlns:a16="http://schemas.microsoft.com/office/drawing/2014/main" id="{972A4706-5EB7-4DB1-B17B-B57BBFD60C0D}"/>
                </a:ext>
              </a:extLst>
            </p:cNvPr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524A83-FB3F-4ACE-B124-A0CABAFFE4DA}"/>
              </a:ext>
            </a:extLst>
          </p:cNvPr>
          <p:cNvGrpSpPr/>
          <p:nvPr/>
        </p:nvGrpSpPr>
        <p:grpSpPr>
          <a:xfrm flipH="1">
            <a:off x="-1915960" y="3789671"/>
            <a:ext cx="1339939" cy="1353829"/>
            <a:chOff x="642045" y="5092731"/>
            <a:chExt cx="1339939" cy="1353829"/>
          </a:xfrm>
        </p:grpSpPr>
        <p:sp>
          <p:nvSpPr>
            <p:cNvPr id="42" name="Google Shape;729;p61">
              <a:extLst>
                <a:ext uri="{FF2B5EF4-FFF2-40B4-BE49-F238E27FC236}">
                  <a16:creationId xmlns:a16="http://schemas.microsoft.com/office/drawing/2014/main" id="{C228F982-EC94-4D9D-9876-DB3E03E61710}"/>
                </a:ext>
              </a:extLst>
            </p:cNvPr>
            <p:cNvSpPr/>
            <p:nvPr/>
          </p:nvSpPr>
          <p:spPr>
            <a:xfrm>
              <a:off x="1424993" y="6019398"/>
              <a:ext cx="489345" cy="211300"/>
            </a:xfrm>
            <a:custGeom>
              <a:avLst/>
              <a:gdLst/>
              <a:ahLst/>
              <a:cxnLst/>
              <a:rect l="l" t="t" r="r" b="b"/>
              <a:pathLst>
                <a:path w="7617" h="3289" extrusionOk="0">
                  <a:moveTo>
                    <a:pt x="697" y="0"/>
                  </a:moveTo>
                  <a:cubicBezTo>
                    <a:pt x="616" y="0"/>
                    <a:pt x="532" y="15"/>
                    <a:pt x="448" y="44"/>
                  </a:cubicBezTo>
                  <a:cubicBezTo>
                    <a:pt x="108" y="268"/>
                    <a:pt x="0" y="600"/>
                    <a:pt x="108" y="940"/>
                  </a:cubicBezTo>
                  <a:cubicBezTo>
                    <a:pt x="1120" y="2840"/>
                    <a:pt x="2241" y="3288"/>
                    <a:pt x="3244" y="3288"/>
                  </a:cubicBezTo>
                  <a:cubicBezTo>
                    <a:pt x="3692" y="3288"/>
                    <a:pt x="4257" y="3181"/>
                    <a:pt x="4705" y="3064"/>
                  </a:cubicBezTo>
                  <a:cubicBezTo>
                    <a:pt x="5183" y="2927"/>
                    <a:pt x="5581" y="2833"/>
                    <a:pt x="5945" y="2833"/>
                  </a:cubicBezTo>
                  <a:cubicBezTo>
                    <a:pt x="6174" y="2833"/>
                    <a:pt x="6390" y="2870"/>
                    <a:pt x="6604" y="2957"/>
                  </a:cubicBezTo>
                  <a:cubicBezTo>
                    <a:pt x="6683" y="3035"/>
                    <a:pt x="6790" y="3072"/>
                    <a:pt x="6900" y="3072"/>
                  </a:cubicBezTo>
                  <a:cubicBezTo>
                    <a:pt x="7102" y="3072"/>
                    <a:pt x="7317" y="2947"/>
                    <a:pt x="7393" y="2733"/>
                  </a:cubicBezTo>
                  <a:cubicBezTo>
                    <a:pt x="7617" y="2508"/>
                    <a:pt x="7500" y="2060"/>
                    <a:pt x="7276" y="1944"/>
                  </a:cubicBezTo>
                  <a:cubicBezTo>
                    <a:pt x="6784" y="1649"/>
                    <a:pt x="6314" y="1549"/>
                    <a:pt x="5875" y="1549"/>
                  </a:cubicBezTo>
                  <a:cubicBezTo>
                    <a:pt x="5316" y="1549"/>
                    <a:pt x="4806" y="1711"/>
                    <a:pt x="4364" y="1836"/>
                  </a:cubicBezTo>
                  <a:cubicBezTo>
                    <a:pt x="3973" y="1912"/>
                    <a:pt x="3577" y="1992"/>
                    <a:pt x="3220" y="1992"/>
                  </a:cubicBezTo>
                  <a:cubicBezTo>
                    <a:pt x="3071" y="1992"/>
                    <a:pt x="2928" y="1978"/>
                    <a:pt x="2796" y="1944"/>
                  </a:cubicBezTo>
                  <a:cubicBezTo>
                    <a:pt x="2241" y="1836"/>
                    <a:pt x="1793" y="1272"/>
                    <a:pt x="1228" y="376"/>
                  </a:cubicBezTo>
                  <a:cubicBezTo>
                    <a:pt x="1148" y="128"/>
                    <a:pt x="937" y="0"/>
                    <a:pt x="697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30;p61">
              <a:extLst>
                <a:ext uri="{FF2B5EF4-FFF2-40B4-BE49-F238E27FC236}">
                  <a16:creationId xmlns:a16="http://schemas.microsoft.com/office/drawing/2014/main" id="{395A54D7-6388-4254-BBF0-7FAFDF819A87}"/>
                </a:ext>
              </a:extLst>
            </p:cNvPr>
            <p:cNvSpPr/>
            <p:nvPr/>
          </p:nvSpPr>
          <p:spPr>
            <a:xfrm>
              <a:off x="1827935" y="6129833"/>
              <a:ext cx="86406" cy="86923"/>
            </a:xfrm>
            <a:custGeom>
              <a:avLst/>
              <a:gdLst/>
              <a:ahLst/>
              <a:cxnLst/>
              <a:rect l="l" t="t" r="r" b="b"/>
              <a:pathLst>
                <a:path w="1345" h="1353" extrusionOk="0">
                  <a:moveTo>
                    <a:pt x="449" y="1"/>
                  </a:moveTo>
                  <a:cubicBezTo>
                    <a:pt x="332" y="225"/>
                    <a:pt x="1" y="565"/>
                    <a:pt x="1" y="1121"/>
                  </a:cubicBezTo>
                  <a:cubicBezTo>
                    <a:pt x="108" y="1121"/>
                    <a:pt x="225" y="1238"/>
                    <a:pt x="332" y="1238"/>
                  </a:cubicBezTo>
                  <a:cubicBezTo>
                    <a:pt x="411" y="1316"/>
                    <a:pt x="518" y="1353"/>
                    <a:pt x="628" y="1353"/>
                  </a:cubicBezTo>
                  <a:cubicBezTo>
                    <a:pt x="830" y="1353"/>
                    <a:pt x="1045" y="1228"/>
                    <a:pt x="1121" y="1014"/>
                  </a:cubicBezTo>
                  <a:cubicBezTo>
                    <a:pt x="1345" y="789"/>
                    <a:pt x="1228" y="341"/>
                    <a:pt x="1004" y="225"/>
                  </a:cubicBezTo>
                  <a:cubicBezTo>
                    <a:pt x="780" y="117"/>
                    <a:pt x="673" y="1"/>
                    <a:pt x="449" y="1"/>
                  </a:cubicBezTo>
                  <a:close/>
                </a:path>
              </a:pathLst>
            </a:custGeom>
            <a:solidFill>
              <a:srgbClr val="FFF9F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31;p61">
              <a:extLst>
                <a:ext uri="{FF2B5EF4-FFF2-40B4-BE49-F238E27FC236}">
                  <a16:creationId xmlns:a16="http://schemas.microsoft.com/office/drawing/2014/main" id="{F379ABAC-FFFE-4790-A861-95E25B6123F2}"/>
                </a:ext>
              </a:extLst>
            </p:cNvPr>
            <p:cNvSpPr/>
            <p:nvPr/>
          </p:nvSpPr>
          <p:spPr>
            <a:xfrm>
              <a:off x="1359910" y="6107350"/>
              <a:ext cx="137097" cy="339210"/>
            </a:xfrm>
            <a:custGeom>
              <a:avLst/>
              <a:gdLst/>
              <a:ahLst/>
              <a:cxnLst/>
              <a:rect l="l" t="t" r="r" b="b"/>
              <a:pathLst>
                <a:path w="2134" h="5280" extrusionOk="0">
                  <a:moveTo>
                    <a:pt x="1056" y="1"/>
                  </a:moveTo>
                  <a:cubicBezTo>
                    <a:pt x="560" y="1"/>
                    <a:pt x="117" y="412"/>
                    <a:pt x="117" y="915"/>
                  </a:cubicBezTo>
                  <a:cubicBezTo>
                    <a:pt x="1" y="2036"/>
                    <a:pt x="1" y="3263"/>
                    <a:pt x="117" y="4383"/>
                  </a:cubicBezTo>
                  <a:cubicBezTo>
                    <a:pt x="117" y="4948"/>
                    <a:pt x="565" y="5279"/>
                    <a:pt x="1121" y="5279"/>
                  </a:cubicBezTo>
                  <a:lnTo>
                    <a:pt x="1237" y="5279"/>
                  </a:lnTo>
                  <a:cubicBezTo>
                    <a:pt x="1793" y="5279"/>
                    <a:pt x="2133" y="4724"/>
                    <a:pt x="2133" y="4159"/>
                  </a:cubicBezTo>
                  <a:cubicBezTo>
                    <a:pt x="2017" y="3263"/>
                    <a:pt x="2017" y="2036"/>
                    <a:pt x="2133" y="1139"/>
                  </a:cubicBezTo>
                  <a:cubicBezTo>
                    <a:pt x="2133" y="575"/>
                    <a:pt x="1793" y="19"/>
                    <a:pt x="1237" y="19"/>
                  </a:cubicBezTo>
                  <a:cubicBezTo>
                    <a:pt x="1177" y="7"/>
                    <a:pt x="1116" y="1"/>
                    <a:pt x="1056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32;p61">
              <a:extLst>
                <a:ext uri="{FF2B5EF4-FFF2-40B4-BE49-F238E27FC236}">
                  <a16:creationId xmlns:a16="http://schemas.microsoft.com/office/drawing/2014/main" id="{51215855-09B3-4C5D-80FF-8C40C3B7F5F3}"/>
                </a:ext>
              </a:extLst>
            </p:cNvPr>
            <p:cNvSpPr/>
            <p:nvPr/>
          </p:nvSpPr>
          <p:spPr>
            <a:xfrm>
              <a:off x="1151565" y="6107350"/>
              <a:ext cx="143972" cy="339210"/>
            </a:xfrm>
            <a:custGeom>
              <a:avLst/>
              <a:gdLst/>
              <a:ahLst/>
              <a:cxnLst/>
              <a:rect l="l" t="t" r="r" b="b"/>
              <a:pathLst>
                <a:path w="2241" h="5280" extrusionOk="0">
                  <a:moveTo>
                    <a:pt x="1163" y="1"/>
                  </a:moveTo>
                  <a:cubicBezTo>
                    <a:pt x="666" y="1"/>
                    <a:pt x="224" y="412"/>
                    <a:pt x="224" y="915"/>
                  </a:cubicBezTo>
                  <a:cubicBezTo>
                    <a:pt x="0" y="2036"/>
                    <a:pt x="0" y="3263"/>
                    <a:pt x="224" y="4383"/>
                  </a:cubicBezTo>
                  <a:cubicBezTo>
                    <a:pt x="224" y="4948"/>
                    <a:pt x="672" y="5279"/>
                    <a:pt x="1228" y="5279"/>
                  </a:cubicBezTo>
                  <a:lnTo>
                    <a:pt x="1344" y="5279"/>
                  </a:lnTo>
                  <a:cubicBezTo>
                    <a:pt x="1900" y="5279"/>
                    <a:pt x="2240" y="4724"/>
                    <a:pt x="2240" y="4159"/>
                  </a:cubicBezTo>
                  <a:cubicBezTo>
                    <a:pt x="2124" y="3263"/>
                    <a:pt x="2124" y="2036"/>
                    <a:pt x="2240" y="1139"/>
                  </a:cubicBezTo>
                  <a:cubicBezTo>
                    <a:pt x="2240" y="575"/>
                    <a:pt x="1900" y="19"/>
                    <a:pt x="1344" y="19"/>
                  </a:cubicBezTo>
                  <a:cubicBezTo>
                    <a:pt x="1283" y="7"/>
                    <a:pt x="1223" y="1"/>
                    <a:pt x="1163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33;p61">
              <a:extLst>
                <a:ext uri="{FF2B5EF4-FFF2-40B4-BE49-F238E27FC236}">
                  <a16:creationId xmlns:a16="http://schemas.microsoft.com/office/drawing/2014/main" id="{73E4BE45-DA72-45F1-8BA7-30C0373030E1}"/>
                </a:ext>
              </a:extLst>
            </p:cNvPr>
            <p:cNvSpPr/>
            <p:nvPr/>
          </p:nvSpPr>
          <p:spPr>
            <a:xfrm>
              <a:off x="928185" y="5880691"/>
              <a:ext cx="237832" cy="400626"/>
            </a:xfrm>
            <a:custGeom>
              <a:avLst/>
              <a:gdLst/>
              <a:ahLst/>
              <a:cxnLst/>
              <a:rect l="l" t="t" r="r" b="b"/>
              <a:pathLst>
                <a:path w="3702" h="6236" extrusionOk="0">
                  <a:moveTo>
                    <a:pt x="2542" y="1"/>
                  </a:moveTo>
                  <a:cubicBezTo>
                    <a:pt x="2254" y="1"/>
                    <a:pt x="1975" y="117"/>
                    <a:pt x="1793" y="295"/>
                  </a:cubicBezTo>
                  <a:cubicBezTo>
                    <a:pt x="1237" y="967"/>
                    <a:pt x="1121" y="1755"/>
                    <a:pt x="1013" y="2427"/>
                  </a:cubicBezTo>
                  <a:cubicBezTo>
                    <a:pt x="897" y="3099"/>
                    <a:pt x="789" y="3879"/>
                    <a:pt x="341" y="4775"/>
                  </a:cubicBezTo>
                  <a:cubicBezTo>
                    <a:pt x="1" y="5340"/>
                    <a:pt x="225" y="5895"/>
                    <a:pt x="789" y="6236"/>
                  </a:cubicBezTo>
                  <a:lnTo>
                    <a:pt x="1237" y="6236"/>
                  </a:lnTo>
                  <a:cubicBezTo>
                    <a:pt x="1569" y="6236"/>
                    <a:pt x="1909" y="6119"/>
                    <a:pt x="2133" y="5671"/>
                  </a:cubicBezTo>
                  <a:cubicBezTo>
                    <a:pt x="2689" y="4443"/>
                    <a:pt x="2913" y="3431"/>
                    <a:pt x="3029" y="2759"/>
                  </a:cubicBezTo>
                  <a:cubicBezTo>
                    <a:pt x="3137" y="2203"/>
                    <a:pt x="3137" y="1863"/>
                    <a:pt x="3361" y="1639"/>
                  </a:cubicBezTo>
                  <a:cubicBezTo>
                    <a:pt x="3701" y="1307"/>
                    <a:pt x="3701" y="635"/>
                    <a:pt x="3253" y="295"/>
                  </a:cubicBezTo>
                  <a:cubicBezTo>
                    <a:pt x="3046" y="87"/>
                    <a:pt x="2790" y="1"/>
                    <a:pt x="254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34;p61">
              <a:extLst>
                <a:ext uri="{FF2B5EF4-FFF2-40B4-BE49-F238E27FC236}">
                  <a16:creationId xmlns:a16="http://schemas.microsoft.com/office/drawing/2014/main" id="{EE70A8B9-712F-4C0B-8030-962BB92DB95B}"/>
                </a:ext>
              </a:extLst>
            </p:cNvPr>
            <p:cNvSpPr/>
            <p:nvPr/>
          </p:nvSpPr>
          <p:spPr>
            <a:xfrm>
              <a:off x="1583297" y="6137353"/>
              <a:ext cx="64566" cy="14455"/>
            </a:xfrm>
            <a:custGeom>
              <a:avLst/>
              <a:gdLst/>
              <a:ahLst/>
              <a:cxnLst/>
              <a:rect l="l" t="t" r="r" b="b"/>
              <a:pathLst>
                <a:path w="1005" h="225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0"/>
                    <a:pt x="225" y="108"/>
                    <a:pt x="332" y="108"/>
                  </a:cubicBezTo>
                  <a:cubicBezTo>
                    <a:pt x="449" y="108"/>
                    <a:pt x="556" y="224"/>
                    <a:pt x="780" y="224"/>
                  </a:cubicBezTo>
                  <a:cubicBezTo>
                    <a:pt x="780" y="224"/>
                    <a:pt x="897" y="108"/>
                    <a:pt x="1004" y="108"/>
                  </a:cubicBezTo>
                  <a:lnTo>
                    <a:pt x="1004" y="108"/>
                  </a:lnTo>
                  <a:cubicBezTo>
                    <a:pt x="897" y="108"/>
                    <a:pt x="780" y="224"/>
                    <a:pt x="780" y="224"/>
                  </a:cubicBezTo>
                  <a:cubicBezTo>
                    <a:pt x="556" y="224"/>
                    <a:pt x="449" y="108"/>
                    <a:pt x="332" y="108"/>
                  </a:cubicBezTo>
                  <a:cubicBezTo>
                    <a:pt x="225" y="108"/>
                    <a:pt x="108" y="0"/>
                    <a:pt x="1" y="0"/>
                  </a:cubicBezTo>
                  <a:close/>
                </a:path>
              </a:pathLst>
            </a:custGeom>
            <a:solidFill>
              <a:srgbClr val="FFFCF9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735;p61">
              <a:extLst>
                <a:ext uri="{FF2B5EF4-FFF2-40B4-BE49-F238E27FC236}">
                  <a16:creationId xmlns:a16="http://schemas.microsoft.com/office/drawing/2014/main" id="{573766D9-2DD0-458E-87B1-2216F30E86F1}"/>
                </a:ext>
              </a:extLst>
            </p:cNvPr>
            <p:cNvSpPr/>
            <p:nvPr/>
          </p:nvSpPr>
          <p:spPr>
            <a:xfrm>
              <a:off x="1525728" y="6137353"/>
              <a:ext cx="122125" cy="86407"/>
            </a:xfrm>
            <a:custGeom>
              <a:avLst/>
              <a:gdLst/>
              <a:ahLst/>
              <a:cxnLst/>
              <a:rect l="l" t="t" r="r" b="b"/>
              <a:pathLst>
                <a:path w="1901" h="1345" extrusionOk="0">
                  <a:moveTo>
                    <a:pt x="897" y="0"/>
                  </a:moveTo>
                  <a:lnTo>
                    <a:pt x="1" y="897"/>
                  </a:lnTo>
                  <a:cubicBezTo>
                    <a:pt x="332" y="1121"/>
                    <a:pt x="556" y="1228"/>
                    <a:pt x="897" y="1345"/>
                  </a:cubicBezTo>
                  <a:cubicBezTo>
                    <a:pt x="1345" y="1004"/>
                    <a:pt x="1676" y="556"/>
                    <a:pt x="1900" y="108"/>
                  </a:cubicBezTo>
                  <a:cubicBezTo>
                    <a:pt x="1793" y="108"/>
                    <a:pt x="1676" y="224"/>
                    <a:pt x="1676" y="224"/>
                  </a:cubicBezTo>
                  <a:cubicBezTo>
                    <a:pt x="1452" y="224"/>
                    <a:pt x="1345" y="108"/>
                    <a:pt x="1228" y="108"/>
                  </a:cubicBezTo>
                  <a:cubicBezTo>
                    <a:pt x="1121" y="108"/>
                    <a:pt x="1004" y="0"/>
                    <a:pt x="89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736;p61">
              <a:extLst>
                <a:ext uri="{FF2B5EF4-FFF2-40B4-BE49-F238E27FC236}">
                  <a16:creationId xmlns:a16="http://schemas.microsoft.com/office/drawing/2014/main" id="{3B8F6298-0F30-4603-B613-801AB41C9AAF}"/>
                </a:ext>
              </a:extLst>
            </p:cNvPr>
            <p:cNvSpPr/>
            <p:nvPr/>
          </p:nvSpPr>
          <p:spPr>
            <a:xfrm>
              <a:off x="1489430" y="6216246"/>
              <a:ext cx="66" cy="72018"/>
            </a:xfrm>
            <a:custGeom>
              <a:avLst/>
              <a:gdLst/>
              <a:ahLst/>
              <a:cxnLst/>
              <a:rect l="l" t="t" r="r" b="b"/>
              <a:pathLst>
                <a:path w="1" h="1121" extrusionOk="0">
                  <a:moveTo>
                    <a:pt x="1" y="0"/>
                  </a:moveTo>
                  <a:lnTo>
                    <a:pt x="1" y="0"/>
                  </a:lnTo>
                  <a:lnTo>
                    <a:pt x="1" y="1120"/>
                  </a:lnTo>
                  <a:lnTo>
                    <a:pt x="1" y="1120"/>
                  </a:lnTo>
                  <a:close/>
                </a:path>
              </a:pathLst>
            </a:custGeom>
            <a:solidFill>
              <a:srgbClr val="FFFAF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737;p61">
              <a:extLst>
                <a:ext uri="{FF2B5EF4-FFF2-40B4-BE49-F238E27FC236}">
                  <a16:creationId xmlns:a16="http://schemas.microsoft.com/office/drawing/2014/main" id="{4A1BB7C5-CA48-4831-8B41-069C3566E5C8}"/>
                </a:ext>
              </a:extLst>
            </p:cNvPr>
            <p:cNvSpPr/>
            <p:nvPr/>
          </p:nvSpPr>
          <p:spPr>
            <a:xfrm>
              <a:off x="1359910" y="6216246"/>
              <a:ext cx="129580" cy="108254"/>
            </a:xfrm>
            <a:custGeom>
              <a:avLst/>
              <a:gdLst/>
              <a:ahLst/>
              <a:cxnLst/>
              <a:rect l="l" t="t" r="r" b="b"/>
              <a:pathLst>
                <a:path w="2017" h="1685" extrusionOk="0">
                  <a:moveTo>
                    <a:pt x="2017" y="0"/>
                  </a:moveTo>
                  <a:cubicBezTo>
                    <a:pt x="1461" y="341"/>
                    <a:pt x="789" y="565"/>
                    <a:pt x="1" y="672"/>
                  </a:cubicBezTo>
                  <a:lnTo>
                    <a:pt x="1" y="1685"/>
                  </a:lnTo>
                  <a:cubicBezTo>
                    <a:pt x="673" y="1568"/>
                    <a:pt x="1461" y="1344"/>
                    <a:pt x="2017" y="1120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rgbClr val="FFE8CC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738;p61">
              <a:extLst>
                <a:ext uri="{FF2B5EF4-FFF2-40B4-BE49-F238E27FC236}">
                  <a16:creationId xmlns:a16="http://schemas.microsoft.com/office/drawing/2014/main" id="{62C7571F-C4A6-4CB1-A55C-1F5BA18D9A58}"/>
                </a:ext>
              </a:extLst>
            </p:cNvPr>
            <p:cNvSpPr/>
            <p:nvPr/>
          </p:nvSpPr>
          <p:spPr>
            <a:xfrm>
              <a:off x="1287956" y="6259420"/>
              <a:ext cx="66" cy="65080"/>
            </a:xfrm>
            <a:custGeom>
              <a:avLst/>
              <a:gdLst/>
              <a:ahLst/>
              <a:cxnLst/>
              <a:rect l="l" t="t" r="r" b="b"/>
              <a:pathLst>
                <a:path w="1" h="1013" extrusionOk="0">
                  <a:moveTo>
                    <a:pt x="1" y="0"/>
                  </a:moveTo>
                  <a:lnTo>
                    <a:pt x="1" y="1013"/>
                  </a:lnTo>
                  <a:lnTo>
                    <a:pt x="1" y="10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AF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739;p61">
              <a:extLst>
                <a:ext uri="{FF2B5EF4-FFF2-40B4-BE49-F238E27FC236}">
                  <a16:creationId xmlns:a16="http://schemas.microsoft.com/office/drawing/2014/main" id="{751B0CE4-32AD-4E38-B600-0949B7AB993C}"/>
                </a:ext>
              </a:extLst>
            </p:cNvPr>
            <p:cNvSpPr/>
            <p:nvPr/>
          </p:nvSpPr>
          <p:spPr>
            <a:xfrm>
              <a:off x="1158440" y="6209314"/>
              <a:ext cx="129580" cy="115192"/>
            </a:xfrm>
            <a:custGeom>
              <a:avLst/>
              <a:gdLst/>
              <a:ahLst/>
              <a:cxnLst/>
              <a:rect l="l" t="t" r="r" b="b"/>
              <a:pathLst>
                <a:path w="2017" h="1793" extrusionOk="0">
                  <a:moveTo>
                    <a:pt x="1" y="1"/>
                  </a:moveTo>
                  <a:lnTo>
                    <a:pt x="1" y="1121"/>
                  </a:lnTo>
                  <a:cubicBezTo>
                    <a:pt x="565" y="1452"/>
                    <a:pt x="1237" y="1676"/>
                    <a:pt x="2017" y="1793"/>
                  </a:cubicBezTo>
                  <a:lnTo>
                    <a:pt x="2017" y="780"/>
                  </a:lnTo>
                  <a:cubicBezTo>
                    <a:pt x="1237" y="673"/>
                    <a:pt x="565" y="449"/>
                    <a:pt x="1" y="1"/>
                  </a:cubicBezTo>
                  <a:close/>
                </a:path>
              </a:pathLst>
            </a:custGeom>
            <a:solidFill>
              <a:srgbClr val="FFE8CC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740;p61">
              <a:extLst>
                <a:ext uri="{FF2B5EF4-FFF2-40B4-BE49-F238E27FC236}">
                  <a16:creationId xmlns:a16="http://schemas.microsoft.com/office/drawing/2014/main" id="{DA58040B-A008-40F0-9D8C-C45D106931BC}"/>
                </a:ext>
              </a:extLst>
            </p:cNvPr>
            <p:cNvSpPr/>
            <p:nvPr/>
          </p:nvSpPr>
          <p:spPr>
            <a:xfrm>
              <a:off x="985750" y="5913977"/>
              <a:ext cx="50753" cy="172751"/>
            </a:xfrm>
            <a:custGeom>
              <a:avLst/>
              <a:gdLst/>
              <a:ahLst/>
              <a:cxnLst/>
              <a:rect l="l" t="t" r="r" b="b"/>
              <a:pathLst>
                <a:path w="790" h="2689" extrusionOk="0">
                  <a:moveTo>
                    <a:pt x="789" y="1"/>
                  </a:moveTo>
                  <a:cubicBezTo>
                    <a:pt x="341" y="565"/>
                    <a:pt x="225" y="1237"/>
                    <a:pt x="117" y="1909"/>
                  </a:cubicBezTo>
                  <a:cubicBezTo>
                    <a:pt x="1" y="2133"/>
                    <a:pt x="1" y="2465"/>
                    <a:pt x="1" y="2689"/>
                  </a:cubicBezTo>
                  <a:lnTo>
                    <a:pt x="1" y="2689"/>
                  </a:lnTo>
                  <a:cubicBezTo>
                    <a:pt x="1" y="2465"/>
                    <a:pt x="1" y="2133"/>
                    <a:pt x="117" y="1909"/>
                  </a:cubicBezTo>
                  <a:cubicBezTo>
                    <a:pt x="225" y="1237"/>
                    <a:pt x="341" y="565"/>
                    <a:pt x="789" y="1"/>
                  </a:cubicBezTo>
                  <a:close/>
                </a:path>
              </a:pathLst>
            </a:custGeom>
            <a:solidFill>
              <a:srgbClr val="FFFAF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741;p61">
              <a:extLst>
                <a:ext uri="{FF2B5EF4-FFF2-40B4-BE49-F238E27FC236}">
                  <a16:creationId xmlns:a16="http://schemas.microsoft.com/office/drawing/2014/main" id="{33C7FC98-C025-47BC-AB74-AE1F80C08B8E}"/>
                </a:ext>
              </a:extLst>
            </p:cNvPr>
            <p:cNvSpPr/>
            <p:nvPr/>
          </p:nvSpPr>
          <p:spPr>
            <a:xfrm>
              <a:off x="985750" y="5913977"/>
              <a:ext cx="115191" cy="309786"/>
            </a:xfrm>
            <a:custGeom>
              <a:avLst/>
              <a:gdLst/>
              <a:ahLst/>
              <a:cxnLst/>
              <a:rect l="l" t="t" r="r" b="b"/>
              <a:pathLst>
                <a:path w="1793" h="4822" extrusionOk="0">
                  <a:moveTo>
                    <a:pt x="789" y="1"/>
                  </a:moveTo>
                  <a:lnTo>
                    <a:pt x="789" y="1"/>
                  </a:lnTo>
                  <a:cubicBezTo>
                    <a:pt x="341" y="565"/>
                    <a:pt x="225" y="1237"/>
                    <a:pt x="117" y="1909"/>
                  </a:cubicBezTo>
                  <a:cubicBezTo>
                    <a:pt x="1" y="2133"/>
                    <a:pt x="1" y="2465"/>
                    <a:pt x="1" y="2689"/>
                  </a:cubicBezTo>
                  <a:cubicBezTo>
                    <a:pt x="225" y="3585"/>
                    <a:pt x="789" y="4257"/>
                    <a:pt x="1345" y="4822"/>
                  </a:cubicBezTo>
                  <a:cubicBezTo>
                    <a:pt x="1569" y="4481"/>
                    <a:pt x="1685" y="4149"/>
                    <a:pt x="1793" y="3809"/>
                  </a:cubicBezTo>
                  <a:lnTo>
                    <a:pt x="1461" y="3477"/>
                  </a:lnTo>
                  <a:lnTo>
                    <a:pt x="1461" y="3361"/>
                  </a:lnTo>
                  <a:lnTo>
                    <a:pt x="1345" y="3361"/>
                  </a:lnTo>
                  <a:cubicBezTo>
                    <a:pt x="897" y="2805"/>
                    <a:pt x="673" y="2017"/>
                    <a:pt x="673" y="1121"/>
                  </a:cubicBezTo>
                  <a:lnTo>
                    <a:pt x="673" y="1013"/>
                  </a:lnTo>
                  <a:cubicBezTo>
                    <a:pt x="673" y="673"/>
                    <a:pt x="673" y="341"/>
                    <a:pt x="789" y="1"/>
                  </a:cubicBezTo>
                  <a:close/>
                </a:path>
              </a:pathLst>
            </a:custGeom>
            <a:solidFill>
              <a:srgbClr val="FFE8CC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742;p61">
              <a:extLst>
                <a:ext uri="{FF2B5EF4-FFF2-40B4-BE49-F238E27FC236}">
                  <a16:creationId xmlns:a16="http://schemas.microsoft.com/office/drawing/2014/main" id="{14043770-1F1A-403B-9C77-0DD823E36D04}"/>
                </a:ext>
              </a:extLst>
            </p:cNvPr>
            <p:cNvSpPr/>
            <p:nvPr/>
          </p:nvSpPr>
          <p:spPr>
            <a:xfrm>
              <a:off x="1028923" y="5698112"/>
              <a:ext cx="604533" cy="561367"/>
            </a:xfrm>
            <a:custGeom>
              <a:avLst/>
              <a:gdLst/>
              <a:ahLst/>
              <a:cxnLst/>
              <a:rect l="l" t="t" r="r" b="b"/>
              <a:pathLst>
                <a:path w="9410" h="8738" extrusionOk="0">
                  <a:moveTo>
                    <a:pt x="4705" y="1"/>
                  </a:moveTo>
                  <a:cubicBezTo>
                    <a:pt x="2017" y="1"/>
                    <a:pt x="1" y="2017"/>
                    <a:pt x="1" y="4373"/>
                  </a:cubicBezTo>
                  <a:cubicBezTo>
                    <a:pt x="1" y="6837"/>
                    <a:pt x="2017" y="8737"/>
                    <a:pt x="4705" y="8737"/>
                  </a:cubicBezTo>
                  <a:cubicBezTo>
                    <a:pt x="7285" y="8737"/>
                    <a:pt x="9409" y="6837"/>
                    <a:pt x="9409" y="4373"/>
                  </a:cubicBezTo>
                  <a:cubicBezTo>
                    <a:pt x="9409" y="2017"/>
                    <a:pt x="7285" y="1"/>
                    <a:pt x="4705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743;p61">
              <a:extLst>
                <a:ext uri="{FF2B5EF4-FFF2-40B4-BE49-F238E27FC236}">
                  <a16:creationId xmlns:a16="http://schemas.microsoft.com/office/drawing/2014/main" id="{0B82230A-5E1D-4977-AC8C-98073AB26FC1}"/>
                </a:ext>
              </a:extLst>
            </p:cNvPr>
            <p:cNvSpPr/>
            <p:nvPr/>
          </p:nvSpPr>
          <p:spPr>
            <a:xfrm>
              <a:off x="1028923" y="5979057"/>
              <a:ext cx="50753" cy="158362"/>
            </a:xfrm>
            <a:custGeom>
              <a:avLst/>
              <a:gdLst/>
              <a:ahLst/>
              <a:cxnLst/>
              <a:rect l="l" t="t" r="r" b="b"/>
              <a:pathLst>
                <a:path w="790" h="2465" extrusionOk="0">
                  <a:moveTo>
                    <a:pt x="789" y="2464"/>
                  </a:moveTo>
                  <a:lnTo>
                    <a:pt x="789" y="2464"/>
                  </a:lnTo>
                  <a:lnTo>
                    <a:pt x="789" y="2464"/>
                  </a:lnTo>
                  <a:close/>
                  <a:moveTo>
                    <a:pt x="789" y="2464"/>
                  </a:moveTo>
                  <a:lnTo>
                    <a:pt x="789" y="2464"/>
                  </a:lnTo>
                  <a:lnTo>
                    <a:pt x="789" y="2464"/>
                  </a:lnTo>
                  <a:close/>
                  <a:moveTo>
                    <a:pt x="789" y="2464"/>
                  </a:moveTo>
                  <a:lnTo>
                    <a:pt x="789" y="2464"/>
                  </a:lnTo>
                  <a:lnTo>
                    <a:pt x="789" y="2464"/>
                  </a:lnTo>
                  <a:close/>
                  <a:moveTo>
                    <a:pt x="789" y="2464"/>
                  </a:moveTo>
                  <a:lnTo>
                    <a:pt x="789" y="2464"/>
                  </a:lnTo>
                  <a:lnTo>
                    <a:pt x="789" y="2464"/>
                  </a:lnTo>
                  <a:close/>
                  <a:moveTo>
                    <a:pt x="789" y="2464"/>
                  </a:moveTo>
                  <a:lnTo>
                    <a:pt x="789" y="2464"/>
                  </a:lnTo>
                  <a:lnTo>
                    <a:pt x="789" y="2464"/>
                  </a:lnTo>
                  <a:close/>
                  <a:moveTo>
                    <a:pt x="789" y="2348"/>
                  </a:moveTo>
                  <a:lnTo>
                    <a:pt x="789" y="2464"/>
                  </a:lnTo>
                  <a:lnTo>
                    <a:pt x="789" y="2348"/>
                  </a:lnTo>
                  <a:close/>
                  <a:moveTo>
                    <a:pt x="673" y="2348"/>
                  </a:moveTo>
                  <a:lnTo>
                    <a:pt x="673" y="2348"/>
                  </a:lnTo>
                  <a:lnTo>
                    <a:pt x="673" y="2348"/>
                  </a:lnTo>
                  <a:close/>
                  <a:moveTo>
                    <a:pt x="1" y="108"/>
                  </a:moveTo>
                  <a:cubicBezTo>
                    <a:pt x="1" y="1004"/>
                    <a:pt x="225" y="1792"/>
                    <a:pt x="673" y="2348"/>
                  </a:cubicBezTo>
                  <a:cubicBezTo>
                    <a:pt x="225" y="1792"/>
                    <a:pt x="1" y="1004"/>
                    <a:pt x="1" y="108"/>
                  </a:cubicBez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108"/>
                  </a:moveTo>
                  <a:lnTo>
                    <a:pt x="1" y="108"/>
                  </a:lnTo>
                  <a:lnTo>
                    <a:pt x="1" y="108"/>
                  </a:lnTo>
                  <a:close/>
                  <a:moveTo>
                    <a:pt x="1" y="0"/>
                  </a:moveTo>
                  <a:lnTo>
                    <a:pt x="1" y="108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BD2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744;p61">
              <a:extLst>
                <a:ext uri="{FF2B5EF4-FFF2-40B4-BE49-F238E27FC236}">
                  <a16:creationId xmlns:a16="http://schemas.microsoft.com/office/drawing/2014/main" id="{D186575B-3686-4A2A-9723-913D5634CFE3}"/>
                </a:ext>
              </a:extLst>
            </p:cNvPr>
            <p:cNvSpPr/>
            <p:nvPr/>
          </p:nvSpPr>
          <p:spPr>
            <a:xfrm>
              <a:off x="1028923" y="5863931"/>
              <a:ext cx="252221" cy="395554"/>
            </a:xfrm>
            <a:custGeom>
              <a:avLst/>
              <a:gdLst/>
              <a:ahLst/>
              <a:cxnLst/>
              <a:rect l="l" t="t" r="r" b="b"/>
              <a:pathLst>
                <a:path w="3926" h="6157" extrusionOk="0">
                  <a:moveTo>
                    <a:pt x="341" y="0"/>
                  </a:moveTo>
                  <a:cubicBezTo>
                    <a:pt x="117" y="556"/>
                    <a:pt x="1" y="1120"/>
                    <a:pt x="1" y="1792"/>
                  </a:cubicBezTo>
                  <a:lnTo>
                    <a:pt x="1" y="1900"/>
                  </a:lnTo>
                  <a:cubicBezTo>
                    <a:pt x="1" y="2796"/>
                    <a:pt x="225" y="3584"/>
                    <a:pt x="673" y="4140"/>
                  </a:cubicBezTo>
                  <a:lnTo>
                    <a:pt x="789" y="4140"/>
                  </a:lnTo>
                  <a:lnTo>
                    <a:pt x="789" y="4256"/>
                  </a:lnTo>
                  <a:cubicBezTo>
                    <a:pt x="1461" y="5260"/>
                    <a:pt x="2689" y="5932"/>
                    <a:pt x="3925" y="6156"/>
                  </a:cubicBezTo>
                  <a:cubicBezTo>
                    <a:pt x="1793" y="4704"/>
                    <a:pt x="2465" y="1792"/>
                    <a:pt x="2913" y="556"/>
                  </a:cubicBezTo>
                  <a:cubicBezTo>
                    <a:pt x="2357" y="556"/>
                    <a:pt x="1909" y="448"/>
                    <a:pt x="1461" y="332"/>
                  </a:cubicBezTo>
                  <a:lnTo>
                    <a:pt x="1237" y="332"/>
                  </a:lnTo>
                  <a:lnTo>
                    <a:pt x="1237" y="224"/>
                  </a:lnTo>
                  <a:lnTo>
                    <a:pt x="1013" y="224"/>
                  </a:lnTo>
                  <a:cubicBezTo>
                    <a:pt x="789" y="108"/>
                    <a:pt x="565" y="108"/>
                    <a:pt x="341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745;p61">
              <a:extLst>
                <a:ext uri="{FF2B5EF4-FFF2-40B4-BE49-F238E27FC236}">
                  <a16:creationId xmlns:a16="http://schemas.microsoft.com/office/drawing/2014/main" id="{934E09B3-849F-4DEE-9135-82843B6A14F2}"/>
                </a:ext>
              </a:extLst>
            </p:cNvPr>
            <p:cNvSpPr/>
            <p:nvPr/>
          </p:nvSpPr>
          <p:spPr>
            <a:xfrm>
              <a:off x="777338" y="5092731"/>
              <a:ext cx="467502" cy="443544"/>
            </a:xfrm>
            <a:custGeom>
              <a:avLst/>
              <a:gdLst/>
              <a:ahLst/>
              <a:cxnLst/>
              <a:rect l="l" t="t" r="r" b="b"/>
              <a:pathLst>
                <a:path w="7277" h="6904" extrusionOk="0">
                  <a:moveTo>
                    <a:pt x="1636" y="0"/>
                  </a:moveTo>
                  <a:cubicBezTo>
                    <a:pt x="1497" y="0"/>
                    <a:pt x="1360" y="5"/>
                    <a:pt x="1228" y="15"/>
                  </a:cubicBezTo>
                  <a:cubicBezTo>
                    <a:pt x="780" y="132"/>
                    <a:pt x="449" y="356"/>
                    <a:pt x="449" y="687"/>
                  </a:cubicBezTo>
                  <a:cubicBezTo>
                    <a:pt x="1" y="2148"/>
                    <a:pt x="108" y="4164"/>
                    <a:pt x="1793" y="5839"/>
                  </a:cubicBezTo>
                  <a:cubicBezTo>
                    <a:pt x="2631" y="6623"/>
                    <a:pt x="3386" y="6904"/>
                    <a:pt x="4043" y="6904"/>
                  </a:cubicBezTo>
                  <a:cubicBezTo>
                    <a:pt x="4701" y="6904"/>
                    <a:pt x="5261" y="6623"/>
                    <a:pt x="5709" y="6287"/>
                  </a:cubicBezTo>
                  <a:cubicBezTo>
                    <a:pt x="6605" y="5508"/>
                    <a:pt x="7277" y="4164"/>
                    <a:pt x="5933" y="2255"/>
                  </a:cubicBezTo>
                  <a:cubicBezTo>
                    <a:pt x="4816" y="527"/>
                    <a:pt x="3046" y="0"/>
                    <a:pt x="1636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746;p61">
              <a:extLst>
                <a:ext uri="{FF2B5EF4-FFF2-40B4-BE49-F238E27FC236}">
                  <a16:creationId xmlns:a16="http://schemas.microsoft.com/office/drawing/2014/main" id="{C8602794-3DE7-45D9-BC24-03604AB77287}"/>
                </a:ext>
              </a:extLst>
            </p:cNvPr>
            <p:cNvSpPr/>
            <p:nvPr/>
          </p:nvSpPr>
          <p:spPr>
            <a:xfrm>
              <a:off x="777335" y="5151260"/>
              <a:ext cx="345503" cy="385273"/>
            </a:xfrm>
            <a:custGeom>
              <a:avLst/>
              <a:gdLst/>
              <a:ahLst/>
              <a:cxnLst/>
              <a:rect l="l" t="t" r="r" b="b"/>
              <a:pathLst>
                <a:path w="5378" h="5997" extrusionOk="0">
                  <a:moveTo>
                    <a:pt x="332" y="0"/>
                  </a:moveTo>
                  <a:cubicBezTo>
                    <a:pt x="1" y="1461"/>
                    <a:pt x="225" y="3360"/>
                    <a:pt x="1793" y="4928"/>
                  </a:cubicBezTo>
                  <a:cubicBezTo>
                    <a:pt x="2631" y="5704"/>
                    <a:pt x="3397" y="5996"/>
                    <a:pt x="4067" y="5996"/>
                  </a:cubicBezTo>
                  <a:cubicBezTo>
                    <a:pt x="4558" y="5996"/>
                    <a:pt x="4998" y="5839"/>
                    <a:pt x="5377" y="5600"/>
                  </a:cubicBezTo>
                  <a:cubicBezTo>
                    <a:pt x="4705" y="1461"/>
                    <a:pt x="2017" y="341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747;p61">
              <a:extLst>
                <a:ext uri="{FF2B5EF4-FFF2-40B4-BE49-F238E27FC236}">
                  <a16:creationId xmlns:a16="http://schemas.microsoft.com/office/drawing/2014/main" id="{CEC5CC05-0556-41EF-97CE-6105E29AD307}"/>
                </a:ext>
              </a:extLst>
            </p:cNvPr>
            <p:cNvSpPr/>
            <p:nvPr/>
          </p:nvSpPr>
          <p:spPr>
            <a:xfrm>
              <a:off x="1410598" y="5092734"/>
              <a:ext cx="474956" cy="443544"/>
            </a:xfrm>
            <a:custGeom>
              <a:avLst/>
              <a:gdLst/>
              <a:ahLst/>
              <a:cxnLst/>
              <a:rect l="l" t="t" r="r" b="b"/>
              <a:pathLst>
                <a:path w="7393" h="6904" extrusionOk="0">
                  <a:moveTo>
                    <a:pt x="5724" y="0"/>
                  </a:moveTo>
                  <a:cubicBezTo>
                    <a:pt x="4250" y="0"/>
                    <a:pt x="2567" y="527"/>
                    <a:pt x="1344" y="2255"/>
                  </a:cubicBezTo>
                  <a:cubicBezTo>
                    <a:pt x="0" y="4164"/>
                    <a:pt x="672" y="5508"/>
                    <a:pt x="1568" y="6287"/>
                  </a:cubicBezTo>
                  <a:cubicBezTo>
                    <a:pt x="2017" y="6623"/>
                    <a:pt x="2603" y="6904"/>
                    <a:pt x="3274" y="6904"/>
                  </a:cubicBezTo>
                  <a:cubicBezTo>
                    <a:pt x="3945" y="6904"/>
                    <a:pt x="4700" y="6623"/>
                    <a:pt x="5484" y="5839"/>
                  </a:cubicBezTo>
                  <a:cubicBezTo>
                    <a:pt x="7169" y="4164"/>
                    <a:pt x="7393" y="2148"/>
                    <a:pt x="6945" y="687"/>
                  </a:cubicBezTo>
                  <a:cubicBezTo>
                    <a:pt x="6828" y="356"/>
                    <a:pt x="6497" y="132"/>
                    <a:pt x="6156" y="15"/>
                  </a:cubicBezTo>
                  <a:cubicBezTo>
                    <a:pt x="6015" y="5"/>
                    <a:pt x="5871" y="0"/>
                    <a:pt x="5724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748;p61">
              <a:extLst>
                <a:ext uri="{FF2B5EF4-FFF2-40B4-BE49-F238E27FC236}">
                  <a16:creationId xmlns:a16="http://schemas.microsoft.com/office/drawing/2014/main" id="{55641555-9105-4BDA-94F7-9725BF6B7452}"/>
                </a:ext>
              </a:extLst>
            </p:cNvPr>
            <p:cNvSpPr/>
            <p:nvPr/>
          </p:nvSpPr>
          <p:spPr>
            <a:xfrm>
              <a:off x="1540114" y="5151263"/>
              <a:ext cx="337985" cy="385273"/>
            </a:xfrm>
            <a:custGeom>
              <a:avLst/>
              <a:gdLst/>
              <a:ahLst/>
              <a:cxnLst/>
              <a:rect l="l" t="t" r="r" b="b"/>
              <a:pathLst>
                <a:path w="5261" h="5997" extrusionOk="0">
                  <a:moveTo>
                    <a:pt x="4929" y="0"/>
                  </a:moveTo>
                  <a:lnTo>
                    <a:pt x="4929" y="0"/>
                  </a:lnTo>
                  <a:cubicBezTo>
                    <a:pt x="3244" y="341"/>
                    <a:pt x="556" y="1461"/>
                    <a:pt x="1" y="5600"/>
                  </a:cubicBezTo>
                  <a:cubicBezTo>
                    <a:pt x="380" y="5839"/>
                    <a:pt x="818" y="5996"/>
                    <a:pt x="1299" y="5996"/>
                  </a:cubicBezTo>
                  <a:cubicBezTo>
                    <a:pt x="1956" y="5996"/>
                    <a:pt x="2693" y="5704"/>
                    <a:pt x="3468" y="4928"/>
                  </a:cubicBezTo>
                  <a:cubicBezTo>
                    <a:pt x="5153" y="3360"/>
                    <a:pt x="5260" y="1461"/>
                    <a:pt x="4929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749;p61">
              <a:extLst>
                <a:ext uri="{FF2B5EF4-FFF2-40B4-BE49-F238E27FC236}">
                  <a16:creationId xmlns:a16="http://schemas.microsoft.com/office/drawing/2014/main" id="{248D893E-B449-4600-94B0-A73F9A69EFF0}"/>
                </a:ext>
              </a:extLst>
            </p:cNvPr>
            <p:cNvSpPr/>
            <p:nvPr/>
          </p:nvSpPr>
          <p:spPr>
            <a:xfrm>
              <a:off x="813051" y="5144319"/>
              <a:ext cx="1029315" cy="762837"/>
            </a:xfrm>
            <a:custGeom>
              <a:avLst/>
              <a:gdLst/>
              <a:ahLst/>
              <a:cxnLst/>
              <a:rect l="l" t="t" r="r" b="b"/>
              <a:pathLst>
                <a:path w="16022" h="11874" extrusionOk="0">
                  <a:moveTo>
                    <a:pt x="8065" y="1"/>
                  </a:moveTo>
                  <a:cubicBezTo>
                    <a:pt x="3585" y="1"/>
                    <a:pt x="0" y="2913"/>
                    <a:pt x="0" y="6605"/>
                  </a:cubicBezTo>
                  <a:cubicBezTo>
                    <a:pt x="0" y="10305"/>
                    <a:pt x="3585" y="11873"/>
                    <a:pt x="8065" y="11873"/>
                  </a:cubicBezTo>
                  <a:cubicBezTo>
                    <a:pt x="12438" y="11873"/>
                    <a:pt x="16022" y="10305"/>
                    <a:pt x="16022" y="6605"/>
                  </a:cubicBezTo>
                  <a:cubicBezTo>
                    <a:pt x="16022" y="2913"/>
                    <a:pt x="12438" y="1"/>
                    <a:pt x="8065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750;p61">
              <a:extLst>
                <a:ext uri="{FF2B5EF4-FFF2-40B4-BE49-F238E27FC236}">
                  <a16:creationId xmlns:a16="http://schemas.microsoft.com/office/drawing/2014/main" id="{F030B1F3-01C3-4704-A7B4-E26F528431D9}"/>
                </a:ext>
              </a:extLst>
            </p:cNvPr>
            <p:cNvSpPr/>
            <p:nvPr/>
          </p:nvSpPr>
          <p:spPr>
            <a:xfrm>
              <a:off x="813051" y="5511032"/>
              <a:ext cx="7517" cy="65143"/>
            </a:xfrm>
            <a:custGeom>
              <a:avLst/>
              <a:gdLst/>
              <a:ahLst/>
              <a:cxnLst/>
              <a:rect l="l" t="t" r="r" b="b"/>
              <a:pathLst>
                <a:path w="117" h="1014" extrusionOk="0">
                  <a:moveTo>
                    <a:pt x="0" y="1013"/>
                  </a:moveTo>
                  <a:lnTo>
                    <a:pt x="0" y="1013"/>
                  </a:lnTo>
                  <a:lnTo>
                    <a:pt x="0" y="1013"/>
                  </a:lnTo>
                  <a:close/>
                  <a:moveTo>
                    <a:pt x="0" y="1013"/>
                  </a:moveTo>
                  <a:lnTo>
                    <a:pt x="0" y="1013"/>
                  </a:lnTo>
                  <a:lnTo>
                    <a:pt x="0" y="1013"/>
                  </a:lnTo>
                  <a:close/>
                  <a:moveTo>
                    <a:pt x="0" y="1013"/>
                  </a:moveTo>
                  <a:lnTo>
                    <a:pt x="0" y="1013"/>
                  </a:lnTo>
                  <a:lnTo>
                    <a:pt x="0" y="1013"/>
                  </a:lnTo>
                  <a:close/>
                  <a:moveTo>
                    <a:pt x="0" y="1013"/>
                  </a:moveTo>
                  <a:lnTo>
                    <a:pt x="0" y="1013"/>
                  </a:lnTo>
                  <a:lnTo>
                    <a:pt x="0" y="1013"/>
                  </a:lnTo>
                  <a:close/>
                  <a:moveTo>
                    <a:pt x="0" y="897"/>
                  </a:moveTo>
                  <a:lnTo>
                    <a:pt x="0" y="1013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897"/>
                  </a:moveTo>
                  <a:lnTo>
                    <a:pt x="0" y="897"/>
                  </a:lnTo>
                  <a:lnTo>
                    <a:pt x="0" y="897"/>
                  </a:lnTo>
                  <a:close/>
                  <a:moveTo>
                    <a:pt x="0" y="789"/>
                  </a:moveTo>
                  <a:lnTo>
                    <a:pt x="0" y="897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789"/>
                  </a:moveTo>
                  <a:lnTo>
                    <a:pt x="0" y="789"/>
                  </a:lnTo>
                  <a:lnTo>
                    <a:pt x="0" y="789"/>
                  </a:lnTo>
                  <a:close/>
                  <a:moveTo>
                    <a:pt x="0" y="673"/>
                  </a:moveTo>
                  <a:lnTo>
                    <a:pt x="0" y="789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673"/>
                  </a:moveTo>
                  <a:lnTo>
                    <a:pt x="0" y="673"/>
                  </a:lnTo>
                  <a:lnTo>
                    <a:pt x="0" y="673"/>
                  </a:lnTo>
                  <a:close/>
                  <a:moveTo>
                    <a:pt x="0" y="565"/>
                  </a:moveTo>
                  <a:lnTo>
                    <a:pt x="0" y="673"/>
                  </a:lnTo>
                  <a:lnTo>
                    <a:pt x="0" y="565"/>
                  </a:lnTo>
                  <a:close/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lose/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lose/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lose/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lose/>
                  <a:moveTo>
                    <a:pt x="0" y="449"/>
                  </a:moveTo>
                  <a:lnTo>
                    <a:pt x="0" y="565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449"/>
                  </a:moveTo>
                  <a:lnTo>
                    <a:pt x="0" y="449"/>
                  </a:lnTo>
                  <a:lnTo>
                    <a:pt x="0" y="449"/>
                  </a:lnTo>
                  <a:close/>
                  <a:moveTo>
                    <a:pt x="0" y="341"/>
                  </a:moveTo>
                  <a:lnTo>
                    <a:pt x="0" y="449"/>
                  </a:lnTo>
                  <a:lnTo>
                    <a:pt x="0" y="341"/>
                  </a:lnTo>
                  <a:close/>
                  <a:moveTo>
                    <a:pt x="0" y="341"/>
                  </a:moveTo>
                  <a:lnTo>
                    <a:pt x="0" y="341"/>
                  </a:lnTo>
                  <a:lnTo>
                    <a:pt x="0" y="341"/>
                  </a:lnTo>
                  <a:close/>
                  <a:moveTo>
                    <a:pt x="117" y="341"/>
                  </a:moveTo>
                  <a:lnTo>
                    <a:pt x="0" y="341"/>
                  </a:lnTo>
                  <a:lnTo>
                    <a:pt x="117" y="341"/>
                  </a:lnTo>
                  <a:close/>
                  <a:moveTo>
                    <a:pt x="117" y="341"/>
                  </a:moveTo>
                  <a:lnTo>
                    <a:pt x="117" y="341"/>
                  </a:lnTo>
                  <a:lnTo>
                    <a:pt x="117" y="341"/>
                  </a:lnTo>
                  <a:close/>
                  <a:moveTo>
                    <a:pt x="117" y="341"/>
                  </a:moveTo>
                  <a:lnTo>
                    <a:pt x="117" y="341"/>
                  </a:lnTo>
                  <a:lnTo>
                    <a:pt x="117" y="341"/>
                  </a:lnTo>
                  <a:close/>
                  <a:moveTo>
                    <a:pt x="117" y="224"/>
                  </a:moveTo>
                  <a:lnTo>
                    <a:pt x="117" y="341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224"/>
                  </a:moveTo>
                  <a:lnTo>
                    <a:pt x="117" y="224"/>
                  </a:lnTo>
                  <a:lnTo>
                    <a:pt x="117" y="224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close/>
                </a:path>
              </a:pathLst>
            </a:custGeom>
            <a:solidFill>
              <a:srgbClr val="FFFEFD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751;p61">
              <a:extLst>
                <a:ext uri="{FF2B5EF4-FFF2-40B4-BE49-F238E27FC236}">
                  <a16:creationId xmlns:a16="http://schemas.microsoft.com/office/drawing/2014/main" id="{0131653D-B947-4E9B-8D76-C77A0128018B}"/>
                </a:ext>
              </a:extLst>
            </p:cNvPr>
            <p:cNvSpPr/>
            <p:nvPr/>
          </p:nvSpPr>
          <p:spPr>
            <a:xfrm>
              <a:off x="1093996" y="5878324"/>
              <a:ext cx="122065" cy="21330"/>
            </a:xfrm>
            <a:custGeom>
              <a:avLst/>
              <a:gdLst/>
              <a:ahLst/>
              <a:cxnLst/>
              <a:rect l="l" t="t" r="r" b="b"/>
              <a:pathLst>
                <a:path w="1900" h="332" extrusionOk="0">
                  <a:moveTo>
                    <a:pt x="448" y="108"/>
                  </a:moveTo>
                  <a:cubicBezTo>
                    <a:pt x="896" y="224"/>
                    <a:pt x="1344" y="332"/>
                    <a:pt x="1900" y="332"/>
                  </a:cubicBezTo>
                  <a:lnTo>
                    <a:pt x="1900" y="332"/>
                  </a:lnTo>
                  <a:lnTo>
                    <a:pt x="1900" y="332"/>
                  </a:lnTo>
                  <a:cubicBezTo>
                    <a:pt x="1344" y="332"/>
                    <a:pt x="896" y="224"/>
                    <a:pt x="448" y="108"/>
                  </a:cubicBezTo>
                  <a:close/>
                  <a:moveTo>
                    <a:pt x="448" y="108"/>
                  </a:moveTo>
                  <a:lnTo>
                    <a:pt x="448" y="108"/>
                  </a:lnTo>
                  <a:lnTo>
                    <a:pt x="448" y="108"/>
                  </a:lnTo>
                  <a:close/>
                  <a:moveTo>
                    <a:pt x="448" y="108"/>
                  </a:moveTo>
                  <a:lnTo>
                    <a:pt x="448" y="108"/>
                  </a:lnTo>
                  <a:lnTo>
                    <a:pt x="448" y="108"/>
                  </a:lnTo>
                  <a:close/>
                  <a:moveTo>
                    <a:pt x="332" y="108"/>
                  </a:moveTo>
                  <a:lnTo>
                    <a:pt x="448" y="108"/>
                  </a:lnTo>
                  <a:lnTo>
                    <a:pt x="332" y="108"/>
                  </a:lnTo>
                  <a:close/>
                  <a:moveTo>
                    <a:pt x="332" y="108"/>
                  </a:moveTo>
                  <a:lnTo>
                    <a:pt x="332" y="108"/>
                  </a:lnTo>
                  <a:lnTo>
                    <a:pt x="332" y="108"/>
                  </a:lnTo>
                  <a:close/>
                  <a:moveTo>
                    <a:pt x="332" y="108"/>
                  </a:moveTo>
                  <a:lnTo>
                    <a:pt x="332" y="108"/>
                  </a:lnTo>
                  <a:lnTo>
                    <a:pt x="332" y="108"/>
                  </a:lnTo>
                  <a:close/>
                  <a:moveTo>
                    <a:pt x="332" y="108"/>
                  </a:moveTo>
                  <a:lnTo>
                    <a:pt x="332" y="108"/>
                  </a:lnTo>
                  <a:lnTo>
                    <a:pt x="332" y="108"/>
                  </a:lnTo>
                  <a:close/>
                  <a:moveTo>
                    <a:pt x="332" y="108"/>
                  </a:moveTo>
                  <a:lnTo>
                    <a:pt x="332" y="108"/>
                  </a:lnTo>
                  <a:lnTo>
                    <a:pt x="332" y="108"/>
                  </a:lnTo>
                  <a:close/>
                  <a:moveTo>
                    <a:pt x="332" y="108"/>
                  </a:moveTo>
                  <a:lnTo>
                    <a:pt x="332" y="108"/>
                  </a:lnTo>
                  <a:lnTo>
                    <a:pt x="332" y="108"/>
                  </a:lnTo>
                  <a:close/>
                  <a:moveTo>
                    <a:pt x="224" y="108"/>
                  </a:moveTo>
                  <a:lnTo>
                    <a:pt x="332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0"/>
                  </a:moveTo>
                  <a:lnTo>
                    <a:pt x="224" y="108"/>
                  </a:lnTo>
                  <a:lnTo>
                    <a:pt x="224" y="0"/>
                  </a:lnTo>
                  <a:close/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close/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close/>
                  <a:moveTo>
                    <a:pt x="224" y="0"/>
                  </a:moveTo>
                  <a:lnTo>
                    <a:pt x="224" y="0"/>
                  </a:lnTo>
                  <a:lnTo>
                    <a:pt x="224" y="0"/>
                  </a:lnTo>
                  <a:close/>
                  <a:moveTo>
                    <a:pt x="108" y="0"/>
                  </a:moveTo>
                  <a:lnTo>
                    <a:pt x="224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108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DFA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752;p61">
              <a:extLst>
                <a:ext uri="{FF2B5EF4-FFF2-40B4-BE49-F238E27FC236}">
                  <a16:creationId xmlns:a16="http://schemas.microsoft.com/office/drawing/2014/main" id="{970999D3-25E6-4608-B619-3FAF2625F9AF}"/>
                </a:ext>
              </a:extLst>
            </p:cNvPr>
            <p:cNvSpPr/>
            <p:nvPr/>
          </p:nvSpPr>
          <p:spPr>
            <a:xfrm>
              <a:off x="813057" y="5208820"/>
              <a:ext cx="403002" cy="690819"/>
            </a:xfrm>
            <a:custGeom>
              <a:avLst/>
              <a:gdLst/>
              <a:ahLst/>
              <a:cxnLst/>
              <a:rect l="l" t="t" r="r" b="b"/>
              <a:pathLst>
                <a:path w="6273" h="10753" extrusionOk="0">
                  <a:moveTo>
                    <a:pt x="3701" y="0"/>
                  </a:moveTo>
                  <a:lnTo>
                    <a:pt x="3701" y="0"/>
                  </a:lnTo>
                  <a:cubicBezTo>
                    <a:pt x="1793" y="1013"/>
                    <a:pt x="448" y="2688"/>
                    <a:pt x="117" y="4704"/>
                  </a:cubicBezTo>
                  <a:lnTo>
                    <a:pt x="117" y="4821"/>
                  </a:lnTo>
                  <a:lnTo>
                    <a:pt x="117" y="4928"/>
                  </a:lnTo>
                  <a:lnTo>
                    <a:pt x="117" y="5045"/>
                  </a:lnTo>
                  <a:lnTo>
                    <a:pt x="0" y="5045"/>
                  </a:lnTo>
                  <a:lnTo>
                    <a:pt x="0" y="5153"/>
                  </a:lnTo>
                  <a:lnTo>
                    <a:pt x="0" y="5269"/>
                  </a:lnTo>
                  <a:lnTo>
                    <a:pt x="0" y="5377"/>
                  </a:lnTo>
                  <a:lnTo>
                    <a:pt x="0" y="5493"/>
                  </a:lnTo>
                  <a:lnTo>
                    <a:pt x="0" y="5601"/>
                  </a:lnTo>
                  <a:lnTo>
                    <a:pt x="0" y="5717"/>
                  </a:lnTo>
                  <a:cubicBezTo>
                    <a:pt x="117" y="8181"/>
                    <a:pt x="1793" y="9749"/>
                    <a:pt x="4373" y="10421"/>
                  </a:cubicBezTo>
                  <a:lnTo>
                    <a:pt x="4597" y="10421"/>
                  </a:lnTo>
                  <a:lnTo>
                    <a:pt x="4597" y="10529"/>
                  </a:lnTo>
                  <a:lnTo>
                    <a:pt x="4821" y="10529"/>
                  </a:lnTo>
                  <a:cubicBezTo>
                    <a:pt x="5269" y="10645"/>
                    <a:pt x="5717" y="10753"/>
                    <a:pt x="6273" y="10753"/>
                  </a:cubicBezTo>
                  <a:cubicBezTo>
                    <a:pt x="1120" y="7733"/>
                    <a:pt x="1793" y="3584"/>
                    <a:pt x="3701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753;p61">
              <a:extLst>
                <a:ext uri="{FF2B5EF4-FFF2-40B4-BE49-F238E27FC236}">
                  <a16:creationId xmlns:a16="http://schemas.microsoft.com/office/drawing/2014/main" id="{7D02CA6D-2020-4DBC-8AA1-695B35EA6B83}"/>
                </a:ext>
              </a:extLst>
            </p:cNvPr>
            <p:cNvSpPr/>
            <p:nvPr/>
          </p:nvSpPr>
          <p:spPr>
            <a:xfrm>
              <a:off x="906852" y="5539810"/>
              <a:ext cx="187208" cy="151487"/>
            </a:xfrm>
            <a:custGeom>
              <a:avLst/>
              <a:gdLst/>
              <a:ahLst/>
              <a:cxnLst/>
              <a:rect l="l" t="t" r="r" b="b"/>
              <a:pathLst>
                <a:path w="2914" h="2358" extrusionOk="0">
                  <a:moveTo>
                    <a:pt x="1453" y="1"/>
                  </a:moveTo>
                  <a:cubicBezTo>
                    <a:pt x="673" y="1"/>
                    <a:pt x="1" y="565"/>
                    <a:pt x="1" y="1237"/>
                  </a:cubicBezTo>
                  <a:cubicBezTo>
                    <a:pt x="1" y="1793"/>
                    <a:pt x="673" y="2357"/>
                    <a:pt x="1453" y="2357"/>
                  </a:cubicBezTo>
                  <a:cubicBezTo>
                    <a:pt x="2241" y="2357"/>
                    <a:pt x="2913" y="1793"/>
                    <a:pt x="2913" y="1237"/>
                  </a:cubicBezTo>
                  <a:cubicBezTo>
                    <a:pt x="2913" y="565"/>
                    <a:pt x="2241" y="1"/>
                    <a:pt x="1453" y="1"/>
                  </a:cubicBezTo>
                  <a:close/>
                </a:path>
              </a:pathLst>
            </a:custGeom>
            <a:solidFill>
              <a:srgbClr val="FF74A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754;p61">
              <a:extLst>
                <a:ext uri="{FF2B5EF4-FFF2-40B4-BE49-F238E27FC236}">
                  <a16:creationId xmlns:a16="http://schemas.microsoft.com/office/drawing/2014/main" id="{BEB42296-F9C4-4D58-9436-8EB79B4D0790}"/>
                </a:ext>
              </a:extLst>
            </p:cNvPr>
            <p:cNvSpPr/>
            <p:nvPr/>
          </p:nvSpPr>
          <p:spPr>
            <a:xfrm>
              <a:off x="1410595" y="5539813"/>
              <a:ext cx="187142" cy="151487"/>
            </a:xfrm>
            <a:custGeom>
              <a:avLst/>
              <a:gdLst/>
              <a:ahLst/>
              <a:cxnLst/>
              <a:rect l="l" t="t" r="r" b="b"/>
              <a:pathLst>
                <a:path w="2913" h="2358" extrusionOk="0">
                  <a:moveTo>
                    <a:pt x="1452" y="1"/>
                  </a:moveTo>
                  <a:cubicBezTo>
                    <a:pt x="672" y="1"/>
                    <a:pt x="0" y="565"/>
                    <a:pt x="0" y="1237"/>
                  </a:cubicBezTo>
                  <a:cubicBezTo>
                    <a:pt x="0" y="1793"/>
                    <a:pt x="672" y="2357"/>
                    <a:pt x="1452" y="2357"/>
                  </a:cubicBezTo>
                  <a:cubicBezTo>
                    <a:pt x="2241" y="2357"/>
                    <a:pt x="2913" y="1793"/>
                    <a:pt x="2913" y="1237"/>
                  </a:cubicBezTo>
                  <a:cubicBezTo>
                    <a:pt x="2913" y="565"/>
                    <a:pt x="2241" y="1"/>
                    <a:pt x="1452" y="1"/>
                  </a:cubicBezTo>
                  <a:close/>
                </a:path>
              </a:pathLst>
            </a:custGeom>
            <a:solidFill>
              <a:srgbClr val="FF74A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755;p61">
              <a:extLst>
                <a:ext uri="{FF2B5EF4-FFF2-40B4-BE49-F238E27FC236}">
                  <a16:creationId xmlns:a16="http://schemas.microsoft.com/office/drawing/2014/main" id="{98259975-3EA1-43A4-838C-CA0EC0E60DC5}"/>
                </a:ext>
              </a:extLst>
            </p:cNvPr>
            <p:cNvSpPr/>
            <p:nvPr/>
          </p:nvSpPr>
          <p:spPr>
            <a:xfrm>
              <a:off x="1158437" y="5553581"/>
              <a:ext cx="187142" cy="127204"/>
            </a:xfrm>
            <a:custGeom>
              <a:avLst/>
              <a:gdLst/>
              <a:ahLst/>
              <a:cxnLst/>
              <a:rect l="l" t="t" r="r" b="b"/>
              <a:pathLst>
                <a:path w="2913" h="1980" extrusionOk="0">
                  <a:moveTo>
                    <a:pt x="1461" y="1"/>
                  </a:moveTo>
                  <a:cubicBezTo>
                    <a:pt x="673" y="1"/>
                    <a:pt x="1" y="673"/>
                    <a:pt x="1" y="1461"/>
                  </a:cubicBezTo>
                  <a:cubicBezTo>
                    <a:pt x="1" y="1882"/>
                    <a:pt x="197" y="1979"/>
                    <a:pt x="502" y="1979"/>
                  </a:cubicBezTo>
                  <a:cubicBezTo>
                    <a:pt x="761" y="1979"/>
                    <a:pt x="1099" y="1909"/>
                    <a:pt x="1461" y="1909"/>
                  </a:cubicBezTo>
                  <a:cubicBezTo>
                    <a:pt x="1820" y="1909"/>
                    <a:pt x="2155" y="1979"/>
                    <a:pt x="2413" y="1979"/>
                  </a:cubicBezTo>
                  <a:cubicBezTo>
                    <a:pt x="2717" y="1979"/>
                    <a:pt x="2913" y="1882"/>
                    <a:pt x="2913" y="1461"/>
                  </a:cubicBezTo>
                  <a:cubicBezTo>
                    <a:pt x="2913" y="673"/>
                    <a:pt x="2241" y="1"/>
                    <a:pt x="1461" y="1"/>
                  </a:cubicBezTo>
                  <a:close/>
                </a:path>
              </a:pathLst>
            </a:custGeom>
            <a:solidFill>
              <a:srgbClr val="FF74A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756;p61">
              <a:extLst>
                <a:ext uri="{FF2B5EF4-FFF2-40B4-BE49-F238E27FC236}">
                  <a16:creationId xmlns:a16="http://schemas.microsoft.com/office/drawing/2014/main" id="{D7AF9F46-246C-47B5-8960-B103996507CE}"/>
                </a:ext>
              </a:extLst>
            </p:cNvPr>
            <p:cNvSpPr/>
            <p:nvPr/>
          </p:nvSpPr>
          <p:spPr>
            <a:xfrm rot="783541">
              <a:off x="1572218" y="5539938"/>
              <a:ext cx="409766" cy="517434"/>
            </a:xfrm>
            <a:custGeom>
              <a:avLst/>
              <a:gdLst/>
              <a:ahLst/>
              <a:cxnLst/>
              <a:rect l="l" t="t" r="r" b="b"/>
              <a:pathLst>
                <a:path w="5378" h="6791" extrusionOk="0">
                  <a:moveTo>
                    <a:pt x="3716" y="1"/>
                  </a:moveTo>
                  <a:cubicBezTo>
                    <a:pt x="3601" y="1"/>
                    <a:pt x="3481" y="23"/>
                    <a:pt x="3361" y="71"/>
                  </a:cubicBezTo>
                  <a:cubicBezTo>
                    <a:pt x="2806" y="187"/>
                    <a:pt x="2465" y="743"/>
                    <a:pt x="2689" y="1307"/>
                  </a:cubicBezTo>
                  <a:cubicBezTo>
                    <a:pt x="2913" y="2087"/>
                    <a:pt x="2465" y="2983"/>
                    <a:pt x="2134" y="3547"/>
                  </a:cubicBezTo>
                  <a:cubicBezTo>
                    <a:pt x="1569" y="4327"/>
                    <a:pt x="1014" y="4775"/>
                    <a:pt x="790" y="4891"/>
                  </a:cubicBezTo>
                  <a:cubicBezTo>
                    <a:pt x="225" y="5115"/>
                    <a:pt x="1" y="5787"/>
                    <a:pt x="341" y="6235"/>
                  </a:cubicBezTo>
                  <a:cubicBezTo>
                    <a:pt x="449" y="6683"/>
                    <a:pt x="897" y="6791"/>
                    <a:pt x="1238" y="6791"/>
                  </a:cubicBezTo>
                  <a:lnTo>
                    <a:pt x="1686" y="6791"/>
                  </a:lnTo>
                  <a:cubicBezTo>
                    <a:pt x="2806" y="6235"/>
                    <a:pt x="5377" y="3547"/>
                    <a:pt x="4598" y="743"/>
                  </a:cubicBezTo>
                  <a:cubicBezTo>
                    <a:pt x="4506" y="305"/>
                    <a:pt x="4142" y="1"/>
                    <a:pt x="3716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2585B7B-93E8-4CD0-99BB-C97DE27E4E95}"/>
                </a:ext>
              </a:extLst>
            </p:cNvPr>
            <p:cNvSpPr/>
            <p:nvPr/>
          </p:nvSpPr>
          <p:spPr>
            <a:xfrm>
              <a:off x="1084520" y="5439961"/>
              <a:ext cx="66967" cy="669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B312F1D-CE2D-4AEE-B3F9-65FEAABF9BA3}"/>
                </a:ext>
              </a:extLst>
            </p:cNvPr>
            <p:cNvSpPr/>
            <p:nvPr/>
          </p:nvSpPr>
          <p:spPr>
            <a:xfrm>
              <a:off x="1375590" y="5450173"/>
              <a:ext cx="66967" cy="669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15CE5AD8-3E33-45A4-9C87-A3BC33AF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045" y="5579452"/>
              <a:ext cx="292592" cy="699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20D5F133-8560-4AAB-B44F-C1B0BAF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740136" y="5487941"/>
              <a:ext cx="273897" cy="563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C49B79F-57E9-4791-A427-DEE4A2B51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8086" y="5645832"/>
              <a:ext cx="292592" cy="699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514F716-527D-4C24-BC04-271AA214C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3477" y="5536104"/>
              <a:ext cx="273897" cy="563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/>
          <p:nvPr/>
        </p:nvSpPr>
        <p:spPr>
          <a:xfrm rot="10800000">
            <a:off x="1211950" y="2930612"/>
            <a:ext cx="7093862" cy="1384600"/>
          </a:xfrm>
          <a:prstGeom prst="rect">
            <a:avLst/>
          </a:prstGeom>
          <a:solidFill>
            <a:srgbClr val="FC8079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Jua"/>
                <a:ea typeface="Jua"/>
                <a:cs typeface="Jua"/>
                <a:sym typeface="Jua"/>
              </a:rPr>
              <a:t>누구랑?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800" b="1" spc="600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이상형</a:t>
            </a:r>
            <a:endParaRPr lang="ko-KR" altLang="en-US" sz="2800" b="1" i="0" u="none" strike="noStrike" cap="none" spc="600" dirty="0">
              <a:solidFill>
                <a:schemeClr val="tx1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18" name="Google Shape;1018;p64"/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9" name="Google Shape;1019;p64"/>
          <p:cNvSpPr/>
          <p:nvPr/>
        </p:nvSpPr>
        <p:spPr>
          <a:xfrm rot="10800000">
            <a:off x="1447650" y="1516950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800"/>
            </a:pPr>
            <a:r>
              <a:rPr lang="ko-KR" altLang="en" sz="2200" spc="600" dirty="0" err="1">
                <a:solidFill>
                  <a:schemeClr val="dk2"/>
                </a:solidFill>
                <a:latin typeface="Jua"/>
                <a:ea typeface="Jua"/>
                <a:sym typeface="Jua"/>
              </a:rPr>
              <a:t>모든이성</a:t>
            </a:r>
            <a:endParaRPr lang="ko-KR" altLang="en-US" sz="2200" spc="600" dirty="0">
              <a:solidFill>
                <a:schemeClr val="dk2"/>
              </a:solidFill>
              <a:latin typeface="Jua"/>
              <a:ea typeface="Jua"/>
              <a:sym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oogle Shape;1022;p64">
            <a:extLst>
              <a:ext uri="{FF2B5EF4-FFF2-40B4-BE49-F238E27FC236}">
                <a16:creationId xmlns:a16="http://schemas.microsoft.com/office/drawing/2014/main" id="{73688D26-989C-4555-9DF1-D88A0FA20B98}"/>
              </a:ext>
            </a:extLst>
          </p:cNvPr>
          <p:cNvGrpSpPr/>
          <p:nvPr/>
        </p:nvGrpSpPr>
        <p:grpSpPr>
          <a:xfrm>
            <a:off x="1694882" y="865190"/>
            <a:ext cx="400361" cy="551552"/>
            <a:chOff x="5877872" y="1279288"/>
            <a:chExt cx="443073" cy="610390"/>
          </a:xfrm>
        </p:grpSpPr>
        <p:sp>
          <p:nvSpPr>
            <p:cNvPr id="112" name="Google Shape;1023;p64">
              <a:extLst>
                <a:ext uri="{FF2B5EF4-FFF2-40B4-BE49-F238E27FC236}">
                  <a16:creationId xmlns:a16="http://schemas.microsoft.com/office/drawing/2014/main" id="{FC303F3C-FB81-4D4B-AB00-66BB1E6AD2DD}"/>
                </a:ext>
              </a:extLst>
            </p:cNvPr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024;p64">
              <a:extLst>
                <a:ext uri="{FF2B5EF4-FFF2-40B4-BE49-F238E27FC236}">
                  <a16:creationId xmlns:a16="http://schemas.microsoft.com/office/drawing/2014/main" id="{194BD376-411A-4000-8177-E671BD73E142}"/>
                </a:ext>
              </a:extLst>
            </p:cNvPr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025;p64">
              <a:extLst>
                <a:ext uri="{FF2B5EF4-FFF2-40B4-BE49-F238E27FC236}">
                  <a16:creationId xmlns:a16="http://schemas.microsoft.com/office/drawing/2014/main" id="{2E3ADE4D-499B-4839-A626-A59EBB0431D2}"/>
                </a:ext>
              </a:extLst>
            </p:cNvPr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026;p64">
              <a:extLst>
                <a:ext uri="{FF2B5EF4-FFF2-40B4-BE49-F238E27FC236}">
                  <a16:creationId xmlns:a16="http://schemas.microsoft.com/office/drawing/2014/main" id="{8D445EF6-539E-43C4-8ADF-C65858D73D50}"/>
                </a:ext>
              </a:extLst>
            </p:cNvPr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027;p64">
              <a:extLst>
                <a:ext uri="{FF2B5EF4-FFF2-40B4-BE49-F238E27FC236}">
                  <a16:creationId xmlns:a16="http://schemas.microsoft.com/office/drawing/2014/main" id="{EF92A385-5495-4805-9FF7-41E1F6B9AC67}"/>
                </a:ext>
              </a:extLst>
            </p:cNvPr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028;p64">
              <a:extLst>
                <a:ext uri="{FF2B5EF4-FFF2-40B4-BE49-F238E27FC236}">
                  <a16:creationId xmlns:a16="http://schemas.microsoft.com/office/drawing/2014/main" id="{407D2F40-1922-4F29-8FA1-5995B090DD41}"/>
                </a:ext>
              </a:extLst>
            </p:cNvPr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029;p64">
              <a:extLst>
                <a:ext uri="{FF2B5EF4-FFF2-40B4-BE49-F238E27FC236}">
                  <a16:creationId xmlns:a16="http://schemas.microsoft.com/office/drawing/2014/main" id="{E1C21B98-B99B-4969-A8A1-658B812E1124}"/>
                </a:ext>
              </a:extLst>
            </p:cNvPr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030;p64">
              <a:extLst>
                <a:ext uri="{FF2B5EF4-FFF2-40B4-BE49-F238E27FC236}">
                  <a16:creationId xmlns:a16="http://schemas.microsoft.com/office/drawing/2014/main" id="{92E95320-86B7-408F-A0D7-484318EE1A9C}"/>
                </a:ext>
              </a:extLst>
            </p:cNvPr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031;p64">
              <a:extLst>
                <a:ext uri="{FF2B5EF4-FFF2-40B4-BE49-F238E27FC236}">
                  <a16:creationId xmlns:a16="http://schemas.microsoft.com/office/drawing/2014/main" id="{4D18CB07-1D6C-4A0D-B10E-BC11C908BC0E}"/>
                </a:ext>
              </a:extLst>
            </p:cNvPr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032;p64">
              <a:extLst>
                <a:ext uri="{FF2B5EF4-FFF2-40B4-BE49-F238E27FC236}">
                  <a16:creationId xmlns:a16="http://schemas.microsoft.com/office/drawing/2014/main" id="{027A6D34-6C08-4FB9-8641-2CD7CE9A2D9F}"/>
                </a:ext>
              </a:extLst>
            </p:cNvPr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033;p64">
              <a:extLst>
                <a:ext uri="{FF2B5EF4-FFF2-40B4-BE49-F238E27FC236}">
                  <a16:creationId xmlns:a16="http://schemas.microsoft.com/office/drawing/2014/main" id="{A0D5CC8F-6E26-4597-905E-C564FAAAB9AB}"/>
                </a:ext>
              </a:extLst>
            </p:cNvPr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034;p64">
              <a:extLst>
                <a:ext uri="{FF2B5EF4-FFF2-40B4-BE49-F238E27FC236}">
                  <a16:creationId xmlns:a16="http://schemas.microsoft.com/office/drawing/2014/main" id="{E3B0168B-4ED9-4DCD-9D16-57CA3713AEA0}"/>
                </a:ext>
              </a:extLst>
            </p:cNvPr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035;p64">
              <a:extLst>
                <a:ext uri="{FF2B5EF4-FFF2-40B4-BE49-F238E27FC236}">
                  <a16:creationId xmlns:a16="http://schemas.microsoft.com/office/drawing/2014/main" id="{5563933C-BC06-4DD6-9FB6-EFA6AB688318}"/>
                </a:ext>
              </a:extLst>
            </p:cNvPr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036;p64">
              <a:extLst>
                <a:ext uri="{FF2B5EF4-FFF2-40B4-BE49-F238E27FC236}">
                  <a16:creationId xmlns:a16="http://schemas.microsoft.com/office/drawing/2014/main" id="{303C5E4C-EDFB-490A-A786-D53063C6AE33}"/>
                </a:ext>
              </a:extLst>
            </p:cNvPr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037;p64">
              <a:extLst>
                <a:ext uri="{FF2B5EF4-FFF2-40B4-BE49-F238E27FC236}">
                  <a16:creationId xmlns:a16="http://schemas.microsoft.com/office/drawing/2014/main" id="{1AA0A5D4-72D0-491B-9123-61C0EBE6039A}"/>
                </a:ext>
              </a:extLst>
            </p:cNvPr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038;p64">
              <a:extLst>
                <a:ext uri="{FF2B5EF4-FFF2-40B4-BE49-F238E27FC236}">
                  <a16:creationId xmlns:a16="http://schemas.microsoft.com/office/drawing/2014/main" id="{D9EFE7F2-A39F-46E2-AEAA-514E00779E2B}"/>
                </a:ext>
              </a:extLst>
            </p:cNvPr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039;p64">
              <a:extLst>
                <a:ext uri="{FF2B5EF4-FFF2-40B4-BE49-F238E27FC236}">
                  <a16:creationId xmlns:a16="http://schemas.microsoft.com/office/drawing/2014/main" id="{CE23D898-EBCE-4D3A-8FFD-AB0914BC19F5}"/>
                </a:ext>
              </a:extLst>
            </p:cNvPr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040;p64">
              <a:extLst>
                <a:ext uri="{FF2B5EF4-FFF2-40B4-BE49-F238E27FC236}">
                  <a16:creationId xmlns:a16="http://schemas.microsoft.com/office/drawing/2014/main" id="{1FA41D17-756C-4D4A-986B-7ED03662FC45}"/>
                </a:ext>
              </a:extLst>
            </p:cNvPr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041;p64">
              <a:extLst>
                <a:ext uri="{FF2B5EF4-FFF2-40B4-BE49-F238E27FC236}">
                  <a16:creationId xmlns:a16="http://schemas.microsoft.com/office/drawing/2014/main" id="{ECBE1E0D-A61A-48AF-A0CA-4BBDCCB454FA}"/>
                </a:ext>
              </a:extLst>
            </p:cNvPr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042;p64">
              <a:extLst>
                <a:ext uri="{FF2B5EF4-FFF2-40B4-BE49-F238E27FC236}">
                  <a16:creationId xmlns:a16="http://schemas.microsoft.com/office/drawing/2014/main" id="{07082384-3E12-4EF3-A03E-D861E5FAAB04}"/>
                </a:ext>
              </a:extLst>
            </p:cNvPr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043;p64">
              <a:extLst>
                <a:ext uri="{FF2B5EF4-FFF2-40B4-BE49-F238E27FC236}">
                  <a16:creationId xmlns:a16="http://schemas.microsoft.com/office/drawing/2014/main" id="{32FCBC09-528A-4810-A29C-64DBEDB16D9A}"/>
                </a:ext>
              </a:extLst>
            </p:cNvPr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044;p64">
              <a:extLst>
                <a:ext uri="{FF2B5EF4-FFF2-40B4-BE49-F238E27FC236}">
                  <a16:creationId xmlns:a16="http://schemas.microsoft.com/office/drawing/2014/main" id="{D6DF179E-AF33-419C-9F17-0F68FAA3D4E9}"/>
                </a:ext>
              </a:extLst>
            </p:cNvPr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045;p64">
              <a:extLst>
                <a:ext uri="{FF2B5EF4-FFF2-40B4-BE49-F238E27FC236}">
                  <a16:creationId xmlns:a16="http://schemas.microsoft.com/office/drawing/2014/main" id="{4E979FE3-09F1-476B-B550-61D13DC9AD64}"/>
                </a:ext>
              </a:extLst>
            </p:cNvPr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046;p64">
              <a:extLst>
                <a:ext uri="{FF2B5EF4-FFF2-40B4-BE49-F238E27FC236}">
                  <a16:creationId xmlns:a16="http://schemas.microsoft.com/office/drawing/2014/main" id="{1C9E7950-A792-4E3E-8C35-6EEEB5482AAE}"/>
                </a:ext>
              </a:extLst>
            </p:cNvPr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047;p64">
              <a:extLst>
                <a:ext uri="{FF2B5EF4-FFF2-40B4-BE49-F238E27FC236}">
                  <a16:creationId xmlns:a16="http://schemas.microsoft.com/office/drawing/2014/main" id="{EA081BFE-FCF7-431B-8361-58AE8F10DF2A}"/>
                </a:ext>
              </a:extLst>
            </p:cNvPr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048;p64">
              <a:extLst>
                <a:ext uri="{FF2B5EF4-FFF2-40B4-BE49-F238E27FC236}">
                  <a16:creationId xmlns:a16="http://schemas.microsoft.com/office/drawing/2014/main" id="{52396F62-B7A6-43A8-B0A0-7A7F1F00294B}"/>
                </a:ext>
              </a:extLst>
            </p:cNvPr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049;p64">
              <a:extLst>
                <a:ext uri="{FF2B5EF4-FFF2-40B4-BE49-F238E27FC236}">
                  <a16:creationId xmlns:a16="http://schemas.microsoft.com/office/drawing/2014/main" id="{E702DC85-AF10-44DC-91C7-D99030CF0134}"/>
                </a:ext>
              </a:extLst>
            </p:cNvPr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050;p64">
              <a:extLst>
                <a:ext uri="{FF2B5EF4-FFF2-40B4-BE49-F238E27FC236}">
                  <a16:creationId xmlns:a16="http://schemas.microsoft.com/office/drawing/2014/main" id="{14B88A2F-9AC3-44F6-B703-92B75B5BF9B5}"/>
                </a:ext>
              </a:extLst>
            </p:cNvPr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051;p64">
              <a:extLst>
                <a:ext uri="{FF2B5EF4-FFF2-40B4-BE49-F238E27FC236}">
                  <a16:creationId xmlns:a16="http://schemas.microsoft.com/office/drawing/2014/main" id="{6149E329-1CD4-4EBF-97C1-1F8DEB9F13DC}"/>
                </a:ext>
              </a:extLst>
            </p:cNvPr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052;p64">
              <a:extLst>
                <a:ext uri="{FF2B5EF4-FFF2-40B4-BE49-F238E27FC236}">
                  <a16:creationId xmlns:a16="http://schemas.microsoft.com/office/drawing/2014/main" id="{5C59441B-4E35-41C7-8B51-A39BE2678215}"/>
                </a:ext>
              </a:extLst>
            </p:cNvPr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053;p64">
              <a:extLst>
                <a:ext uri="{FF2B5EF4-FFF2-40B4-BE49-F238E27FC236}">
                  <a16:creationId xmlns:a16="http://schemas.microsoft.com/office/drawing/2014/main" id="{C76ED081-98EE-4CE3-8E09-D58F37A0C574}"/>
                </a:ext>
              </a:extLst>
            </p:cNvPr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054;p64">
              <a:extLst>
                <a:ext uri="{FF2B5EF4-FFF2-40B4-BE49-F238E27FC236}">
                  <a16:creationId xmlns:a16="http://schemas.microsoft.com/office/drawing/2014/main" id="{5BF4577E-D41D-4360-A0D5-49793352AAED}"/>
                </a:ext>
              </a:extLst>
            </p:cNvPr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07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/>
          <p:nvPr/>
        </p:nvSpPr>
        <p:spPr>
          <a:xfrm rot="10800000">
            <a:off x="1434200" y="3017925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pc="600" dirty="0">
                <a:latin typeface="Jua" pitchFamily="2" charset="-127"/>
                <a:ea typeface="Jua" pitchFamily="2" charset="-127"/>
                <a:sym typeface="Jua"/>
              </a:rPr>
              <a:t>프로필사진공개</a:t>
            </a:r>
            <a:endParaRPr lang="en" altLang="ko-KR" spc="600" dirty="0">
              <a:latin typeface="Jua" pitchFamily="2" charset="-127"/>
              <a:ea typeface="Jua" pitchFamily="2" charset="-127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spc="600" dirty="0">
                <a:solidFill>
                  <a:schemeClr val="dk2"/>
                </a:solidFill>
                <a:latin typeface="Jua"/>
                <a:ea typeface="Jua"/>
                <a:cs typeface="Jua"/>
              </a:rPr>
              <a:t>모두</a:t>
            </a:r>
            <a:endParaRPr lang="ko-KR" altLang="en"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18" name="Google Shape;1018;p64"/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9" name="Google Shape;1019;p64"/>
          <p:cNvSpPr/>
          <p:nvPr/>
        </p:nvSpPr>
        <p:spPr>
          <a:xfrm rot="10800000">
            <a:off x="1447650" y="1516950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spc="600" dirty="0">
                <a:solidFill>
                  <a:schemeClr val="dk2"/>
                </a:solidFill>
                <a:latin typeface="Jua"/>
                <a:ea typeface="Jua"/>
                <a:cs typeface="Jua"/>
              </a:rPr>
              <a:t>친구</a:t>
            </a:r>
            <a:endParaRPr lang="ko-KR" altLang="en"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2" name="Google Shape;1022;p64"/>
          <p:cNvGrpSpPr/>
          <p:nvPr/>
        </p:nvGrpSpPr>
        <p:grpSpPr>
          <a:xfrm>
            <a:off x="1694882" y="865191"/>
            <a:ext cx="400361" cy="551552"/>
            <a:chOff x="5877872" y="1279288"/>
            <a:chExt cx="443073" cy="610390"/>
          </a:xfrm>
        </p:grpSpPr>
        <p:sp>
          <p:nvSpPr>
            <p:cNvPr id="1023" name="Google Shape;1023;p64"/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4"/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4"/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4"/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2662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15;p64">
            <a:extLst>
              <a:ext uri="{FF2B5EF4-FFF2-40B4-BE49-F238E27FC236}">
                <a16:creationId xmlns:a16="http://schemas.microsoft.com/office/drawing/2014/main" id="{358C449E-4E99-4FCB-8A61-35A8776A9F78}"/>
              </a:ext>
            </a:extLst>
          </p:cNvPr>
          <p:cNvSpPr/>
          <p:nvPr/>
        </p:nvSpPr>
        <p:spPr>
          <a:xfrm rot="10800000">
            <a:off x="1211950" y="1454237"/>
            <a:ext cx="7093862" cy="1384600"/>
          </a:xfrm>
          <a:prstGeom prst="rect">
            <a:avLst/>
          </a:prstGeom>
          <a:solidFill>
            <a:srgbClr val="FC8079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pc="600" dirty="0">
                <a:latin typeface="Jua" pitchFamily="2" charset="-127"/>
                <a:ea typeface="Jua" pitchFamily="2" charset="-127"/>
                <a:sym typeface="Jua"/>
              </a:rPr>
              <a:t>프로필사진공개</a:t>
            </a:r>
            <a:endParaRPr lang="en" dirty="0">
              <a:latin typeface="Jua"/>
              <a:ea typeface="Jua"/>
              <a:cs typeface="Jua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800" b="1" spc="600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친구</a:t>
            </a:r>
            <a:endParaRPr lang="en" sz="2800" b="1" i="0" u="none" strike="noStrike" cap="none" spc="600" dirty="0">
              <a:solidFill>
                <a:schemeClr val="tx1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1022;p64">
            <a:extLst>
              <a:ext uri="{FF2B5EF4-FFF2-40B4-BE49-F238E27FC236}">
                <a16:creationId xmlns:a16="http://schemas.microsoft.com/office/drawing/2014/main" id="{40F5E4D2-6A8A-454D-841B-F42212AFA64F}"/>
              </a:ext>
            </a:extLst>
          </p:cNvPr>
          <p:cNvGrpSpPr/>
          <p:nvPr/>
        </p:nvGrpSpPr>
        <p:grpSpPr>
          <a:xfrm>
            <a:off x="1694882" y="865190"/>
            <a:ext cx="400361" cy="551552"/>
            <a:chOff x="5877872" y="1279288"/>
            <a:chExt cx="443073" cy="610390"/>
          </a:xfrm>
        </p:grpSpPr>
        <p:sp>
          <p:nvSpPr>
            <p:cNvPr id="43" name="Google Shape;1023;p64">
              <a:extLst>
                <a:ext uri="{FF2B5EF4-FFF2-40B4-BE49-F238E27FC236}">
                  <a16:creationId xmlns:a16="http://schemas.microsoft.com/office/drawing/2014/main" id="{8F3E6100-11D6-4BFA-8BAF-ADABC585479C}"/>
                </a:ext>
              </a:extLst>
            </p:cNvPr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24;p64">
              <a:extLst>
                <a:ext uri="{FF2B5EF4-FFF2-40B4-BE49-F238E27FC236}">
                  <a16:creationId xmlns:a16="http://schemas.microsoft.com/office/drawing/2014/main" id="{81AD18F6-D973-453D-BAEA-3104A23E2270}"/>
                </a:ext>
              </a:extLst>
            </p:cNvPr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25;p64">
              <a:extLst>
                <a:ext uri="{FF2B5EF4-FFF2-40B4-BE49-F238E27FC236}">
                  <a16:creationId xmlns:a16="http://schemas.microsoft.com/office/drawing/2014/main" id="{F693399D-0671-4A8F-99B0-90E58D7D7904}"/>
                </a:ext>
              </a:extLst>
            </p:cNvPr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26;p64">
              <a:extLst>
                <a:ext uri="{FF2B5EF4-FFF2-40B4-BE49-F238E27FC236}">
                  <a16:creationId xmlns:a16="http://schemas.microsoft.com/office/drawing/2014/main" id="{E2206654-412D-4616-AB44-412A619B4003}"/>
                </a:ext>
              </a:extLst>
            </p:cNvPr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27;p64">
              <a:extLst>
                <a:ext uri="{FF2B5EF4-FFF2-40B4-BE49-F238E27FC236}">
                  <a16:creationId xmlns:a16="http://schemas.microsoft.com/office/drawing/2014/main" id="{99383516-5CF7-43D0-AB12-3DB25814A852}"/>
                </a:ext>
              </a:extLst>
            </p:cNvPr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28;p64">
              <a:extLst>
                <a:ext uri="{FF2B5EF4-FFF2-40B4-BE49-F238E27FC236}">
                  <a16:creationId xmlns:a16="http://schemas.microsoft.com/office/drawing/2014/main" id="{8AB236A2-7B5F-4391-A6EE-4D3AFB08AFA6}"/>
                </a:ext>
              </a:extLst>
            </p:cNvPr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29;p64">
              <a:extLst>
                <a:ext uri="{FF2B5EF4-FFF2-40B4-BE49-F238E27FC236}">
                  <a16:creationId xmlns:a16="http://schemas.microsoft.com/office/drawing/2014/main" id="{02581868-EC97-4EA8-A485-E4414D160946}"/>
                </a:ext>
              </a:extLst>
            </p:cNvPr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30;p64">
              <a:extLst>
                <a:ext uri="{FF2B5EF4-FFF2-40B4-BE49-F238E27FC236}">
                  <a16:creationId xmlns:a16="http://schemas.microsoft.com/office/drawing/2014/main" id="{4760D8B1-A570-43EA-81F6-02397E2A78B7}"/>
                </a:ext>
              </a:extLst>
            </p:cNvPr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31;p64">
              <a:extLst>
                <a:ext uri="{FF2B5EF4-FFF2-40B4-BE49-F238E27FC236}">
                  <a16:creationId xmlns:a16="http://schemas.microsoft.com/office/drawing/2014/main" id="{6598FB2A-6215-4B13-A535-6A36930CD3CC}"/>
                </a:ext>
              </a:extLst>
            </p:cNvPr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32;p64">
              <a:extLst>
                <a:ext uri="{FF2B5EF4-FFF2-40B4-BE49-F238E27FC236}">
                  <a16:creationId xmlns:a16="http://schemas.microsoft.com/office/drawing/2014/main" id="{9B26BD89-FE92-4C06-868A-B1DF365C8C6E}"/>
                </a:ext>
              </a:extLst>
            </p:cNvPr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33;p64">
              <a:extLst>
                <a:ext uri="{FF2B5EF4-FFF2-40B4-BE49-F238E27FC236}">
                  <a16:creationId xmlns:a16="http://schemas.microsoft.com/office/drawing/2014/main" id="{8111DF57-DBCB-499E-B9E2-8EEFEE5F24DC}"/>
                </a:ext>
              </a:extLst>
            </p:cNvPr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34;p64">
              <a:extLst>
                <a:ext uri="{FF2B5EF4-FFF2-40B4-BE49-F238E27FC236}">
                  <a16:creationId xmlns:a16="http://schemas.microsoft.com/office/drawing/2014/main" id="{AB112D22-C7EA-40B4-B7C2-74FE9084E102}"/>
                </a:ext>
              </a:extLst>
            </p:cNvPr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35;p64">
              <a:extLst>
                <a:ext uri="{FF2B5EF4-FFF2-40B4-BE49-F238E27FC236}">
                  <a16:creationId xmlns:a16="http://schemas.microsoft.com/office/drawing/2014/main" id="{5A9CA43E-C42C-4EDC-A1F2-7225B3D4100A}"/>
                </a:ext>
              </a:extLst>
            </p:cNvPr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36;p64">
              <a:extLst>
                <a:ext uri="{FF2B5EF4-FFF2-40B4-BE49-F238E27FC236}">
                  <a16:creationId xmlns:a16="http://schemas.microsoft.com/office/drawing/2014/main" id="{825C5761-29A3-4EE4-84AF-A37231E18A80}"/>
                </a:ext>
              </a:extLst>
            </p:cNvPr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37;p64">
              <a:extLst>
                <a:ext uri="{FF2B5EF4-FFF2-40B4-BE49-F238E27FC236}">
                  <a16:creationId xmlns:a16="http://schemas.microsoft.com/office/drawing/2014/main" id="{0B72549D-39D8-4B4D-8F2D-CA61FB815129}"/>
                </a:ext>
              </a:extLst>
            </p:cNvPr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38;p64">
              <a:extLst>
                <a:ext uri="{FF2B5EF4-FFF2-40B4-BE49-F238E27FC236}">
                  <a16:creationId xmlns:a16="http://schemas.microsoft.com/office/drawing/2014/main" id="{2793DF57-EC1C-4EDC-96C6-0AFDAD5924DB}"/>
                </a:ext>
              </a:extLst>
            </p:cNvPr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39;p64">
              <a:extLst>
                <a:ext uri="{FF2B5EF4-FFF2-40B4-BE49-F238E27FC236}">
                  <a16:creationId xmlns:a16="http://schemas.microsoft.com/office/drawing/2014/main" id="{DDE11BA3-115D-4619-88AF-5BF904FEF18C}"/>
                </a:ext>
              </a:extLst>
            </p:cNvPr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40;p64">
              <a:extLst>
                <a:ext uri="{FF2B5EF4-FFF2-40B4-BE49-F238E27FC236}">
                  <a16:creationId xmlns:a16="http://schemas.microsoft.com/office/drawing/2014/main" id="{C5807CF2-D5BA-4581-B207-CDDB3614F69D}"/>
                </a:ext>
              </a:extLst>
            </p:cNvPr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41;p64">
              <a:extLst>
                <a:ext uri="{FF2B5EF4-FFF2-40B4-BE49-F238E27FC236}">
                  <a16:creationId xmlns:a16="http://schemas.microsoft.com/office/drawing/2014/main" id="{0596F24A-AD83-4464-9A3D-6505397A22AB}"/>
                </a:ext>
              </a:extLst>
            </p:cNvPr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042;p64">
              <a:extLst>
                <a:ext uri="{FF2B5EF4-FFF2-40B4-BE49-F238E27FC236}">
                  <a16:creationId xmlns:a16="http://schemas.microsoft.com/office/drawing/2014/main" id="{56B86D37-4CD9-4426-8BA4-BFA9EFF0EFEE}"/>
                </a:ext>
              </a:extLst>
            </p:cNvPr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043;p64">
              <a:extLst>
                <a:ext uri="{FF2B5EF4-FFF2-40B4-BE49-F238E27FC236}">
                  <a16:creationId xmlns:a16="http://schemas.microsoft.com/office/drawing/2014/main" id="{029F563B-1F71-4BFC-BEA6-AD48231AE88A}"/>
                </a:ext>
              </a:extLst>
            </p:cNvPr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044;p64">
              <a:extLst>
                <a:ext uri="{FF2B5EF4-FFF2-40B4-BE49-F238E27FC236}">
                  <a16:creationId xmlns:a16="http://schemas.microsoft.com/office/drawing/2014/main" id="{93E08CEF-0229-47FF-A09E-6DFA9A3D486B}"/>
                </a:ext>
              </a:extLst>
            </p:cNvPr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045;p64">
              <a:extLst>
                <a:ext uri="{FF2B5EF4-FFF2-40B4-BE49-F238E27FC236}">
                  <a16:creationId xmlns:a16="http://schemas.microsoft.com/office/drawing/2014/main" id="{73DB7421-3873-471F-B215-70C27404A912}"/>
                </a:ext>
              </a:extLst>
            </p:cNvPr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046;p64">
              <a:extLst>
                <a:ext uri="{FF2B5EF4-FFF2-40B4-BE49-F238E27FC236}">
                  <a16:creationId xmlns:a16="http://schemas.microsoft.com/office/drawing/2014/main" id="{ADCB4C90-A657-4089-B81F-01C962EB278D}"/>
                </a:ext>
              </a:extLst>
            </p:cNvPr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047;p64">
              <a:extLst>
                <a:ext uri="{FF2B5EF4-FFF2-40B4-BE49-F238E27FC236}">
                  <a16:creationId xmlns:a16="http://schemas.microsoft.com/office/drawing/2014/main" id="{84DC282D-464D-446A-A568-4F7AB556CC76}"/>
                </a:ext>
              </a:extLst>
            </p:cNvPr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048;p64">
              <a:extLst>
                <a:ext uri="{FF2B5EF4-FFF2-40B4-BE49-F238E27FC236}">
                  <a16:creationId xmlns:a16="http://schemas.microsoft.com/office/drawing/2014/main" id="{1B76E6C9-195F-471A-B43B-EE4369265785}"/>
                </a:ext>
              </a:extLst>
            </p:cNvPr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049;p64">
              <a:extLst>
                <a:ext uri="{FF2B5EF4-FFF2-40B4-BE49-F238E27FC236}">
                  <a16:creationId xmlns:a16="http://schemas.microsoft.com/office/drawing/2014/main" id="{BC4A9043-4D90-4BD1-A765-CE5B2A1EC90B}"/>
                </a:ext>
              </a:extLst>
            </p:cNvPr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050;p64">
              <a:extLst>
                <a:ext uri="{FF2B5EF4-FFF2-40B4-BE49-F238E27FC236}">
                  <a16:creationId xmlns:a16="http://schemas.microsoft.com/office/drawing/2014/main" id="{2F391144-28C1-4FC4-8654-71DE629BDE5D}"/>
                </a:ext>
              </a:extLst>
            </p:cNvPr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051;p64">
              <a:extLst>
                <a:ext uri="{FF2B5EF4-FFF2-40B4-BE49-F238E27FC236}">
                  <a16:creationId xmlns:a16="http://schemas.microsoft.com/office/drawing/2014/main" id="{7D33856A-3F00-4931-8723-A436C9FA1F88}"/>
                </a:ext>
              </a:extLst>
            </p:cNvPr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052;p64">
              <a:extLst>
                <a:ext uri="{FF2B5EF4-FFF2-40B4-BE49-F238E27FC236}">
                  <a16:creationId xmlns:a16="http://schemas.microsoft.com/office/drawing/2014/main" id="{25418DF8-9F94-4B3F-BB93-5401DD1F2860}"/>
                </a:ext>
              </a:extLst>
            </p:cNvPr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053;p64">
              <a:extLst>
                <a:ext uri="{FF2B5EF4-FFF2-40B4-BE49-F238E27FC236}">
                  <a16:creationId xmlns:a16="http://schemas.microsoft.com/office/drawing/2014/main" id="{C7F2DB8D-6362-45F4-B2B7-BD5241220022}"/>
                </a:ext>
              </a:extLst>
            </p:cNvPr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54;p64">
              <a:extLst>
                <a:ext uri="{FF2B5EF4-FFF2-40B4-BE49-F238E27FC236}">
                  <a16:creationId xmlns:a16="http://schemas.microsoft.com/office/drawing/2014/main" id="{3F406FA2-ABEB-4E14-A690-BE3DD4B91B29}"/>
                </a:ext>
              </a:extLst>
            </p:cNvPr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1015;p64">
            <a:extLst>
              <a:ext uri="{FF2B5EF4-FFF2-40B4-BE49-F238E27FC236}">
                <a16:creationId xmlns:a16="http://schemas.microsoft.com/office/drawing/2014/main" id="{D84D8C09-60C1-4244-BC68-973446D0EB33}"/>
              </a:ext>
            </a:extLst>
          </p:cNvPr>
          <p:cNvSpPr/>
          <p:nvPr/>
        </p:nvSpPr>
        <p:spPr>
          <a:xfrm rot="10800000">
            <a:off x="1434200" y="3017925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17;p64">
            <a:extLst>
              <a:ext uri="{FF2B5EF4-FFF2-40B4-BE49-F238E27FC236}">
                <a16:creationId xmlns:a16="http://schemas.microsoft.com/office/drawing/2014/main" id="{7516FA54-1182-423B-B3D2-7053DC1F50A9}"/>
              </a:ext>
            </a:extLst>
          </p:cNvPr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spc="600" dirty="0">
                <a:solidFill>
                  <a:schemeClr val="dk2"/>
                </a:solidFill>
                <a:latin typeface="Jua"/>
                <a:ea typeface="Jua"/>
                <a:cs typeface="Jua"/>
              </a:rPr>
              <a:t>모두</a:t>
            </a:r>
            <a:endParaRPr lang="ko-KR" altLang="en"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5" name="Google Shape;1018;p64">
            <a:extLst>
              <a:ext uri="{FF2B5EF4-FFF2-40B4-BE49-F238E27FC236}">
                <a16:creationId xmlns:a16="http://schemas.microsoft.com/office/drawing/2014/main" id="{5C936349-FC32-4D70-8F05-24F9A8DC55ED}"/>
              </a:ext>
            </a:extLst>
          </p:cNvPr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41421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4"/>
          <p:cNvSpPr/>
          <p:nvPr/>
        </p:nvSpPr>
        <p:spPr>
          <a:xfrm rot="10800000">
            <a:off x="1434200" y="3017925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 spc="600" dirty="0">
                <a:latin typeface="Jua" pitchFamily="2" charset="-127"/>
                <a:ea typeface="Jua" pitchFamily="2" charset="-127"/>
                <a:sym typeface="Jua"/>
              </a:rPr>
              <a:t>영상통화</a:t>
            </a:r>
            <a:endParaRPr lang="ko-KR" altLang="en" spc="600" dirty="0">
              <a:latin typeface="Jua" pitchFamily="2" charset="-127"/>
              <a:ea typeface="Jua" pitchFamily="2" charset="-127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spc="600" dirty="0">
                <a:solidFill>
                  <a:schemeClr val="dk2"/>
                </a:solidFill>
                <a:latin typeface="Jua"/>
                <a:ea typeface="Jua"/>
                <a:cs typeface="Jua"/>
              </a:rPr>
              <a:t>싫어</a:t>
            </a:r>
            <a:endParaRPr lang="ko-KR" altLang="en"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18" name="Google Shape;1018;p64"/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9" name="Google Shape;1019;p64"/>
          <p:cNvSpPr/>
          <p:nvPr/>
        </p:nvSpPr>
        <p:spPr>
          <a:xfrm rot="10800000">
            <a:off x="1447650" y="1516950"/>
            <a:ext cx="6466800" cy="1257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D497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spc="600" dirty="0">
                <a:solidFill>
                  <a:schemeClr val="dk2"/>
                </a:solidFill>
                <a:latin typeface="Jua"/>
                <a:ea typeface="Jua"/>
                <a:cs typeface="Jua"/>
              </a:rPr>
              <a:t>좋아</a:t>
            </a:r>
            <a:endParaRPr lang="ko-KR" altLang="en" sz="2200" i="0" u="none" strike="noStrike" cap="none" spc="600" dirty="0">
              <a:solidFill>
                <a:schemeClr val="dk2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2" name="Google Shape;1022;p64"/>
          <p:cNvGrpSpPr/>
          <p:nvPr/>
        </p:nvGrpSpPr>
        <p:grpSpPr>
          <a:xfrm>
            <a:off x="1694882" y="865191"/>
            <a:ext cx="400361" cy="551552"/>
            <a:chOff x="5877872" y="1279288"/>
            <a:chExt cx="443073" cy="610390"/>
          </a:xfrm>
        </p:grpSpPr>
        <p:sp>
          <p:nvSpPr>
            <p:cNvPr id="1023" name="Google Shape;1023;p64"/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4"/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4"/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4"/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4"/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4"/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4"/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4"/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4"/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4"/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4"/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4"/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4"/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4"/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4"/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4"/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4"/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4"/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4"/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4"/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4"/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4"/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4"/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4"/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4"/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4"/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4"/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61815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15;p64">
            <a:extLst>
              <a:ext uri="{FF2B5EF4-FFF2-40B4-BE49-F238E27FC236}">
                <a16:creationId xmlns:a16="http://schemas.microsoft.com/office/drawing/2014/main" id="{773926B4-404C-4213-9EFE-4802F419D4C3}"/>
              </a:ext>
            </a:extLst>
          </p:cNvPr>
          <p:cNvSpPr/>
          <p:nvPr/>
        </p:nvSpPr>
        <p:spPr>
          <a:xfrm rot="10800000">
            <a:off x="1211950" y="2930612"/>
            <a:ext cx="7093862" cy="1384600"/>
          </a:xfrm>
          <a:prstGeom prst="rect">
            <a:avLst/>
          </a:prstGeom>
          <a:solidFill>
            <a:srgbClr val="FC8079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015;p64">
            <a:extLst>
              <a:ext uri="{FF2B5EF4-FFF2-40B4-BE49-F238E27FC236}">
                <a16:creationId xmlns:a16="http://schemas.microsoft.com/office/drawing/2014/main" id="{358C449E-4E99-4FCB-8A61-35A8776A9F78}"/>
              </a:ext>
            </a:extLst>
          </p:cNvPr>
          <p:cNvSpPr/>
          <p:nvPr/>
        </p:nvSpPr>
        <p:spPr>
          <a:xfrm rot="10800000">
            <a:off x="1211950" y="1454237"/>
            <a:ext cx="7093862" cy="1384600"/>
          </a:xfrm>
          <a:prstGeom prst="rect">
            <a:avLst/>
          </a:prstGeom>
          <a:solidFill>
            <a:srgbClr val="FC8079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4"/>
          <p:cNvSpPr txBox="1">
            <a:spLocks noGrp="1"/>
          </p:cNvSpPr>
          <p:nvPr>
            <p:ph type="title"/>
          </p:nvPr>
        </p:nvSpPr>
        <p:spPr>
          <a:xfrm>
            <a:off x="2030900" y="552200"/>
            <a:ext cx="5273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spc="600" dirty="0">
                <a:ea typeface="Jua"/>
                <a:cs typeface="Jua"/>
                <a:sym typeface="Jua"/>
              </a:rPr>
              <a:t>영상통화</a:t>
            </a:r>
          </a:p>
          <a:p>
            <a:endParaRPr lang="ko-KR" altLang="en" spc="600" dirty="0">
              <a:latin typeface="Jua"/>
              <a:ea typeface="Jua"/>
              <a:cs typeface="Jua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1773462" y="166064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800" b="1" spc="600" dirty="0">
                <a:solidFill>
                  <a:schemeClr val="tx1"/>
                </a:solidFill>
                <a:latin typeface="Jua"/>
                <a:ea typeface="Jua"/>
                <a:cs typeface="Jua"/>
                <a:sym typeface="Jua"/>
              </a:rPr>
              <a:t>좋아</a:t>
            </a:r>
            <a:endParaRPr lang="ko-KR" altLang="en" sz="2800" b="1" i="0" u="none" strike="noStrike" cap="none" spc="600" dirty="0">
              <a:solidFill>
                <a:schemeClr val="tx1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1021" name="Google Shape;1021;p64"/>
          <p:cNvCxnSpPr/>
          <p:nvPr/>
        </p:nvCxnSpPr>
        <p:spPr>
          <a:xfrm>
            <a:off x="2440197" y="2544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1022;p64">
            <a:extLst>
              <a:ext uri="{FF2B5EF4-FFF2-40B4-BE49-F238E27FC236}">
                <a16:creationId xmlns:a16="http://schemas.microsoft.com/office/drawing/2014/main" id="{40F5E4D2-6A8A-454D-841B-F42212AFA64F}"/>
              </a:ext>
            </a:extLst>
          </p:cNvPr>
          <p:cNvGrpSpPr/>
          <p:nvPr/>
        </p:nvGrpSpPr>
        <p:grpSpPr>
          <a:xfrm>
            <a:off x="1694882" y="865190"/>
            <a:ext cx="400361" cy="551552"/>
            <a:chOff x="5877872" y="1279288"/>
            <a:chExt cx="443073" cy="610390"/>
          </a:xfrm>
        </p:grpSpPr>
        <p:sp>
          <p:nvSpPr>
            <p:cNvPr id="43" name="Google Shape;1023;p64">
              <a:extLst>
                <a:ext uri="{FF2B5EF4-FFF2-40B4-BE49-F238E27FC236}">
                  <a16:creationId xmlns:a16="http://schemas.microsoft.com/office/drawing/2014/main" id="{8F3E6100-11D6-4BFA-8BAF-ADABC585479C}"/>
                </a:ext>
              </a:extLst>
            </p:cNvPr>
            <p:cNvSpPr/>
            <p:nvPr/>
          </p:nvSpPr>
          <p:spPr>
            <a:xfrm>
              <a:off x="6167018" y="1723079"/>
              <a:ext cx="116780" cy="118842"/>
            </a:xfrm>
            <a:custGeom>
              <a:avLst/>
              <a:gdLst/>
              <a:ahLst/>
              <a:cxnLst/>
              <a:rect l="l" t="t" r="r" b="b"/>
              <a:pathLst>
                <a:path w="4929" h="5016" extrusionOk="0">
                  <a:moveTo>
                    <a:pt x="1168" y="1"/>
                  </a:moveTo>
                  <a:cubicBezTo>
                    <a:pt x="1036" y="1"/>
                    <a:pt x="905" y="29"/>
                    <a:pt x="789" y="87"/>
                  </a:cubicBezTo>
                  <a:cubicBezTo>
                    <a:pt x="224" y="311"/>
                    <a:pt x="0" y="866"/>
                    <a:pt x="224" y="1431"/>
                  </a:cubicBezTo>
                  <a:cubicBezTo>
                    <a:pt x="1013" y="3223"/>
                    <a:pt x="1685" y="4119"/>
                    <a:pt x="3361" y="4899"/>
                  </a:cubicBezTo>
                  <a:cubicBezTo>
                    <a:pt x="3477" y="5015"/>
                    <a:pt x="3701" y="5015"/>
                    <a:pt x="3809" y="5015"/>
                  </a:cubicBezTo>
                  <a:cubicBezTo>
                    <a:pt x="4149" y="5015"/>
                    <a:pt x="4481" y="4791"/>
                    <a:pt x="4705" y="4451"/>
                  </a:cubicBezTo>
                  <a:cubicBezTo>
                    <a:pt x="4929" y="4003"/>
                    <a:pt x="4705" y="3447"/>
                    <a:pt x="4257" y="3223"/>
                  </a:cubicBezTo>
                  <a:cubicBezTo>
                    <a:pt x="3029" y="2551"/>
                    <a:pt x="2689" y="2103"/>
                    <a:pt x="2017" y="642"/>
                  </a:cubicBezTo>
                  <a:cubicBezTo>
                    <a:pt x="1937" y="231"/>
                    <a:pt x="1547" y="1"/>
                    <a:pt x="116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24;p64">
              <a:extLst>
                <a:ext uri="{FF2B5EF4-FFF2-40B4-BE49-F238E27FC236}">
                  <a16:creationId xmlns:a16="http://schemas.microsoft.com/office/drawing/2014/main" id="{81AD18F6-D973-453D-BAEA-3104A23E2270}"/>
                </a:ext>
              </a:extLst>
            </p:cNvPr>
            <p:cNvSpPr/>
            <p:nvPr/>
          </p:nvSpPr>
          <p:spPr>
            <a:xfrm>
              <a:off x="6217555" y="1741038"/>
              <a:ext cx="21252" cy="37174"/>
            </a:xfrm>
            <a:custGeom>
              <a:avLst/>
              <a:gdLst/>
              <a:ahLst/>
              <a:cxnLst/>
              <a:rect l="l" t="t" r="r" b="b"/>
              <a:pathLst>
                <a:path w="897" h="1569" extrusionOk="0">
                  <a:moveTo>
                    <a:pt x="108" y="449"/>
                  </a:moveTo>
                  <a:cubicBezTo>
                    <a:pt x="332" y="897"/>
                    <a:pt x="556" y="1229"/>
                    <a:pt x="896" y="1569"/>
                  </a:cubicBezTo>
                  <a:lnTo>
                    <a:pt x="896" y="1569"/>
                  </a:lnTo>
                  <a:cubicBezTo>
                    <a:pt x="556" y="1229"/>
                    <a:pt x="332" y="897"/>
                    <a:pt x="108" y="449"/>
                  </a:cubicBez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108" y="449"/>
                  </a:moveTo>
                  <a:lnTo>
                    <a:pt x="108" y="449"/>
                  </a:lnTo>
                  <a:lnTo>
                    <a:pt x="108" y="449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25;p64">
              <a:extLst>
                <a:ext uri="{FF2B5EF4-FFF2-40B4-BE49-F238E27FC236}">
                  <a16:creationId xmlns:a16="http://schemas.microsoft.com/office/drawing/2014/main" id="{F693399D-0671-4A8F-99B0-90E58D7D7904}"/>
                </a:ext>
              </a:extLst>
            </p:cNvPr>
            <p:cNvSpPr/>
            <p:nvPr/>
          </p:nvSpPr>
          <p:spPr>
            <a:xfrm>
              <a:off x="6209475" y="1741038"/>
              <a:ext cx="29331" cy="74347"/>
            </a:xfrm>
            <a:custGeom>
              <a:avLst/>
              <a:gdLst/>
              <a:ahLst/>
              <a:cxnLst/>
              <a:rect l="l" t="t" r="r" b="b"/>
              <a:pathLst>
                <a:path w="1238" h="3138" extrusionOk="0">
                  <a:moveTo>
                    <a:pt x="341" y="1"/>
                  </a:moveTo>
                  <a:lnTo>
                    <a:pt x="341" y="108"/>
                  </a:lnTo>
                  <a:cubicBezTo>
                    <a:pt x="359" y="128"/>
                    <a:pt x="374" y="147"/>
                    <a:pt x="386" y="165"/>
                  </a:cubicBezTo>
                  <a:lnTo>
                    <a:pt x="386" y="165"/>
                  </a:lnTo>
                  <a:cubicBezTo>
                    <a:pt x="374" y="110"/>
                    <a:pt x="359" y="56"/>
                    <a:pt x="341" y="1"/>
                  </a:cubicBezTo>
                  <a:close/>
                  <a:moveTo>
                    <a:pt x="386" y="165"/>
                  </a:moveTo>
                  <a:cubicBezTo>
                    <a:pt x="449" y="444"/>
                    <a:pt x="449" y="728"/>
                    <a:pt x="449" y="1004"/>
                  </a:cubicBezTo>
                  <a:cubicBezTo>
                    <a:pt x="449" y="1793"/>
                    <a:pt x="341" y="2349"/>
                    <a:pt x="1" y="2913"/>
                  </a:cubicBezTo>
                  <a:cubicBezTo>
                    <a:pt x="225" y="3021"/>
                    <a:pt x="449" y="3021"/>
                    <a:pt x="673" y="3137"/>
                  </a:cubicBezTo>
                  <a:cubicBezTo>
                    <a:pt x="1013" y="2689"/>
                    <a:pt x="1121" y="2125"/>
                    <a:pt x="1237" y="1569"/>
                  </a:cubicBezTo>
                  <a:cubicBezTo>
                    <a:pt x="897" y="1229"/>
                    <a:pt x="673" y="897"/>
                    <a:pt x="449" y="449"/>
                  </a:cubicBezTo>
                  <a:cubicBezTo>
                    <a:pt x="449" y="352"/>
                    <a:pt x="449" y="261"/>
                    <a:pt x="386" y="165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26;p64">
              <a:extLst>
                <a:ext uri="{FF2B5EF4-FFF2-40B4-BE49-F238E27FC236}">
                  <a16:creationId xmlns:a16="http://schemas.microsoft.com/office/drawing/2014/main" id="{E2206654-412D-4616-AB44-412A619B4003}"/>
                </a:ext>
              </a:extLst>
            </p:cNvPr>
            <p:cNvSpPr/>
            <p:nvPr/>
          </p:nvSpPr>
          <p:spPr>
            <a:xfrm>
              <a:off x="6132616" y="1810103"/>
              <a:ext cx="140568" cy="68969"/>
            </a:xfrm>
            <a:custGeom>
              <a:avLst/>
              <a:gdLst/>
              <a:ahLst/>
              <a:cxnLst/>
              <a:rect l="l" t="t" r="r" b="b"/>
              <a:pathLst>
                <a:path w="5933" h="2911" extrusionOk="0">
                  <a:moveTo>
                    <a:pt x="2462" y="1"/>
                  </a:moveTo>
                  <a:cubicBezTo>
                    <a:pt x="1835" y="1"/>
                    <a:pt x="1214" y="137"/>
                    <a:pt x="673" y="446"/>
                  </a:cubicBezTo>
                  <a:cubicBezTo>
                    <a:pt x="225" y="778"/>
                    <a:pt x="1" y="1342"/>
                    <a:pt x="332" y="1790"/>
                  </a:cubicBezTo>
                  <a:cubicBezTo>
                    <a:pt x="472" y="2137"/>
                    <a:pt x="787" y="2313"/>
                    <a:pt x="1113" y="2313"/>
                  </a:cubicBezTo>
                  <a:cubicBezTo>
                    <a:pt x="1309" y="2313"/>
                    <a:pt x="1508" y="2249"/>
                    <a:pt x="1676" y="2122"/>
                  </a:cubicBezTo>
                  <a:cubicBezTo>
                    <a:pt x="1891" y="2016"/>
                    <a:pt x="2173" y="1967"/>
                    <a:pt x="2474" y="1967"/>
                  </a:cubicBezTo>
                  <a:cubicBezTo>
                    <a:pt x="3115" y="1967"/>
                    <a:pt x="3835" y="2191"/>
                    <a:pt x="4141" y="2570"/>
                  </a:cubicBezTo>
                  <a:cubicBezTo>
                    <a:pt x="4365" y="2794"/>
                    <a:pt x="4589" y="2910"/>
                    <a:pt x="4929" y="2910"/>
                  </a:cubicBezTo>
                  <a:cubicBezTo>
                    <a:pt x="5153" y="2910"/>
                    <a:pt x="5377" y="2794"/>
                    <a:pt x="5601" y="2570"/>
                  </a:cubicBezTo>
                  <a:cubicBezTo>
                    <a:pt x="5933" y="2238"/>
                    <a:pt x="5933" y="1566"/>
                    <a:pt x="5601" y="1226"/>
                  </a:cubicBezTo>
                  <a:cubicBezTo>
                    <a:pt x="4868" y="492"/>
                    <a:pt x="3653" y="1"/>
                    <a:pt x="246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27;p64">
              <a:extLst>
                <a:ext uri="{FF2B5EF4-FFF2-40B4-BE49-F238E27FC236}">
                  <a16:creationId xmlns:a16="http://schemas.microsoft.com/office/drawing/2014/main" id="{99383516-5CF7-43D0-AB12-3DB25814A852}"/>
                </a:ext>
              </a:extLst>
            </p:cNvPr>
            <p:cNvSpPr/>
            <p:nvPr/>
          </p:nvSpPr>
          <p:spPr>
            <a:xfrm>
              <a:off x="5888484" y="1772147"/>
              <a:ext cx="180466" cy="93538"/>
            </a:xfrm>
            <a:custGeom>
              <a:avLst/>
              <a:gdLst/>
              <a:ahLst/>
              <a:cxnLst/>
              <a:rect l="l" t="t" r="r" b="b"/>
              <a:pathLst>
                <a:path w="7617" h="3948" extrusionOk="0">
                  <a:moveTo>
                    <a:pt x="739" y="1"/>
                  </a:moveTo>
                  <a:cubicBezTo>
                    <a:pt x="679" y="1"/>
                    <a:pt x="618" y="11"/>
                    <a:pt x="556" y="32"/>
                  </a:cubicBezTo>
                  <a:cubicBezTo>
                    <a:pt x="224" y="32"/>
                    <a:pt x="0" y="364"/>
                    <a:pt x="0" y="704"/>
                  </a:cubicBezTo>
                  <a:cubicBezTo>
                    <a:pt x="108" y="1600"/>
                    <a:pt x="556" y="2380"/>
                    <a:pt x="1344" y="2944"/>
                  </a:cubicBezTo>
                  <a:cubicBezTo>
                    <a:pt x="2016" y="3500"/>
                    <a:pt x="2796" y="3840"/>
                    <a:pt x="3692" y="3948"/>
                  </a:cubicBezTo>
                  <a:lnTo>
                    <a:pt x="4140" y="3948"/>
                  </a:lnTo>
                  <a:cubicBezTo>
                    <a:pt x="4812" y="3948"/>
                    <a:pt x="5377" y="3840"/>
                    <a:pt x="5932" y="3500"/>
                  </a:cubicBezTo>
                  <a:cubicBezTo>
                    <a:pt x="6721" y="3168"/>
                    <a:pt x="7276" y="2496"/>
                    <a:pt x="7500" y="1708"/>
                  </a:cubicBezTo>
                  <a:cubicBezTo>
                    <a:pt x="7617" y="1376"/>
                    <a:pt x="7393" y="1036"/>
                    <a:pt x="7169" y="928"/>
                  </a:cubicBezTo>
                  <a:cubicBezTo>
                    <a:pt x="7083" y="899"/>
                    <a:pt x="6997" y="884"/>
                    <a:pt x="6916" y="884"/>
                  </a:cubicBezTo>
                  <a:cubicBezTo>
                    <a:pt x="6675" y="884"/>
                    <a:pt x="6467" y="1012"/>
                    <a:pt x="6380" y="1260"/>
                  </a:cubicBezTo>
                  <a:cubicBezTo>
                    <a:pt x="5892" y="2639"/>
                    <a:pt x="4620" y="2722"/>
                    <a:pt x="4016" y="2722"/>
                  </a:cubicBezTo>
                  <a:cubicBezTo>
                    <a:pt x="3933" y="2722"/>
                    <a:pt x="3863" y="2720"/>
                    <a:pt x="3809" y="2720"/>
                  </a:cubicBezTo>
                  <a:cubicBezTo>
                    <a:pt x="2240" y="2496"/>
                    <a:pt x="1344" y="1484"/>
                    <a:pt x="1228" y="480"/>
                  </a:cubicBezTo>
                  <a:cubicBezTo>
                    <a:pt x="1228" y="201"/>
                    <a:pt x="1006" y="1"/>
                    <a:pt x="739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28;p64">
              <a:extLst>
                <a:ext uri="{FF2B5EF4-FFF2-40B4-BE49-F238E27FC236}">
                  <a16:creationId xmlns:a16="http://schemas.microsoft.com/office/drawing/2014/main" id="{8AB236A2-7B5F-4391-A6EE-4D3AFB08AFA6}"/>
                </a:ext>
              </a:extLst>
            </p:cNvPr>
            <p:cNvSpPr/>
            <p:nvPr/>
          </p:nvSpPr>
          <p:spPr>
            <a:xfrm>
              <a:off x="6185711" y="1857821"/>
              <a:ext cx="15945" cy="24"/>
            </a:xfrm>
            <a:custGeom>
              <a:avLst/>
              <a:gdLst/>
              <a:ahLst/>
              <a:cxnLst/>
              <a:rect l="l" t="t" r="r" b="b"/>
              <a:pathLst>
                <a:path w="673" h="1" extrusionOk="0">
                  <a:moveTo>
                    <a:pt x="2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672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29;p64">
              <a:extLst>
                <a:ext uri="{FF2B5EF4-FFF2-40B4-BE49-F238E27FC236}">
                  <a16:creationId xmlns:a16="http://schemas.microsoft.com/office/drawing/2014/main" id="{02581868-EC97-4EA8-A485-E4414D160946}"/>
                </a:ext>
              </a:extLst>
            </p:cNvPr>
            <p:cNvSpPr/>
            <p:nvPr/>
          </p:nvSpPr>
          <p:spPr>
            <a:xfrm>
              <a:off x="6180381" y="1810056"/>
              <a:ext cx="50347" cy="47788"/>
            </a:xfrm>
            <a:custGeom>
              <a:avLst/>
              <a:gdLst/>
              <a:ahLst/>
              <a:cxnLst/>
              <a:rect l="l" t="t" r="r" b="b"/>
              <a:pathLst>
                <a:path w="2125" h="2017" extrusionOk="0">
                  <a:moveTo>
                    <a:pt x="1229" y="0"/>
                  </a:moveTo>
                  <a:cubicBezTo>
                    <a:pt x="897" y="556"/>
                    <a:pt x="557" y="1004"/>
                    <a:pt x="1" y="1452"/>
                  </a:cubicBezTo>
                  <a:cubicBezTo>
                    <a:pt x="109" y="1568"/>
                    <a:pt x="225" y="1792"/>
                    <a:pt x="225" y="2016"/>
                  </a:cubicBezTo>
                  <a:lnTo>
                    <a:pt x="897" y="2016"/>
                  </a:lnTo>
                  <a:cubicBezTo>
                    <a:pt x="1453" y="1568"/>
                    <a:pt x="1901" y="1004"/>
                    <a:pt x="2125" y="332"/>
                  </a:cubicBezTo>
                  <a:cubicBezTo>
                    <a:pt x="1901" y="224"/>
                    <a:pt x="1569" y="108"/>
                    <a:pt x="1229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30;p64">
              <a:extLst>
                <a:ext uri="{FF2B5EF4-FFF2-40B4-BE49-F238E27FC236}">
                  <a16:creationId xmlns:a16="http://schemas.microsoft.com/office/drawing/2014/main" id="{4760D8B1-A570-43EA-81F6-02397E2A78B7}"/>
                </a:ext>
              </a:extLst>
            </p:cNvPr>
            <p:cNvSpPr/>
            <p:nvPr/>
          </p:nvSpPr>
          <p:spPr>
            <a:xfrm>
              <a:off x="6005243" y="1666737"/>
              <a:ext cx="214867" cy="198946"/>
            </a:xfrm>
            <a:custGeom>
              <a:avLst/>
              <a:gdLst/>
              <a:ahLst/>
              <a:cxnLst/>
              <a:rect l="l" t="t" r="r" b="b"/>
              <a:pathLst>
                <a:path w="9069" h="8397" extrusionOk="0">
                  <a:moveTo>
                    <a:pt x="4588" y="1"/>
                  </a:moveTo>
                  <a:cubicBezTo>
                    <a:pt x="2017" y="1"/>
                    <a:pt x="1" y="1793"/>
                    <a:pt x="1" y="4140"/>
                  </a:cubicBezTo>
                  <a:cubicBezTo>
                    <a:pt x="1" y="6497"/>
                    <a:pt x="2017" y="8397"/>
                    <a:pt x="4588" y="8397"/>
                  </a:cubicBezTo>
                  <a:cubicBezTo>
                    <a:pt x="7052" y="8397"/>
                    <a:pt x="9069" y="6497"/>
                    <a:pt x="9069" y="4140"/>
                  </a:cubicBezTo>
                  <a:cubicBezTo>
                    <a:pt x="9069" y="1793"/>
                    <a:pt x="7052" y="1"/>
                    <a:pt x="4588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31;p64">
              <a:extLst>
                <a:ext uri="{FF2B5EF4-FFF2-40B4-BE49-F238E27FC236}">
                  <a16:creationId xmlns:a16="http://schemas.microsoft.com/office/drawing/2014/main" id="{6598FB2A-6215-4B13-A535-6A36930CD3CC}"/>
                </a:ext>
              </a:extLst>
            </p:cNvPr>
            <p:cNvSpPr/>
            <p:nvPr/>
          </p:nvSpPr>
          <p:spPr>
            <a:xfrm>
              <a:off x="6005243" y="1725117"/>
              <a:ext cx="55654" cy="127418"/>
            </a:xfrm>
            <a:custGeom>
              <a:avLst/>
              <a:gdLst/>
              <a:ahLst/>
              <a:cxnLst/>
              <a:rect l="l" t="t" r="r" b="b"/>
              <a:pathLst>
                <a:path w="2349" h="5378" extrusionOk="0">
                  <a:moveTo>
                    <a:pt x="1676" y="5037"/>
                  </a:moveTo>
                  <a:lnTo>
                    <a:pt x="1676" y="5037"/>
                  </a:lnTo>
                  <a:lnTo>
                    <a:pt x="2348" y="5377"/>
                  </a:lnTo>
                  <a:lnTo>
                    <a:pt x="2348" y="5377"/>
                  </a:lnTo>
                  <a:lnTo>
                    <a:pt x="1676" y="5037"/>
                  </a:lnTo>
                  <a:close/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lnTo>
                    <a:pt x="780" y="4141"/>
                  </a:lnTo>
                  <a:cubicBezTo>
                    <a:pt x="332" y="3469"/>
                    <a:pt x="1" y="2689"/>
                    <a:pt x="1" y="1676"/>
                  </a:cubicBezTo>
                  <a:cubicBezTo>
                    <a:pt x="1" y="1121"/>
                    <a:pt x="108" y="556"/>
                    <a:pt x="332" y="1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32;p64">
              <a:extLst>
                <a:ext uri="{FF2B5EF4-FFF2-40B4-BE49-F238E27FC236}">
                  <a16:creationId xmlns:a16="http://schemas.microsoft.com/office/drawing/2014/main" id="{9B26BD89-FE92-4C06-868A-B1DF365C8C6E}"/>
                </a:ext>
              </a:extLst>
            </p:cNvPr>
            <p:cNvSpPr/>
            <p:nvPr/>
          </p:nvSpPr>
          <p:spPr>
            <a:xfrm>
              <a:off x="6023723" y="1823205"/>
              <a:ext cx="21252" cy="21252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341" y="341"/>
                    <a:pt x="565" y="673"/>
                    <a:pt x="896" y="897"/>
                  </a:cubicBezTo>
                  <a:lnTo>
                    <a:pt x="896" y="897"/>
                  </a:lnTo>
                  <a:cubicBezTo>
                    <a:pt x="565" y="673"/>
                    <a:pt x="341" y="341"/>
                    <a:pt x="0" y="1"/>
                  </a:cubicBez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33;p64">
              <a:extLst>
                <a:ext uri="{FF2B5EF4-FFF2-40B4-BE49-F238E27FC236}">
                  <a16:creationId xmlns:a16="http://schemas.microsoft.com/office/drawing/2014/main" id="{8111DF57-DBCB-499E-B9E2-8EEFEE5F24DC}"/>
                </a:ext>
              </a:extLst>
            </p:cNvPr>
            <p:cNvSpPr/>
            <p:nvPr/>
          </p:nvSpPr>
          <p:spPr>
            <a:xfrm>
              <a:off x="6005243" y="1725117"/>
              <a:ext cx="66268" cy="127418"/>
            </a:xfrm>
            <a:custGeom>
              <a:avLst/>
              <a:gdLst/>
              <a:ahLst/>
              <a:cxnLst/>
              <a:rect l="l" t="t" r="r" b="b"/>
              <a:pathLst>
                <a:path w="2797" h="5378" extrusionOk="0">
                  <a:moveTo>
                    <a:pt x="332" y="1"/>
                  </a:moveTo>
                  <a:cubicBezTo>
                    <a:pt x="108" y="556"/>
                    <a:pt x="1" y="1121"/>
                    <a:pt x="1" y="1676"/>
                  </a:cubicBezTo>
                  <a:cubicBezTo>
                    <a:pt x="1" y="2689"/>
                    <a:pt x="332" y="3469"/>
                    <a:pt x="780" y="4141"/>
                  </a:cubicBezTo>
                  <a:cubicBezTo>
                    <a:pt x="1121" y="4481"/>
                    <a:pt x="1345" y="4813"/>
                    <a:pt x="1676" y="5037"/>
                  </a:cubicBezTo>
                  <a:lnTo>
                    <a:pt x="2348" y="5377"/>
                  </a:lnTo>
                  <a:cubicBezTo>
                    <a:pt x="2241" y="5261"/>
                    <a:pt x="2241" y="5153"/>
                    <a:pt x="2241" y="4929"/>
                  </a:cubicBezTo>
                  <a:cubicBezTo>
                    <a:pt x="2241" y="4589"/>
                    <a:pt x="2348" y="4365"/>
                    <a:pt x="2572" y="4141"/>
                  </a:cubicBezTo>
                  <a:cubicBezTo>
                    <a:pt x="2241" y="2797"/>
                    <a:pt x="2572" y="1345"/>
                    <a:pt x="2796" y="556"/>
                  </a:cubicBezTo>
                  <a:cubicBezTo>
                    <a:pt x="2017" y="449"/>
                    <a:pt x="1345" y="332"/>
                    <a:pt x="673" y="108"/>
                  </a:cubicBezTo>
                  <a:lnTo>
                    <a:pt x="556" y="108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34;p64">
              <a:extLst>
                <a:ext uri="{FF2B5EF4-FFF2-40B4-BE49-F238E27FC236}">
                  <a16:creationId xmlns:a16="http://schemas.microsoft.com/office/drawing/2014/main" id="{AB112D22-C7EA-40B4-B7C2-74FE9084E102}"/>
                </a:ext>
              </a:extLst>
            </p:cNvPr>
            <p:cNvSpPr/>
            <p:nvPr/>
          </p:nvSpPr>
          <p:spPr>
            <a:xfrm>
              <a:off x="591502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1663" y="0"/>
                  </a:moveTo>
                  <a:cubicBezTo>
                    <a:pt x="1515" y="0"/>
                    <a:pt x="1369" y="6"/>
                    <a:pt x="1228" y="17"/>
                  </a:cubicBezTo>
                  <a:cubicBezTo>
                    <a:pt x="780" y="17"/>
                    <a:pt x="556" y="349"/>
                    <a:pt x="448" y="689"/>
                  </a:cubicBezTo>
                  <a:cubicBezTo>
                    <a:pt x="0" y="2141"/>
                    <a:pt x="108" y="4050"/>
                    <a:pt x="1792" y="5618"/>
                  </a:cubicBezTo>
                  <a:cubicBezTo>
                    <a:pt x="2595" y="6420"/>
                    <a:pt x="3338" y="6722"/>
                    <a:pt x="3993" y="6722"/>
                  </a:cubicBezTo>
                  <a:cubicBezTo>
                    <a:pt x="4618" y="6722"/>
                    <a:pt x="5163" y="6446"/>
                    <a:pt x="5601" y="6066"/>
                  </a:cubicBezTo>
                  <a:cubicBezTo>
                    <a:pt x="6497" y="5277"/>
                    <a:pt x="7052" y="4050"/>
                    <a:pt x="5825" y="2141"/>
                  </a:cubicBezTo>
                  <a:cubicBezTo>
                    <a:pt x="4708" y="522"/>
                    <a:pt x="3050" y="0"/>
                    <a:pt x="1663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35;p64">
              <a:extLst>
                <a:ext uri="{FF2B5EF4-FFF2-40B4-BE49-F238E27FC236}">
                  <a16:creationId xmlns:a16="http://schemas.microsoft.com/office/drawing/2014/main" id="{5A9CA43E-C42C-4EDC-A1F2-7225B3D4100A}"/>
                </a:ext>
              </a:extLst>
            </p:cNvPr>
            <p:cNvSpPr/>
            <p:nvPr/>
          </p:nvSpPr>
          <p:spPr>
            <a:xfrm>
              <a:off x="5915020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332" y="0"/>
                  </a:moveTo>
                  <a:cubicBezTo>
                    <a:pt x="0" y="1344"/>
                    <a:pt x="224" y="3244"/>
                    <a:pt x="1792" y="4705"/>
                  </a:cubicBezTo>
                  <a:cubicBezTo>
                    <a:pt x="2567" y="5479"/>
                    <a:pt x="3303" y="5769"/>
                    <a:pt x="3938" y="5769"/>
                  </a:cubicBezTo>
                  <a:cubicBezTo>
                    <a:pt x="4406" y="5769"/>
                    <a:pt x="4819" y="5612"/>
                    <a:pt x="5153" y="5377"/>
                  </a:cubicBezTo>
                  <a:cubicBezTo>
                    <a:pt x="4588" y="1344"/>
                    <a:pt x="2016" y="224"/>
                    <a:pt x="3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36;p64">
              <a:extLst>
                <a:ext uri="{FF2B5EF4-FFF2-40B4-BE49-F238E27FC236}">
                  <a16:creationId xmlns:a16="http://schemas.microsoft.com/office/drawing/2014/main" id="{825C5761-29A3-4EE4-84AF-A37231E18A80}"/>
                </a:ext>
              </a:extLst>
            </p:cNvPr>
            <p:cNvSpPr/>
            <p:nvPr/>
          </p:nvSpPr>
          <p:spPr>
            <a:xfrm>
              <a:off x="6143230" y="1448739"/>
              <a:ext cx="167103" cy="159285"/>
            </a:xfrm>
            <a:custGeom>
              <a:avLst/>
              <a:gdLst/>
              <a:ahLst/>
              <a:cxnLst/>
              <a:rect l="l" t="t" r="r" b="b"/>
              <a:pathLst>
                <a:path w="7053" h="6723" extrusionOk="0">
                  <a:moveTo>
                    <a:pt x="5390" y="0"/>
                  </a:moveTo>
                  <a:cubicBezTo>
                    <a:pt x="4003" y="0"/>
                    <a:pt x="2345" y="522"/>
                    <a:pt x="1228" y="2141"/>
                  </a:cubicBezTo>
                  <a:cubicBezTo>
                    <a:pt x="1" y="4050"/>
                    <a:pt x="556" y="5277"/>
                    <a:pt x="1453" y="6066"/>
                  </a:cubicBezTo>
                  <a:cubicBezTo>
                    <a:pt x="1890" y="6446"/>
                    <a:pt x="2435" y="6722"/>
                    <a:pt x="3074" y="6722"/>
                  </a:cubicBezTo>
                  <a:cubicBezTo>
                    <a:pt x="3743" y="6722"/>
                    <a:pt x="4515" y="6420"/>
                    <a:pt x="5377" y="5618"/>
                  </a:cubicBezTo>
                  <a:cubicBezTo>
                    <a:pt x="6945" y="4050"/>
                    <a:pt x="7053" y="2141"/>
                    <a:pt x="6605" y="689"/>
                  </a:cubicBezTo>
                  <a:cubicBezTo>
                    <a:pt x="6497" y="349"/>
                    <a:pt x="6273" y="17"/>
                    <a:pt x="5825" y="17"/>
                  </a:cubicBezTo>
                  <a:cubicBezTo>
                    <a:pt x="5684" y="6"/>
                    <a:pt x="5539" y="0"/>
                    <a:pt x="5390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37;p64">
              <a:extLst>
                <a:ext uri="{FF2B5EF4-FFF2-40B4-BE49-F238E27FC236}">
                  <a16:creationId xmlns:a16="http://schemas.microsoft.com/office/drawing/2014/main" id="{0B72549D-39D8-4B4D-8F2D-CA61FB815129}"/>
                </a:ext>
              </a:extLst>
            </p:cNvPr>
            <p:cNvSpPr/>
            <p:nvPr/>
          </p:nvSpPr>
          <p:spPr>
            <a:xfrm>
              <a:off x="6188247" y="1470371"/>
              <a:ext cx="122087" cy="136682"/>
            </a:xfrm>
            <a:custGeom>
              <a:avLst/>
              <a:gdLst/>
              <a:ahLst/>
              <a:cxnLst/>
              <a:rect l="l" t="t" r="r" b="b"/>
              <a:pathLst>
                <a:path w="5153" h="5769" extrusionOk="0">
                  <a:moveTo>
                    <a:pt x="4821" y="0"/>
                  </a:moveTo>
                  <a:lnTo>
                    <a:pt x="4821" y="0"/>
                  </a:lnTo>
                  <a:cubicBezTo>
                    <a:pt x="3137" y="224"/>
                    <a:pt x="565" y="1344"/>
                    <a:pt x="1" y="5377"/>
                  </a:cubicBezTo>
                  <a:cubicBezTo>
                    <a:pt x="335" y="5612"/>
                    <a:pt x="748" y="5769"/>
                    <a:pt x="1224" y="5769"/>
                  </a:cubicBezTo>
                  <a:cubicBezTo>
                    <a:pt x="1871" y="5769"/>
                    <a:pt x="2636" y="5479"/>
                    <a:pt x="3477" y="4705"/>
                  </a:cubicBezTo>
                  <a:cubicBezTo>
                    <a:pt x="4929" y="3244"/>
                    <a:pt x="5153" y="1344"/>
                    <a:pt x="4821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38;p64">
              <a:extLst>
                <a:ext uri="{FF2B5EF4-FFF2-40B4-BE49-F238E27FC236}">
                  <a16:creationId xmlns:a16="http://schemas.microsoft.com/office/drawing/2014/main" id="{2793DF57-EC1C-4EDC-96C6-0AFDAD5924DB}"/>
                </a:ext>
              </a:extLst>
            </p:cNvPr>
            <p:cNvSpPr/>
            <p:nvPr/>
          </p:nvSpPr>
          <p:spPr>
            <a:xfrm>
              <a:off x="5928170" y="1467598"/>
              <a:ext cx="369011" cy="270711"/>
            </a:xfrm>
            <a:custGeom>
              <a:avLst/>
              <a:gdLst/>
              <a:ahLst/>
              <a:cxnLst/>
              <a:rect l="l" t="t" r="r" b="b"/>
              <a:pathLst>
                <a:path w="15575" h="11426" extrusionOk="0">
                  <a:moveTo>
                    <a:pt x="7841" y="1"/>
                  </a:moveTo>
                  <a:cubicBezTo>
                    <a:pt x="3478" y="1"/>
                    <a:pt x="1" y="2805"/>
                    <a:pt x="1" y="6390"/>
                  </a:cubicBezTo>
                  <a:cubicBezTo>
                    <a:pt x="1" y="9974"/>
                    <a:pt x="3478" y="11425"/>
                    <a:pt x="7841" y="11425"/>
                  </a:cubicBezTo>
                  <a:cubicBezTo>
                    <a:pt x="12098" y="11425"/>
                    <a:pt x="15574" y="9974"/>
                    <a:pt x="15574" y="6390"/>
                  </a:cubicBezTo>
                  <a:cubicBezTo>
                    <a:pt x="15574" y="2805"/>
                    <a:pt x="12098" y="1"/>
                    <a:pt x="7841" y="1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39;p64">
              <a:extLst>
                <a:ext uri="{FF2B5EF4-FFF2-40B4-BE49-F238E27FC236}">
                  <a16:creationId xmlns:a16="http://schemas.microsoft.com/office/drawing/2014/main" id="{DDE11BA3-115D-4619-88AF-5BF904FEF18C}"/>
                </a:ext>
              </a:extLst>
            </p:cNvPr>
            <p:cNvSpPr/>
            <p:nvPr/>
          </p:nvSpPr>
          <p:spPr>
            <a:xfrm>
              <a:off x="5928170" y="1563152"/>
              <a:ext cx="84961" cy="161986"/>
            </a:xfrm>
            <a:custGeom>
              <a:avLst/>
              <a:gdLst/>
              <a:ahLst/>
              <a:cxnLst/>
              <a:rect l="l" t="t" r="r" b="b"/>
              <a:pathLst>
                <a:path w="3586" h="6837" extrusionOk="0">
                  <a:moveTo>
                    <a:pt x="565" y="0"/>
                  </a:moveTo>
                  <a:cubicBezTo>
                    <a:pt x="225" y="789"/>
                    <a:pt x="1" y="1568"/>
                    <a:pt x="1" y="2357"/>
                  </a:cubicBezTo>
                  <a:cubicBezTo>
                    <a:pt x="1" y="4597"/>
                    <a:pt x="1461" y="6048"/>
                    <a:pt x="3585" y="6837"/>
                  </a:cubicBezTo>
                  <a:cubicBezTo>
                    <a:pt x="1461" y="6048"/>
                    <a:pt x="1" y="4597"/>
                    <a:pt x="1" y="2357"/>
                  </a:cubicBezTo>
                  <a:cubicBezTo>
                    <a:pt x="1" y="1568"/>
                    <a:pt x="225" y="789"/>
                    <a:pt x="565" y="0"/>
                  </a:cubicBez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40;p64">
              <a:extLst>
                <a:ext uri="{FF2B5EF4-FFF2-40B4-BE49-F238E27FC236}">
                  <a16:creationId xmlns:a16="http://schemas.microsoft.com/office/drawing/2014/main" id="{C5807CF2-D5BA-4581-B207-CDDB3614F69D}"/>
                </a:ext>
              </a:extLst>
            </p:cNvPr>
            <p:cNvSpPr/>
            <p:nvPr/>
          </p:nvSpPr>
          <p:spPr>
            <a:xfrm>
              <a:off x="5941556" y="1563152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41;p64">
              <a:extLst>
                <a:ext uri="{FF2B5EF4-FFF2-40B4-BE49-F238E27FC236}">
                  <a16:creationId xmlns:a16="http://schemas.microsoft.com/office/drawing/2014/main" id="{0596F24A-AD83-4464-9A3D-6505397A22AB}"/>
                </a:ext>
              </a:extLst>
            </p:cNvPr>
            <p:cNvSpPr/>
            <p:nvPr/>
          </p:nvSpPr>
          <p:spPr>
            <a:xfrm>
              <a:off x="6013109" y="1725117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042;p64">
              <a:extLst>
                <a:ext uri="{FF2B5EF4-FFF2-40B4-BE49-F238E27FC236}">
                  <a16:creationId xmlns:a16="http://schemas.microsoft.com/office/drawing/2014/main" id="{56B86D37-4CD9-4426-8BA4-BFA9EFF0EFEE}"/>
                </a:ext>
              </a:extLst>
            </p:cNvPr>
            <p:cNvSpPr/>
            <p:nvPr/>
          </p:nvSpPr>
          <p:spPr>
            <a:xfrm>
              <a:off x="6013109" y="1725117"/>
              <a:ext cx="8079" cy="2582"/>
            </a:xfrm>
            <a:custGeom>
              <a:avLst/>
              <a:gdLst/>
              <a:ahLst/>
              <a:cxnLst/>
              <a:rect l="l" t="t" r="r" b="b"/>
              <a:pathLst>
                <a:path w="341" h="109" extrusionOk="0"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341" y="108"/>
                  </a:moveTo>
                  <a:lnTo>
                    <a:pt x="341" y="108"/>
                  </a:lnTo>
                  <a:lnTo>
                    <a:pt x="341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08"/>
                  </a:moveTo>
                  <a:lnTo>
                    <a:pt x="224" y="108"/>
                  </a:lnTo>
                  <a:lnTo>
                    <a:pt x="224" y="108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224" y="1"/>
                  </a:moveTo>
                  <a:lnTo>
                    <a:pt x="224" y="1"/>
                  </a:lnTo>
                  <a:lnTo>
                    <a:pt x="224" y="1"/>
                  </a:lnTo>
                  <a:close/>
                  <a:moveTo>
                    <a:pt x="117" y="1"/>
                  </a:moveTo>
                  <a:lnTo>
                    <a:pt x="224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117" y="1"/>
                  </a:moveTo>
                  <a:lnTo>
                    <a:pt x="117" y="1"/>
                  </a:lnTo>
                  <a:lnTo>
                    <a:pt x="117" y="1"/>
                  </a:lnTo>
                  <a:close/>
                  <a:moveTo>
                    <a:pt x="0" y="1"/>
                  </a:moveTo>
                  <a:lnTo>
                    <a:pt x="1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043;p64">
              <a:extLst>
                <a:ext uri="{FF2B5EF4-FFF2-40B4-BE49-F238E27FC236}">
                  <a16:creationId xmlns:a16="http://schemas.microsoft.com/office/drawing/2014/main" id="{029F563B-1F71-4BFC-BEA6-AD48231AE88A}"/>
                </a:ext>
              </a:extLst>
            </p:cNvPr>
            <p:cNvSpPr/>
            <p:nvPr/>
          </p:nvSpPr>
          <p:spPr>
            <a:xfrm>
              <a:off x="5941556" y="1560593"/>
              <a:ext cx="2559" cy="2582"/>
            </a:xfrm>
            <a:custGeom>
              <a:avLst/>
              <a:gdLst/>
              <a:ahLst/>
              <a:cxnLst/>
              <a:rect l="l" t="t" r="r" b="b"/>
              <a:pathLst>
                <a:path w="108" h="109" extrusionOk="0">
                  <a:moveTo>
                    <a:pt x="0" y="1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lnTo>
                    <a:pt x="108" y="1"/>
                  </a:lnTo>
                  <a:close/>
                  <a:moveTo>
                    <a:pt x="108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rgbClr val="FF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044;p64">
              <a:extLst>
                <a:ext uri="{FF2B5EF4-FFF2-40B4-BE49-F238E27FC236}">
                  <a16:creationId xmlns:a16="http://schemas.microsoft.com/office/drawing/2014/main" id="{93E08CEF-0229-47FF-A09E-6DFA9A3D486B}"/>
                </a:ext>
              </a:extLst>
            </p:cNvPr>
            <p:cNvSpPr/>
            <p:nvPr/>
          </p:nvSpPr>
          <p:spPr>
            <a:xfrm>
              <a:off x="5928170" y="1491599"/>
              <a:ext cx="143340" cy="246710"/>
            </a:xfrm>
            <a:custGeom>
              <a:avLst/>
              <a:gdLst/>
              <a:ahLst/>
              <a:cxnLst/>
              <a:rect l="l" t="t" r="r" b="b"/>
              <a:pathLst>
                <a:path w="6050" h="10413" extrusionOk="0">
                  <a:moveTo>
                    <a:pt x="3702" y="0"/>
                  </a:moveTo>
                  <a:lnTo>
                    <a:pt x="3702" y="0"/>
                  </a:lnTo>
                  <a:cubicBezTo>
                    <a:pt x="2358" y="672"/>
                    <a:pt x="1237" y="1676"/>
                    <a:pt x="673" y="2913"/>
                  </a:cubicBezTo>
                  <a:lnTo>
                    <a:pt x="565" y="2913"/>
                  </a:lnTo>
                  <a:lnTo>
                    <a:pt x="565" y="3020"/>
                  </a:lnTo>
                  <a:cubicBezTo>
                    <a:pt x="225" y="3809"/>
                    <a:pt x="1" y="4588"/>
                    <a:pt x="1" y="5377"/>
                  </a:cubicBezTo>
                  <a:cubicBezTo>
                    <a:pt x="1" y="7617"/>
                    <a:pt x="1461" y="9068"/>
                    <a:pt x="3585" y="9857"/>
                  </a:cubicBezTo>
                  <a:lnTo>
                    <a:pt x="3809" y="9857"/>
                  </a:lnTo>
                  <a:lnTo>
                    <a:pt x="3809" y="9964"/>
                  </a:lnTo>
                  <a:lnTo>
                    <a:pt x="3926" y="9964"/>
                  </a:lnTo>
                  <a:cubicBezTo>
                    <a:pt x="4598" y="10188"/>
                    <a:pt x="5270" y="10305"/>
                    <a:pt x="6049" y="10412"/>
                  </a:cubicBezTo>
                  <a:cubicBezTo>
                    <a:pt x="1121" y="7393"/>
                    <a:pt x="1793" y="3468"/>
                    <a:pt x="3702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045;p64">
              <a:extLst>
                <a:ext uri="{FF2B5EF4-FFF2-40B4-BE49-F238E27FC236}">
                  <a16:creationId xmlns:a16="http://schemas.microsoft.com/office/drawing/2014/main" id="{73DB7421-3873-471F-B215-70C27404A912}"/>
                </a:ext>
              </a:extLst>
            </p:cNvPr>
            <p:cNvSpPr/>
            <p:nvPr/>
          </p:nvSpPr>
          <p:spPr>
            <a:xfrm>
              <a:off x="5997187" y="1568459"/>
              <a:ext cx="66457" cy="53095"/>
            </a:xfrm>
            <a:custGeom>
              <a:avLst/>
              <a:gdLst/>
              <a:ahLst/>
              <a:cxnLst/>
              <a:rect l="l" t="t" r="r" b="b"/>
              <a:pathLst>
                <a:path w="2805" h="2241" extrusionOk="0">
                  <a:moveTo>
                    <a:pt x="1344" y="0"/>
                  </a:moveTo>
                  <a:cubicBezTo>
                    <a:pt x="565" y="0"/>
                    <a:pt x="0" y="565"/>
                    <a:pt x="0" y="1120"/>
                  </a:cubicBezTo>
                  <a:cubicBezTo>
                    <a:pt x="0" y="1792"/>
                    <a:pt x="565" y="2240"/>
                    <a:pt x="1344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046;p64">
              <a:extLst>
                <a:ext uri="{FF2B5EF4-FFF2-40B4-BE49-F238E27FC236}">
                  <a16:creationId xmlns:a16="http://schemas.microsoft.com/office/drawing/2014/main" id="{ADCB4C90-A657-4089-B81F-01C962EB278D}"/>
                </a:ext>
              </a:extLst>
            </p:cNvPr>
            <p:cNvSpPr/>
            <p:nvPr/>
          </p:nvSpPr>
          <p:spPr>
            <a:xfrm>
              <a:off x="6177632" y="1568459"/>
              <a:ext cx="66481" cy="53095"/>
            </a:xfrm>
            <a:custGeom>
              <a:avLst/>
              <a:gdLst/>
              <a:ahLst/>
              <a:cxnLst/>
              <a:rect l="l" t="t" r="r" b="b"/>
              <a:pathLst>
                <a:path w="2806" h="2241" extrusionOk="0">
                  <a:moveTo>
                    <a:pt x="1345" y="0"/>
                  </a:moveTo>
                  <a:cubicBezTo>
                    <a:pt x="565" y="0"/>
                    <a:pt x="1" y="565"/>
                    <a:pt x="1" y="1120"/>
                  </a:cubicBezTo>
                  <a:cubicBezTo>
                    <a:pt x="1" y="1792"/>
                    <a:pt x="565" y="2240"/>
                    <a:pt x="1345" y="2240"/>
                  </a:cubicBezTo>
                  <a:cubicBezTo>
                    <a:pt x="2133" y="2240"/>
                    <a:pt x="2805" y="1792"/>
                    <a:pt x="2805" y="1120"/>
                  </a:cubicBezTo>
                  <a:cubicBezTo>
                    <a:pt x="2805" y="565"/>
                    <a:pt x="2133" y="0"/>
                    <a:pt x="1345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047;p64">
              <a:extLst>
                <a:ext uri="{FF2B5EF4-FFF2-40B4-BE49-F238E27FC236}">
                  <a16:creationId xmlns:a16="http://schemas.microsoft.com/office/drawing/2014/main" id="{84DC282D-464D-446A-A568-4F7AB556CC76}"/>
                </a:ext>
              </a:extLst>
            </p:cNvPr>
            <p:cNvSpPr/>
            <p:nvPr/>
          </p:nvSpPr>
          <p:spPr>
            <a:xfrm>
              <a:off x="6023723" y="1287153"/>
              <a:ext cx="204466" cy="156702"/>
            </a:xfrm>
            <a:custGeom>
              <a:avLst/>
              <a:gdLst/>
              <a:ahLst/>
              <a:cxnLst/>
              <a:rect l="l" t="t" r="r" b="b"/>
              <a:pathLst>
                <a:path w="8630" h="6614" extrusionOk="0">
                  <a:moveTo>
                    <a:pt x="5717" y="0"/>
                  </a:moveTo>
                  <a:cubicBezTo>
                    <a:pt x="5152" y="0"/>
                    <a:pt x="4480" y="224"/>
                    <a:pt x="4032" y="565"/>
                  </a:cubicBezTo>
                  <a:lnTo>
                    <a:pt x="3477" y="565"/>
                  </a:lnTo>
                  <a:cubicBezTo>
                    <a:pt x="3029" y="565"/>
                    <a:pt x="2464" y="789"/>
                    <a:pt x="2240" y="1237"/>
                  </a:cubicBezTo>
                  <a:cubicBezTo>
                    <a:pt x="2240" y="1237"/>
                    <a:pt x="2240" y="1345"/>
                    <a:pt x="2133" y="1345"/>
                  </a:cubicBezTo>
                  <a:cubicBezTo>
                    <a:pt x="896" y="1345"/>
                    <a:pt x="0" y="2465"/>
                    <a:pt x="0" y="3701"/>
                  </a:cubicBezTo>
                  <a:cubicBezTo>
                    <a:pt x="0" y="4929"/>
                    <a:pt x="896" y="5825"/>
                    <a:pt x="2133" y="5941"/>
                  </a:cubicBezTo>
                  <a:cubicBezTo>
                    <a:pt x="2240" y="5941"/>
                    <a:pt x="2357" y="6049"/>
                    <a:pt x="2357" y="6165"/>
                  </a:cubicBezTo>
                  <a:cubicBezTo>
                    <a:pt x="2688" y="6389"/>
                    <a:pt x="3136" y="6613"/>
                    <a:pt x="3584" y="6613"/>
                  </a:cubicBezTo>
                  <a:cubicBezTo>
                    <a:pt x="4149" y="6613"/>
                    <a:pt x="4704" y="6389"/>
                    <a:pt x="4928" y="5941"/>
                  </a:cubicBezTo>
                  <a:cubicBezTo>
                    <a:pt x="5045" y="5825"/>
                    <a:pt x="5152" y="5717"/>
                    <a:pt x="5269" y="5717"/>
                  </a:cubicBezTo>
                  <a:cubicBezTo>
                    <a:pt x="5493" y="5825"/>
                    <a:pt x="5600" y="5825"/>
                    <a:pt x="5717" y="5825"/>
                  </a:cubicBezTo>
                  <a:cubicBezTo>
                    <a:pt x="7393" y="5825"/>
                    <a:pt x="8629" y="4481"/>
                    <a:pt x="8629" y="2805"/>
                  </a:cubicBezTo>
                  <a:cubicBezTo>
                    <a:pt x="8629" y="1237"/>
                    <a:pt x="7285" y="0"/>
                    <a:pt x="571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048;p64">
              <a:extLst>
                <a:ext uri="{FF2B5EF4-FFF2-40B4-BE49-F238E27FC236}">
                  <a16:creationId xmlns:a16="http://schemas.microsoft.com/office/drawing/2014/main" id="{1B76E6C9-195F-471A-B43B-EE4369265785}"/>
                </a:ext>
              </a:extLst>
            </p:cNvPr>
            <p:cNvSpPr/>
            <p:nvPr/>
          </p:nvSpPr>
          <p:spPr>
            <a:xfrm>
              <a:off x="6058315" y="1350840"/>
              <a:ext cx="26559" cy="29331"/>
            </a:xfrm>
            <a:custGeom>
              <a:avLst/>
              <a:gdLst/>
              <a:ahLst/>
              <a:cxnLst/>
              <a:rect l="l" t="t" r="r" b="b"/>
              <a:pathLst>
                <a:path w="1121" h="1238" extrusionOk="0">
                  <a:moveTo>
                    <a:pt x="556" y="1"/>
                  </a:moveTo>
                  <a:cubicBezTo>
                    <a:pt x="225" y="1"/>
                    <a:pt x="1" y="341"/>
                    <a:pt x="1" y="673"/>
                  </a:cubicBezTo>
                  <a:cubicBezTo>
                    <a:pt x="1" y="1013"/>
                    <a:pt x="225" y="1237"/>
                    <a:pt x="556" y="1237"/>
                  </a:cubicBezTo>
                  <a:cubicBezTo>
                    <a:pt x="897" y="1237"/>
                    <a:pt x="1121" y="1013"/>
                    <a:pt x="1121" y="673"/>
                  </a:cubicBezTo>
                  <a:cubicBezTo>
                    <a:pt x="1121" y="341"/>
                    <a:pt x="897" y="1"/>
                    <a:pt x="556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049;p64">
              <a:extLst>
                <a:ext uri="{FF2B5EF4-FFF2-40B4-BE49-F238E27FC236}">
                  <a16:creationId xmlns:a16="http://schemas.microsoft.com/office/drawing/2014/main" id="{BC4A9043-4D90-4BD1-A765-CE5B2A1EC90B}"/>
                </a:ext>
              </a:extLst>
            </p:cNvPr>
            <p:cNvSpPr/>
            <p:nvPr/>
          </p:nvSpPr>
          <p:spPr>
            <a:xfrm>
              <a:off x="6111387" y="1350840"/>
              <a:ext cx="29118" cy="29331"/>
            </a:xfrm>
            <a:custGeom>
              <a:avLst/>
              <a:gdLst/>
              <a:ahLst/>
              <a:cxnLst/>
              <a:rect l="l" t="t" r="r" b="b"/>
              <a:pathLst>
                <a:path w="1229" h="1238" extrusionOk="0">
                  <a:moveTo>
                    <a:pt x="673" y="1"/>
                  </a:moveTo>
                  <a:cubicBezTo>
                    <a:pt x="332" y="1"/>
                    <a:pt x="1" y="341"/>
                    <a:pt x="1" y="673"/>
                  </a:cubicBezTo>
                  <a:cubicBezTo>
                    <a:pt x="1" y="1013"/>
                    <a:pt x="332" y="1237"/>
                    <a:pt x="673" y="1237"/>
                  </a:cubicBezTo>
                  <a:cubicBezTo>
                    <a:pt x="1004" y="1237"/>
                    <a:pt x="1228" y="1013"/>
                    <a:pt x="1228" y="673"/>
                  </a:cubicBezTo>
                  <a:cubicBezTo>
                    <a:pt x="1228" y="341"/>
                    <a:pt x="1004" y="1"/>
                    <a:pt x="673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050;p64">
              <a:extLst>
                <a:ext uri="{FF2B5EF4-FFF2-40B4-BE49-F238E27FC236}">
                  <a16:creationId xmlns:a16="http://schemas.microsoft.com/office/drawing/2014/main" id="{2F391144-28C1-4FC4-8654-71DE629BDE5D}"/>
                </a:ext>
              </a:extLst>
            </p:cNvPr>
            <p:cNvSpPr/>
            <p:nvPr/>
          </p:nvSpPr>
          <p:spPr>
            <a:xfrm>
              <a:off x="6167018" y="1350840"/>
              <a:ext cx="29331" cy="29331"/>
            </a:xfrm>
            <a:custGeom>
              <a:avLst/>
              <a:gdLst/>
              <a:ahLst/>
              <a:cxnLst/>
              <a:rect l="l" t="t" r="r" b="b"/>
              <a:pathLst>
                <a:path w="1238" h="1238" extrusionOk="0">
                  <a:moveTo>
                    <a:pt x="565" y="1"/>
                  </a:moveTo>
                  <a:cubicBezTo>
                    <a:pt x="224" y="1"/>
                    <a:pt x="0" y="341"/>
                    <a:pt x="0" y="673"/>
                  </a:cubicBezTo>
                  <a:cubicBezTo>
                    <a:pt x="0" y="1013"/>
                    <a:pt x="224" y="1237"/>
                    <a:pt x="565" y="1237"/>
                  </a:cubicBezTo>
                  <a:cubicBezTo>
                    <a:pt x="897" y="1237"/>
                    <a:pt x="1237" y="1013"/>
                    <a:pt x="1237" y="673"/>
                  </a:cubicBezTo>
                  <a:cubicBezTo>
                    <a:pt x="1237" y="341"/>
                    <a:pt x="897" y="1"/>
                    <a:pt x="565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051;p64">
              <a:extLst>
                <a:ext uri="{FF2B5EF4-FFF2-40B4-BE49-F238E27FC236}">
                  <a16:creationId xmlns:a16="http://schemas.microsoft.com/office/drawing/2014/main" id="{7D33856A-3F00-4931-8723-A436C9FA1F88}"/>
                </a:ext>
              </a:extLst>
            </p:cNvPr>
            <p:cNvSpPr/>
            <p:nvPr/>
          </p:nvSpPr>
          <p:spPr>
            <a:xfrm>
              <a:off x="5986573" y="1685929"/>
              <a:ext cx="116780" cy="105455"/>
            </a:xfrm>
            <a:custGeom>
              <a:avLst/>
              <a:gdLst/>
              <a:ahLst/>
              <a:cxnLst/>
              <a:rect l="l" t="t" r="r" b="b"/>
              <a:pathLst>
                <a:path w="4929" h="4451" extrusionOk="0">
                  <a:moveTo>
                    <a:pt x="3678" y="1"/>
                  </a:moveTo>
                  <a:cubicBezTo>
                    <a:pt x="3541" y="1"/>
                    <a:pt x="3396" y="29"/>
                    <a:pt x="3253" y="87"/>
                  </a:cubicBezTo>
                  <a:cubicBezTo>
                    <a:pt x="2805" y="194"/>
                    <a:pt x="2464" y="759"/>
                    <a:pt x="2688" y="1314"/>
                  </a:cubicBezTo>
                  <a:cubicBezTo>
                    <a:pt x="2805" y="1762"/>
                    <a:pt x="2581" y="2103"/>
                    <a:pt x="2464" y="2210"/>
                  </a:cubicBezTo>
                  <a:cubicBezTo>
                    <a:pt x="2301" y="2374"/>
                    <a:pt x="2080" y="2480"/>
                    <a:pt x="1798" y="2480"/>
                  </a:cubicBezTo>
                  <a:cubicBezTo>
                    <a:pt x="1694" y="2480"/>
                    <a:pt x="1581" y="2466"/>
                    <a:pt x="1461" y="2434"/>
                  </a:cubicBezTo>
                  <a:cubicBezTo>
                    <a:pt x="1345" y="2377"/>
                    <a:pt x="1222" y="2349"/>
                    <a:pt x="1098" y="2349"/>
                  </a:cubicBezTo>
                  <a:cubicBezTo>
                    <a:pt x="744" y="2349"/>
                    <a:pt x="390" y="2580"/>
                    <a:pt x="224" y="2999"/>
                  </a:cubicBezTo>
                  <a:cubicBezTo>
                    <a:pt x="0" y="3447"/>
                    <a:pt x="341" y="4003"/>
                    <a:pt x="789" y="4227"/>
                  </a:cubicBezTo>
                  <a:cubicBezTo>
                    <a:pt x="1120" y="4343"/>
                    <a:pt x="1461" y="4451"/>
                    <a:pt x="1909" y="4451"/>
                  </a:cubicBezTo>
                  <a:cubicBezTo>
                    <a:pt x="2581" y="4451"/>
                    <a:pt x="3253" y="4227"/>
                    <a:pt x="3808" y="3671"/>
                  </a:cubicBezTo>
                  <a:cubicBezTo>
                    <a:pt x="4597" y="2882"/>
                    <a:pt x="4928" y="1762"/>
                    <a:pt x="4480" y="642"/>
                  </a:cubicBezTo>
                  <a:cubicBezTo>
                    <a:pt x="4401" y="231"/>
                    <a:pt x="4070" y="1"/>
                    <a:pt x="3678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052;p64">
              <a:extLst>
                <a:ext uri="{FF2B5EF4-FFF2-40B4-BE49-F238E27FC236}">
                  <a16:creationId xmlns:a16="http://schemas.microsoft.com/office/drawing/2014/main" id="{25418DF8-9F94-4B3F-BB93-5401DD1F2860}"/>
                </a:ext>
              </a:extLst>
            </p:cNvPr>
            <p:cNvSpPr/>
            <p:nvPr/>
          </p:nvSpPr>
          <p:spPr>
            <a:xfrm>
              <a:off x="6058315" y="1817898"/>
              <a:ext cx="129953" cy="63709"/>
            </a:xfrm>
            <a:custGeom>
              <a:avLst/>
              <a:gdLst/>
              <a:ahLst/>
              <a:cxnLst/>
              <a:rect l="l" t="t" r="r" b="b"/>
              <a:pathLst>
                <a:path w="5485" h="2689" extrusionOk="0">
                  <a:moveTo>
                    <a:pt x="897" y="1"/>
                  </a:moveTo>
                  <a:cubicBezTo>
                    <a:pt x="449" y="1"/>
                    <a:pt x="1" y="449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485" y="1793"/>
                    <a:pt x="5377" y="1121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053;p64">
              <a:extLst>
                <a:ext uri="{FF2B5EF4-FFF2-40B4-BE49-F238E27FC236}">
                  <a16:creationId xmlns:a16="http://schemas.microsoft.com/office/drawing/2014/main" id="{C7F2DB8D-6362-45F4-B2B7-BD5241220022}"/>
                </a:ext>
              </a:extLst>
            </p:cNvPr>
            <p:cNvSpPr/>
            <p:nvPr/>
          </p:nvSpPr>
          <p:spPr>
            <a:xfrm>
              <a:off x="6058315" y="1817898"/>
              <a:ext cx="127395" cy="63709"/>
            </a:xfrm>
            <a:custGeom>
              <a:avLst/>
              <a:gdLst/>
              <a:ahLst/>
              <a:cxnLst/>
              <a:rect l="l" t="t" r="r" b="b"/>
              <a:pathLst>
                <a:path w="5377" h="2689" extrusionOk="0">
                  <a:moveTo>
                    <a:pt x="897" y="1"/>
                  </a:moveTo>
                  <a:cubicBezTo>
                    <a:pt x="673" y="1"/>
                    <a:pt x="556" y="117"/>
                    <a:pt x="332" y="225"/>
                  </a:cubicBezTo>
                  <a:cubicBezTo>
                    <a:pt x="108" y="449"/>
                    <a:pt x="1" y="673"/>
                    <a:pt x="1" y="1013"/>
                  </a:cubicBezTo>
                  <a:cubicBezTo>
                    <a:pt x="1" y="1569"/>
                    <a:pt x="449" y="2017"/>
                    <a:pt x="897" y="2017"/>
                  </a:cubicBezTo>
                  <a:lnTo>
                    <a:pt x="1004" y="2017"/>
                  </a:lnTo>
                  <a:cubicBezTo>
                    <a:pt x="2465" y="2017"/>
                    <a:pt x="3244" y="2133"/>
                    <a:pt x="3809" y="2465"/>
                  </a:cubicBezTo>
                  <a:cubicBezTo>
                    <a:pt x="4033" y="2581"/>
                    <a:pt x="4257" y="2689"/>
                    <a:pt x="4364" y="2689"/>
                  </a:cubicBezTo>
                  <a:cubicBezTo>
                    <a:pt x="4705" y="2689"/>
                    <a:pt x="5037" y="2581"/>
                    <a:pt x="5261" y="2241"/>
                  </a:cubicBezTo>
                  <a:cubicBezTo>
                    <a:pt x="5377" y="2017"/>
                    <a:pt x="5377" y="1909"/>
                    <a:pt x="5377" y="1685"/>
                  </a:cubicBezTo>
                  <a:cubicBezTo>
                    <a:pt x="5377" y="1345"/>
                    <a:pt x="5261" y="1013"/>
                    <a:pt x="4929" y="897"/>
                  </a:cubicBezTo>
                  <a:cubicBezTo>
                    <a:pt x="3916" y="117"/>
                    <a:pt x="2572" y="1"/>
                    <a:pt x="1004" y="1"/>
                  </a:cubicBezTo>
                  <a:close/>
                </a:path>
              </a:pathLst>
            </a:custGeom>
            <a:solidFill>
              <a:srgbClr val="FFEA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54;p64">
              <a:extLst>
                <a:ext uri="{FF2B5EF4-FFF2-40B4-BE49-F238E27FC236}">
                  <a16:creationId xmlns:a16="http://schemas.microsoft.com/office/drawing/2014/main" id="{3F406FA2-ABEB-4E14-A690-BE3DD4B91B29}"/>
                </a:ext>
              </a:extLst>
            </p:cNvPr>
            <p:cNvSpPr/>
            <p:nvPr/>
          </p:nvSpPr>
          <p:spPr>
            <a:xfrm>
              <a:off x="5877872" y="1279288"/>
              <a:ext cx="443073" cy="610390"/>
            </a:xfrm>
            <a:custGeom>
              <a:avLst/>
              <a:gdLst/>
              <a:ahLst/>
              <a:cxnLst/>
              <a:rect l="l" t="t" r="r" b="b"/>
              <a:pathLst>
                <a:path w="18701" h="25763" extrusionOk="0">
                  <a:moveTo>
                    <a:pt x="11873" y="1"/>
                  </a:moveTo>
                  <a:cubicBezTo>
                    <a:pt x="11201" y="1"/>
                    <a:pt x="10636" y="225"/>
                    <a:pt x="10081" y="556"/>
                  </a:cubicBezTo>
                  <a:lnTo>
                    <a:pt x="9633" y="556"/>
                  </a:lnTo>
                  <a:cubicBezTo>
                    <a:pt x="9068" y="556"/>
                    <a:pt x="8513" y="781"/>
                    <a:pt x="8172" y="1229"/>
                  </a:cubicBezTo>
                  <a:cubicBezTo>
                    <a:pt x="6828" y="1453"/>
                    <a:pt x="5708" y="2573"/>
                    <a:pt x="5708" y="4033"/>
                  </a:cubicBezTo>
                  <a:cubicBezTo>
                    <a:pt x="5708" y="4705"/>
                    <a:pt x="6049" y="5377"/>
                    <a:pt x="6497" y="5825"/>
                  </a:cubicBezTo>
                  <a:cubicBezTo>
                    <a:pt x="6945" y="6381"/>
                    <a:pt x="7500" y="6605"/>
                    <a:pt x="8289" y="6721"/>
                  </a:cubicBezTo>
                  <a:cubicBezTo>
                    <a:pt x="8620" y="7169"/>
                    <a:pt x="9185" y="7393"/>
                    <a:pt x="9740" y="7393"/>
                  </a:cubicBezTo>
                  <a:cubicBezTo>
                    <a:pt x="10412" y="7393"/>
                    <a:pt x="11084" y="7053"/>
                    <a:pt x="11425" y="6497"/>
                  </a:cubicBezTo>
                  <a:lnTo>
                    <a:pt x="11873" y="6497"/>
                  </a:lnTo>
                  <a:cubicBezTo>
                    <a:pt x="12769" y="6497"/>
                    <a:pt x="13549" y="6157"/>
                    <a:pt x="14221" y="5485"/>
                  </a:cubicBezTo>
                  <a:cubicBezTo>
                    <a:pt x="14785" y="4929"/>
                    <a:pt x="15117" y="4033"/>
                    <a:pt x="15117" y="3137"/>
                  </a:cubicBezTo>
                  <a:cubicBezTo>
                    <a:pt x="15117" y="2689"/>
                    <a:pt x="15009" y="2241"/>
                    <a:pt x="14785" y="1793"/>
                  </a:cubicBezTo>
                  <a:cubicBezTo>
                    <a:pt x="14785" y="1710"/>
                    <a:pt x="14672" y="1632"/>
                    <a:pt x="14527" y="1632"/>
                  </a:cubicBezTo>
                  <a:cubicBezTo>
                    <a:pt x="14467" y="1632"/>
                    <a:pt x="14402" y="1645"/>
                    <a:pt x="14337" y="1677"/>
                  </a:cubicBezTo>
                  <a:cubicBezTo>
                    <a:pt x="14113" y="1793"/>
                    <a:pt x="14113" y="2017"/>
                    <a:pt x="14113" y="2125"/>
                  </a:cubicBezTo>
                  <a:cubicBezTo>
                    <a:pt x="14337" y="2465"/>
                    <a:pt x="14337" y="2797"/>
                    <a:pt x="14445" y="3137"/>
                  </a:cubicBezTo>
                  <a:cubicBezTo>
                    <a:pt x="14445" y="3809"/>
                    <a:pt x="14113" y="4481"/>
                    <a:pt x="13665" y="5037"/>
                  </a:cubicBezTo>
                  <a:cubicBezTo>
                    <a:pt x="13217" y="5485"/>
                    <a:pt x="12545" y="5709"/>
                    <a:pt x="11873" y="5709"/>
                  </a:cubicBezTo>
                  <a:lnTo>
                    <a:pt x="11532" y="5709"/>
                  </a:lnTo>
                  <a:cubicBezTo>
                    <a:pt x="11201" y="5709"/>
                    <a:pt x="10977" y="5825"/>
                    <a:pt x="10753" y="6049"/>
                  </a:cubicBezTo>
                  <a:cubicBezTo>
                    <a:pt x="10529" y="6381"/>
                    <a:pt x="10188" y="6605"/>
                    <a:pt x="9740" y="6605"/>
                  </a:cubicBezTo>
                  <a:cubicBezTo>
                    <a:pt x="9409" y="6605"/>
                    <a:pt x="9068" y="6497"/>
                    <a:pt x="8844" y="6157"/>
                  </a:cubicBezTo>
                  <a:cubicBezTo>
                    <a:pt x="8620" y="6049"/>
                    <a:pt x="8513" y="5933"/>
                    <a:pt x="8289" y="5933"/>
                  </a:cubicBezTo>
                  <a:cubicBezTo>
                    <a:pt x="7276" y="5825"/>
                    <a:pt x="6497" y="5037"/>
                    <a:pt x="6497" y="4033"/>
                  </a:cubicBezTo>
                  <a:cubicBezTo>
                    <a:pt x="6497" y="2913"/>
                    <a:pt x="7276" y="2125"/>
                    <a:pt x="8289" y="2017"/>
                  </a:cubicBezTo>
                  <a:cubicBezTo>
                    <a:pt x="8513" y="2017"/>
                    <a:pt x="8620" y="1901"/>
                    <a:pt x="8737" y="1793"/>
                  </a:cubicBezTo>
                  <a:cubicBezTo>
                    <a:pt x="8961" y="1453"/>
                    <a:pt x="9292" y="1229"/>
                    <a:pt x="9633" y="1229"/>
                  </a:cubicBezTo>
                  <a:cubicBezTo>
                    <a:pt x="9740" y="1229"/>
                    <a:pt x="9857" y="1229"/>
                    <a:pt x="9964" y="1345"/>
                  </a:cubicBezTo>
                  <a:cubicBezTo>
                    <a:pt x="10081" y="1345"/>
                    <a:pt x="10305" y="1345"/>
                    <a:pt x="10412" y="1229"/>
                  </a:cubicBezTo>
                  <a:cubicBezTo>
                    <a:pt x="10860" y="897"/>
                    <a:pt x="11308" y="781"/>
                    <a:pt x="11873" y="781"/>
                  </a:cubicBezTo>
                  <a:cubicBezTo>
                    <a:pt x="12321" y="781"/>
                    <a:pt x="12769" y="897"/>
                    <a:pt x="13101" y="1005"/>
                  </a:cubicBezTo>
                  <a:cubicBezTo>
                    <a:pt x="13194" y="1053"/>
                    <a:pt x="13288" y="1082"/>
                    <a:pt x="13374" y="1082"/>
                  </a:cubicBezTo>
                  <a:cubicBezTo>
                    <a:pt x="13493" y="1082"/>
                    <a:pt x="13597" y="1027"/>
                    <a:pt x="13665" y="897"/>
                  </a:cubicBezTo>
                  <a:cubicBezTo>
                    <a:pt x="13773" y="781"/>
                    <a:pt x="13665" y="556"/>
                    <a:pt x="13549" y="449"/>
                  </a:cubicBezTo>
                  <a:cubicBezTo>
                    <a:pt x="12993" y="108"/>
                    <a:pt x="12428" y="1"/>
                    <a:pt x="11873" y="1"/>
                  </a:cubicBezTo>
                  <a:close/>
                  <a:moveTo>
                    <a:pt x="2796" y="7501"/>
                  </a:moveTo>
                  <a:cubicBezTo>
                    <a:pt x="3360" y="7501"/>
                    <a:pt x="4705" y="7501"/>
                    <a:pt x="5932" y="8397"/>
                  </a:cubicBezTo>
                  <a:cubicBezTo>
                    <a:pt x="5601" y="8513"/>
                    <a:pt x="5260" y="8737"/>
                    <a:pt x="4929" y="8961"/>
                  </a:cubicBezTo>
                  <a:cubicBezTo>
                    <a:pt x="4033" y="8289"/>
                    <a:pt x="3136" y="7949"/>
                    <a:pt x="2464" y="7725"/>
                  </a:cubicBezTo>
                  <a:cubicBezTo>
                    <a:pt x="2464" y="7617"/>
                    <a:pt x="2688" y="7617"/>
                    <a:pt x="2796" y="7501"/>
                  </a:cubicBezTo>
                  <a:close/>
                  <a:moveTo>
                    <a:pt x="17025" y="7501"/>
                  </a:moveTo>
                  <a:cubicBezTo>
                    <a:pt x="17133" y="7617"/>
                    <a:pt x="17357" y="7617"/>
                    <a:pt x="17357" y="7725"/>
                  </a:cubicBezTo>
                  <a:cubicBezTo>
                    <a:pt x="16685" y="7949"/>
                    <a:pt x="15789" y="8289"/>
                    <a:pt x="14893" y="8961"/>
                  </a:cubicBezTo>
                  <a:cubicBezTo>
                    <a:pt x="14561" y="8737"/>
                    <a:pt x="14221" y="8621"/>
                    <a:pt x="13889" y="8397"/>
                  </a:cubicBezTo>
                  <a:cubicBezTo>
                    <a:pt x="15117" y="7501"/>
                    <a:pt x="16461" y="7501"/>
                    <a:pt x="17025" y="7501"/>
                  </a:cubicBezTo>
                  <a:close/>
                  <a:moveTo>
                    <a:pt x="2240" y="8513"/>
                  </a:moveTo>
                  <a:lnTo>
                    <a:pt x="2240" y="8513"/>
                  </a:lnTo>
                  <a:cubicBezTo>
                    <a:pt x="2796" y="8621"/>
                    <a:pt x="3584" y="8961"/>
                    <a:pt x="4257" y="9409"/>
                  </a:cubicBezTo>
                  <a:cubicBezTo>
                    <a:pt x="4257" y="9517"/>
                    <a:pt x="4257" y="9517"/>
                    <a:pt x="4140" y="9517"/>
                  </a:cubicBezTo>
                  <a:cubicBezTo>
                    <a:pt x="3584" y="10081"/>
                    <a:pt x="3020" y="10637"/>
                    <a:pt x="2688" y="11309"/>
                  </a:cubicBezTo>
                  <a:cubicBezTo>
                    <a:pt x="2124" y="10189"/>
                    <a:pt x="2124" y="9185"/>
                    <a:pt x="2240" y="8513"/>
                  </a:cubicBezTo>
                  <a:close/>
                  <a:moveTo>
                    <a:pt x="17581" y="8513"/>
                  </a:moveTo>
                  <a:lnTo>
                    <a:pt x="17581" y="8513"/>
                  </a:lnTo>
                  <a:cubicBezTo>
                    <a:pt x="17697" y="9185"/>
                    <a:pt x="17697" y="10189"/>
                    <a:pt x="17133" y="11309"/>
                  </a:cubicBezTo>
                  <a:cubicBezTo>
                    <a:pt x="16801" y="10637"/>
                    <a:pt x="16237" y="9965"/>
                    <a:pt x="15565" y="9409"/>
                  </a:cubicBezTo>
                  <a:cubicBezTo>
                    <a:pt x="16237" y="8961"/>
                    <a:pt x="17025" y="8621"/>
                    <a:pt x="17581" y="8513"/>
                  </a:cubicBezTo>
                  <a:close/>
                  <a:moveTo>
                    <a:pt x="7276" y="11309"/>
                  </a:moveTo>
                  <a:cubicBezTo>
                    <a:pt x="7052" y="11309"/>
                    <a:pt x="6828" y="11533"/>
                    <a:pt x="6828" y="11757"/>
                  </a:cubicBezTo>
                  <a:lnTo>
                    <a:pt x="6828" y="12205"/>
                  </a:lnTo>
                  <a:cubicBezTo>
                    <a:pt x="6828" y="12429"/>
                    <a:pt x="7052" y="12653"/>
                    <a:pt x="7276" y="12653"/>
                  </a:cubicBezTo>
                  <a:cubicBezTo>
                    <a:pt x="7500" y="12653"/>
                    <a:pt x="7617" y="12429"/>
                    <a:pt x="7617" y="12205"/>
                  </a:cubicBezTo>
                  <a:lnTo>
                    <a:pt x="7617" y="11757"/>
                  </a:lnTo>
                  <a:cubicBezTo>
                    <a:pt x="7617" y="11533"/>
                    <a:pt x="7500" y="11309"/>
                    <a:pt x="7276" y="11309"/>
                  </a:cubicBezTo>
                  <a:close/>
                  <a:moveTo>
                    <a:pt x="13217" y="11309"/>
                  </a:moveTo>
                  <a:cubicBezTo>
                    <a:pt x="12993" y="11309"/>
                    <a:pt x="12877" y="11533"/>
                    <a:pt x="12877" y="11757"/>
                  </a:cubicBezTo>
                  <a:lnTo>
                    <a:pt x="12877" y="12205"/>
                  </a:lnTo>
                  <a:cubicBezTo>
                    <a:pt x="12877" y="12429"/>
                    <a:pt x="12993" y="12653"/>
                    <a:pt x="13217" y="12653"/>
                  </a:cubicBezTo>
                  <a:cubicBezTo>
                    <a:pt x="13441" y="12653"/>
                    <a:pt x="13549" y="12429"/>
                    <a:pt x="13549" y="12205"/>
                  </a:cubicBezTo>
                  <a:lnTo>
                    <a:pt x="13549" y="11757"/>
                  </a:lnTo>
                  <a:cubicBezTo>
                    <a:pt x="13549" y="11533"/>
                    <a:pt x="13441" y="11309"/>
                    <a:pt x="13217" y="11309"/>
                  </a:cubicBezTo>
                  <a:close/>
                  <a:moveTo>
                    <a:pt x="9409" y="12098"/>
                  </a:moveTo>
                  <a:cubicBezTo>
                    <a:pt x="9185" y="12098"/>
                    <a:pt x="9068" y="12322"/>
                    <a:pt x="9068" y="12429"/>
                  </a:cubicBezTo>
                  <a:cubicBezTo>
                    <a:pt x="9068" y="12653"/>
                    <a:pt x="9185" y="12877"/>
                    <a:pt x="9409" y="12877"/>
                  </a:cubicBezTo>
                  <a:lnTo>
                    <a:pt x="10977" y="12877"/>
                  </a:lnTo>
                  <a:cubicBezTo>
                    <a:pt x="11201" y="12877"/>
                    <a:pt x="11425" y="12653"/>
                    <a:pt x="11425" y="12429"/>
                  </a:cubicBezTo>
                  <a:cubicBezTo>
                    <a:pt x="11425" y="12322"/>
                    <a:pt x="11201" y="12098"/>
                    <a:pt x="10977" y="12098"/>
                  </a:cubicBezTo>
                  <a:close/>
                  <a:moveTo>
                    <a:pt x="5645" y="12721"/>
                  </a:moveTo>
                  <a:cubicBezTo>
                    <a:pt x="5173" y="12721"/>
                    <a:pt x="4604" y="12801"/>
                    <a:pt x="4364" y="12877"/>
                  </a:cubicBezTo>
                  <a:cubicBezTo>
                    <a:pt x="4140" y="12877"/>
                    <a:pt x="4033" y="13101"/>
                    <a:pt x="4033" y="13325"/>
                  </a:cubicBezTo>
                  <a:cubicBezTo>
                    <a:pt x="4140" y="13442"/>
                    <a:pt x="4257" y="13549"/>
                    <a:pt x="4481" y="13549"/>
                  </a:cubicBezTo>
                  <a:cubicBezTo>
                    <a:pt x="4812" y="13549"/>
                    <a:pt x="5708" y="13442"/>
                    <a:pt x="6049" y="13442"/>
                  </a:cubicBezTo>
                  <a:cubicBezTo>
                    <a:pt x="6090" y="13462"/>
                    <a:pt x="6128" y="13470"/>
                    <a:pt x="6162" y="13470"/>
                  </a:cubicBezTo>
                  <a:cubicBezTo>
                    <a:pt x="6313" y="13470"/>
                    <a:pt x="6402" y="13305"/>
                    <a:pt x="6497" y="13218"/>
                  </a:cubicBezTo>
                  <a:cubicBezTo>
                    <a:pt x="6497" y="12994"/>
                    <a:pt x="6380" y="12770"/>
                    <a:pt x="6156" y="12770"/>
                  </a:cubicBezTo>
                  <a:cubicBezTo>
                    <a:pt x="6024" y="12735"/>
                    <a:pt x="5843" y="12721"/>
                    <a:pt x="5645" y="12721"/>
                  </a:cubicBezTo>
                  <a:close/>
                  <a:moveTo>
                    <a:pt x="14828" y="12721"/>
                  </a:moveTo>
                  <a:cubicBezTo>
                    <a:pt x="14641" y="12721"/>
                    <a:pt x="14469" y="12735"/>
                    <a:pt x="14337" y="12770"/>
                  </a:cubicBezTo>
                  <a:cubicBezTo>
                    <a:pt x="14113" y="12770"/>
                    <a:pt x="13997" y="12994"/>
                    <a:pt x="13997" y="13218"/>
                  </a:cubicBezTo>
                  <a:cubicBezTo>
                    <a:pt x="13997" y="13305"/>
                    <a:pt x="14145" y="13470"/>
                    <a:pt x="14321" y="13470"/>
                  </a:cubicBezTo>
                  <a:cubicBezTo>
                    <a:pt x="14362" y="13470"/>
                    <a:pt x="14403" y="13462"/>
                    <a:pt x="14445" y="13442"/>
                  </a:cubicBezTo>
                  <a:cubicBezTo>
                    <a:pt x="14785" y="13442"/>
                    <a:pt x="15565" y="13549"/>
                    <a:pt x="15905" y="13549"/>
                  </a:cubicBezTo>
                  <a:lnTo>
                    <a:pt x="16013" y="13549"/>
                  </a:lnTo>
                  <a:cubicBezTo>
                    <a:pt x="16129" y="13549"/>
                    <a:pt x="16353" y="13442"/>
                    <a:pt x="16353" y="13325"/>
                  </a:cubicBezTo>
                  <a:cubicBezTo>
                    <a:pt x="16461" y="13101"/>
                    <a:pt x="16353" y="12877"/>
                    <a:pt x="16129" y="12877"/>
                  </a:cubicBezTo>
                  <a:cubicBezTo>
                    <a:pt x="15813" y="12801"/>
                    <a:pt x="15275" y="12721"/>
                    <a:pt x="14828" y="12721"/>
                  </a:cubicBezTo>
                  <a:close/>
                  <a:moveTo>
                    <a:pt x="6273" y="13773"/>
                  </a:moveTo>
                  <a:cubicBezTo>
                    <a:pt x="5825" y="13890"/>
                    <a:pt x="5036" y="14338"/>
                    <a:pt x="4705" y="14562"/>
                  </a:cubicBezTo>
                  <a:cubicBezTo>
                    <a:pt x="4481" y="14669"/>
                    <a:pt x="4481" y="14893"/>
                    <a:pt x="4588" y="15117"/>
                  </a:cubicBezTo>
                  <a:cubicBezTo>
                    <a:pt x="4705" y="15234"/>
                    <a:pt x="4812" y="15234"/>
                    <a:pt x="4929" y="15234"/>
                  </a:cubicBezTo>
                  <a:lnTo>
                    <a:pt x="5153" y="15234"/>
                  </a:lnTo>
                  <a:cubicBezTo>
                    <a:pt x="5377" y="15010"/>
                    <a:pt x="6156" y="14562"/>
                    <a:pt x="6497" y="14562"/>
                  </a:cubicBezTo>
                  <a:cubicBezTo>
                    <a:pt x="6721" y="14445"/>
                    <a:pt x="6828" y="14221"/>
                    <a:pt x="6721" y="14114"/>
                  </a:cubicBezTo>
                  <a:cubicBezTo>
                    <a:pt x="6721" y="13890"/>
                    <a:pt x="6497" y="13773"/>
                    <a:pt x="6273" y="13773"/>
                  </a:cubicBezTo>
                  <a:close/>
                  <a:moveTo>
                    <a:pt x="14221" y="13773"/>
                  </a:moveTo>
                  <a:cubicBezTo>
                    <a:pt x="13997" y="13773"/>
                    <a:pt x="13773" y="13890"/>
                    <a:pt x="13665" y="14114"/>
                  </a:cubicBezTo>
                  <a:cubicBezTo>
                    <a:pt x="13665" y="14221"/>
                    <a:pt x="13773" y="14445"/>
                    <a:pt x="13997" y="14562"/>
                  </a:cubicBezTo>
                  <a:cubicBezTo>
                    <a:pt x="14337" y="14562"/>
                    <a:pt x="15117" y="15010"/>
                    <a:pt x="15341" y="15234"/>
                  </a:cubicBezTo>
                  <a:lnTo>
                    <a:pt x="15565" y="15234"/>
                  </a:lnTo>
                  <a:cubicBezTo>
                    <a:pt x="15681" y="15234"/>
                    <a:pt x="15789" y="15234"/>
                    <a:pt x="15905" y="15117"/>
                  </a:cubicBezTo>
                  <a:cubicBezTo>
                    <a:pt x="16013" y="14893"/>
                    <a:pt x="15905" y="14669"/>
                    <a:pt x="15789" y="14562"/>
                  </a:cubicBezTo>
                  <a:cubicBezTo>
                    <a:pt x="15457" y="14338"/>
                    <a:pt x="14669" y="13890"/>
                    <a:pt x="14221" y="13773"/>
                  </a:cubicBezTo>
                  <a:close/>
                  <a:moveTo>
                    <a:pt x="8196" y="17541"/>
                  </a:moveTo>
                  <a:cubicBezTo>
                    <a:pt x="8440" y="17541"/>
                    <a:pt x="8649" y="17666"/>
                    <a:pt x="8737" y="17922"/>
                  </a:cubicBezTo>
                  <a:cubicBezTo>
                    <a:pt x="9068" y="18925"/>
                    <a:pt x="8844" y="19938"/>
                    <a:pt x="8172" y="20493"/>
                  </a:cubicBezTo>
                  <a:cubicBezTo>
                    <a:pt x="7724" y="20942"/>
                    <a:pt x="7052" y="21282"/>
                    <a:pt x="6497" y="21282"/>
                  </a:cubicBezTo>
                  <a:cubicBezTo>
                    <a:pt x="6156" y="21282"/>
                    <a:pt x="5825" y="21166"/>
                    <a:pt x="5601" y="21058"/>
                  </a:cubicBezTo>
                  <a:lnTo>
                    <a:pt x="5484" y="21058"/>
                  </a:lnTo>
                  <a:cubicBezTo>
                    <a:pt x="5260" y="20942"/>
                    <a:pt x="5036" y="20610"/>
                    <a:pt x="5153" y="20269"/>
                  </a:cubicBezTo>
                  <a:cubicBezTo>
                    <a:pt x="5260" y="20045"/>
                    <a:pt x="5484" y="19821"/>
                    <a:pt x="5708" y="19821"/>
                  </a:cubicBezTo>
                  <a:cubicBezTo>
                    <a:pt x="5825" y="19821"/>
                    <a:pt x="5932" y="19938"/>
                    <a:pt x="5932" y="19938"/>
                  </a:cubicBezTo>
                  <a:cubicBezTo>
                    <a:pt x="6097" y="20004"/>
                    <a:pt x="6262" y="20031"/>
                    <a:pt x="6418" y="20031"/>
                  </a:cubicBezTo>
                  <a:cubicBezTo>
                    <a:pt x="6794" y="20031"/>
                    <a:pt x="7118" y="19872"/>
                    <a:pt x="7276" y="19714"/>
                  </a:cubicBezTo>
                  <a:cubicBezTo>
                    <a:pt x="7393" y="19597"/>
                    <a:pt x="7500" y="19490"/>
                    <a:pt x="7500" y="19373"/>
                  </a:cubicBezTo>
                  <a:cubicBezTo>
                    <a:pt x="7724" y="19149"/>
                    <a:pt x="7724" y="18818"/>
                    <a:pt x="7617" y="18370"/>
                  </a:cubicBezTo>
                  <a:cubicBezTo>
                    <a:pt x="7500" y="18029"/>
                    <a:pt x="7724" y="17698"/>
                    <a:pt x="7948" y="17581"/>
                  </a:cubicBezTo>
                  <a:cubicBezTo>
                    <a:pt x="8033" y="17555"/>
                    <a:pt x="8116" y="17541"/>
                    <a:pt x="8196" y="17541"/>
                  </a:cubicBezTo>
                  <a:close/>
                  <a:moveTo>
                    <a:pt x="14785" y="21166"/>
                  </a:moveTo>
                  <a:cubicBezTo>
                    <a:pt x="15117" y="21614"/>
                    <a:pt x="15565" y="21838"/>
                    <a:pt x="16237" y="22286"/>
                  </a:cubicBezTo>
                  <a:cubicBezTo>
                    <a:pt x="16577" y="22402"/>
                    <a:pt x="16685" y="22734"/>
                    <a:pt x="16577" y="23074"/>
                  </a:cubicBezTo>
                  <a:cubicBezTo>
                    <a:pt x="16461" y="23074"/>
                    <a:pt x="16461" y="23182"/>
                    <a:pt x="16461" y="23182"/>
                  </a:cubicBezTo>
                  <a:cubicBezTo>
                    <a:pt x="15905" y="22734"/>
                    <a:pt x="15233" y="22402"/>
                    <a:pt x="14561" y="22178"/>
                  </a:cubicBezTo>
                  <a:cubicBezTo>
                    <a:pt x="14669" y="21838"/>
                    <a:pt x="14785" y="21506"/>
                    <a:pt x="14785" y="21166"/>
                  </a:cubicBezTo>
                  <a:close/>
                  <a:moveTo>
                    <a:pt x="9964" y="8289"/>
                  </a:moveTo>
                  <a:cubicBezTo>
                    <a:pt x="13997" y="8289"/>
                    <a:pt x="17249" y="10978"/>
                    <a:pt x="17249" y="14338"/>
                  </a:cubicBezTo>
                  <a:cubicBezTo>
                    <a:pt x="17249" y="16685"/>
                    <a:pt x="15565" y="17922"/>
                    <a:pt x="13889" y="18477"/>
                  </a:cubicBezTo>
                  <a:cubicBezTo>
                    <a:pt x="13773" y="18477"/>
                    <a:pt x="13549" y="18594"/>
                    <a:pt x="13325" y="18594"/>
                  </a:cubicBezTo>
                  <a:cubicBezTo>
                    <a:pt x="13101" y="18701"/>
                    <a:pt x="12993" y="18925"/>
                    <a:pt x="12993" y="19149"/>
                  </a:cubicBezTo>
                  <a:cubicBezTo>
                    <a:pt x="13101" y="19266"/>
                    <a:pt x="13325" y="19373"/>
                    <a:pt x="13549" y="19373"/>
                  </a:cubicBezTo>
                  <a:cubicBezTo>
                    <a:pt x="13665" y="19373"/>
                    <a:pt x="13773" y="19266"/>
                    <a:pt x="13889" y="19266"/>
                  </a:cubicBezTo>
                  <a:cubicBezTo>
                    <a:pt x="13997" y="19714"/>
                    <a:pt x="14113" y="20045"/>
                    <a:pt x="14113" y="20493"/>
                  </a:cubicBezTo>
                  <a:cubicBezTo>
                    <a:pt x="14113" y="21166"/>
                    <a:pt x="13889" y="21730"/>
                    <a:pt x="13665" y="22286"/>
                  </a:cubicBezTo>
                  <a:cubicBezTo>
                    <a:pt x="13441" y="22626"/>
                    <a:pt x="13101" y="22958"/>
                    <a:pt x="12769" y="23298"/>
                  </a:cubicBezTo>
                  <a:cubicBezTo>
                    <a:pt x="11649" y="22510"/>
                    <a:pt x="10305" y="22402"/>
                    <a:pt x="8620" y="22402"/>
                  </a:cubicBezTo>
                  <a:lnTo>
                    <a:pt x="8513" y="22402"/>
                  </a:lnTo>
                  <a:cubicBezTo>
                    <a:pt x="8172" y="22402"/>
                    <a:pt x="7841" y="22510"/>
                    <a:pt x="7617" y="22734"/>
                  </a:cubicBezTo>
                  <a:cubicBezTo>
                    <a:pt x="7393" y="22958"/>
                    <a:pt x="7276" y="23182"/>
                    <a:pt x="7169" y="23522"/>
                  </a:cubicBezTo>
                  <a:cubicBezTo>
                    <a:pt x="6721" y="23074"/>
                    <a:pt x="6273" y="22510"/>
                    <a:pt x="6049" y="21954"/>
                  </a:cubicBezTo>
                  <a:lnTo>
                    <a:pt x="6497" y="21954"/>
                  </a:lnTo>
                  <a:cubicBezTo>
                    <a:pt x="7276" y="21954"/>
                    <a:pt x="8065" y="21614"/>
                    <a:pt x="8620" y="21058"/>
                  </a:cubicBezTo>
                  <a:cubicBezTo>
                    <a:pt x="9068" y="20718"/>
                    <a:pt x="9292" y="20269"/>
                    <a:pt x="9516" y="19821"/>
                  </a:cubicBezTo>
                  <a:lnTo>
                    <a:pt x="9964" y="19821"/>
                  </a:lnTo>
                  <a:cubicBezTo>
                    <a:pt x="10529" y="19821"/>
                    <a:pt x="11084" y="19821"/>
                    <a:pt x="11649" y="19714"/>
                  </a:cubicBezTo>
                  <a:cubicBezTo>
                    <a:pt x="11873" y="19714"/>
                    <a:pt x="11980" y="19490"/>
                    <a:pt x="11980" y="19266"/>
                  </a:cubicBezTo>
                  <a:cubicBezTo>
                    <a:pt x="11980" y="19042"/>
                    <a:pt x="11756" y="18925"/>
                    <a:pt x="11649" y="18925"/>
                  </a:cubicBezTo>
                  <a:cubicBezTo>
                    <a:pt x="11084" y="19042"/>
                    <a:pt x="10529" y="19042"/>
                    <a:pt x="9964" y="19042"/>
                  </a:cubicBezTo>
                  <a:lnTo>
                    <a:pt x="9633" y="19042"/>
                  </a:lnTo>
                  <a:cubicBezTo>
                    <a:pt x="9633" y="18594"/>
                    <a:pt x="9633" y="18146"/>
                    <a:pt x="9516" y="17698"/>
                  </a:cubicBezTo>
                  <a:cubicBezTo>
                    <a:pt x="9332" y="17145"/>
                    <a:pt x="8771" y="16744"/>
                    <a:pt x="8139" y="16744"/>
                  </a:cubicBezTo>
                  <a:cubicBezTo>
                    <a:pt x="8003" y="16744"/>
                    <a:pt x="7864" y="16762"/>
                    <a:pt x="7724" y="16802"/>
                  </a:cubicBezTo>
                  <a:cubicBezTo>
                    <a:pt x="7052" y="17026"/>
                    <a:pt x="6604" y="17805"/>
                    <a:pt x="6945" y="18594"/>
                  </a:cubicBezTo>
                  <a:lnTo>
                    <a:pt x="6945" y="18701"/>
                  </a:lnTo>
                  <a:cubicBezTo>
                    <a:pt x="6604" y="18701"/>
                    <a:pt x="6156" y="18594"/>
                    <a:pt x="5932" y="18477"/>
                  </a:cubicBezTo>
                  <a:lnTo>
                    <a:pt x="5825" y="18477"/>
                  </a:lnTo>
                  <a:cubicBezTo>
                    <a:pt x="5036" y="18146"/>
                    <a:pt x="4364" y="17805"/>
                    <a:pt x="3809" y="17357"/>
                  </a:cubicBezTo>
                  <a:cubicBezTo>
                    <a:pt x="3020" y="16578"/>
                    <a:pt x="2572" y="15565"/>
                    <a:pt x="2572" y="14338"/>
                  </a:cubicBezTo>
                  <a:cubicBezTo>
                    <a:pt x="2572" y="10978"/>
                    <a:pt x="5825" y="8289"/>
                    <a:pt x="9964" y="8289"/>
                  </a:cubicBezTo>
                  <a:close/>
                  <a:moveTo>
                    <a:pt x="1228" y="21166"/>
                  </a:moveTo>
                  <a:cubicBezTo>
                    <a:pt x="1228" y="21282"/>
                    <a:pt x="1344" y="21282"/>
                    <a:pt x="1344" y="21390"/>
                  </a:cubicBezTo>
                  <a:cubicBezTo>
                    <a:pt x="1344" y="21954"/>
                    <a:pt x="1676" y="22510"/>
                    <a:pt x="2124" y="22958"/>
                  </a:cubicBezTo>
                  <a:cubicBezTo>
                    <a:pt x="2688" y="23522"/>
                    <a:pt x="3468" y="23854"/>
                    <a:pt x="4257" y="23854"/>
                  </a:cubicBezTo>
                  <a:cubicBezTo>
                    <a:pt x="4368" y="23893"/>
                    <a:pt x="4533" y="23919"/>
                    <a:pt x="4731" y="23919"/>
                  </a:cubicBezTo>
                  <a:cubicBezTo>
                    <a:pt x="5120" y="23919"/>
                    <a:pt x="5640" y="23819"/>
                    <a:pt x="6156" y="23522"/>
                  </a:cubicBezTo>
                  <a:lnTo>
                    <a:pt x="6497" y="23854"/>
                  </a:lnTo>
                  <a:cubicBezTo>
                    <a:pt x="6380" y="23854"/>
                    <a:pt x="6273" y="23970"/>
                    <a:pt x="6273" y="23970"/>
                  </a:cubicBezTo>
                  <a:cubicBezTo>
                    <a:pt x="5601" y="24302"/>
                    <a:pt x="4929" y="24418"/>
                    <a:pt x="4140" y="24418"/>
                  </a:cubicBezTo>
                  <a:cubicBezTo>
                    <a:pt x="3360" y="24302"/>
                    <a:pt x="2572" y="23970"/>
                    <a:pt x="2016" y="23522"/>
                  </a:cubicBezTo>
                  <a:cubicBezTo>
                    <a:pt x="1344" y="22958"/>
                    <a:pt x="896" y="22178"/>
                    <a:pt x="780" y="21390"/>
                  </a:cubicBezTo>
                  <a:cubicBezTo>
                    <a:pt x="780" y="21282"/>
                    <a:pt x="896" y="21166"/>
                    <a:pt x="1004" y="21166"/>
                  </a:cubicBezTo>
                  <a:close/>
                  <a:moveTo>
                    <a:pt x="14113" y="22850"/>
                  </a:moveTo>
                  <a:cubicBezTo>
                    <a:pt x="14893" y="23074"/>
                    <a:pt x="15565" y="23406"/>
                    <a:pt x="16013" y="23854"/>
                  </a:cubicBezTo>
                  <a:cubicBezTo>
                    <a:pt x="16353" y="24078"/>
                    <a:pt x="16353" y="24526"/>
                    <a:pt x="16013" y="24750"/>
                  </a:cubicBezTo>
                  <a:cubicBezTo>
                    <a:pt x="15905" y="24866"/>
                    <a:pt x="15789" y="24866"/>
                    <a:pt x="15681" y="24866"/>
                  </a:cubicBezTo>
                  <a:cubicBezTo>
                    <a:pt x="15457" y="24866"/>
                    <a:pt x="15341" y="24866"/>
                    <a:pt x="15233" y="24750"/>
                  </a:cubicBezTo>
                  <a:cubicBezTo>
                    <a:pt x="14785" y="24302"/>
                    <a:pt x="13997" y="23970"/>
                    <a:pt x="13325" y="23970"/>
                  </a:cubicBezTo>
                  <a:lnTo>
                    <a:pt x="13325" y="23854"/>
                  </a:lnTo>
                  <a:cubicBezTo>
                    <a:pt x="13665" y="23630"/>
                    <a:pt x="13889" y="23298"/>
                    <a:pt x="14113" y="22850"/>
                  </a:cubicBezTo>
                  <a:close/>
                  <a:moveTo>
                    <a:pt x="8620" y="23182"/>
                  </a:moveTo>
                  <a:cubicBezTo>
                    <a:pt x="10081" y="23182"/>
                    <a:pt x="11425" y="23298"/>
                    <a:pt x="12321" y="23970"/>
                  </a:cubicBezTo>
                  <a:cubicBezTo>
                    <a:pt x="12428" y="23970"/>
                    <a:pt x="12545" y="24194"/>
                    <a:pt x="12653" y="24302"/>
                  </a:cubicBezTo>
                  <a:lnTo>
                    <a:pt x="12653" y="24418"/>
                  </a:lnTo>
                  <a:cubicBezTo>
                    <a:pt x="12653" y="24526"/>
                    <a:pt x="12545" y="24642"/>
                    <a:pt x="12545" y="24750"/>
                  </a:cubicBezTo>
                  <a:cubicBezTo>
                    <a:pt x="12428" y="24974"/>
                    <a:pt x="12204" y="25090"/>
                    <a:pt x="11980" y="25090"/>
                  </a:cubicBezTo>
                  <a:cubicBezTo>
                    <a:pt x="11873" y="25090"/>
                    <a:pt x="11756" y="24974"/>
                    <a:pt x="11649" y="24974"/>
                  </a:cubicBezTo>
                  <a:cubicBezTo>
                    <a:pt x="11084" y="24526"/>
                    <a:pt x="10188" y="24302"/>
                    <a:pt x="8620" y="24302"/>
                  </a:cubicBezTo>
                  <a:lnTo>
                    <a:pt x="8513" y="24302"/>
                  </a:lnTo>
                  <a:cubicBezTo>
                    <a:pt x="8172" y="24302"/>
                    <a:pt x="7948" y="24078"/>
                    <a:pt x="7948" y="23746"/>
                  </a:cubicBezTo>
                  <a:cubicBezTo>
                    <a:pt x="7948" y="23630"/>
                    <a:pt x="8065" y="23406"/>
                    <a:pt x="8172" y="23298"/>
                  </a:cubicBezTo>
                  <a:cubicBezTo>
                    <a:pt x="8289" y="23182"/>
                    <a:pt x="8396" y="23182"/>
                    <a:pt x="8513" y="23182"/>
                  </a:cubicBezTo>
                  <a:close/>
                  <a:moveTo>
                    <a:pt x="3423" y="6772"/>
                  </a:moveTo>
                  <a:cubicBezTo>
                    <a:pt x="3179" y="6772"/>
                    <a:pt x="2934" y="6791"/>
                    <a:pt x="2688" y="6829"/>
                  </a:cubicBezTo>
                  <a:cubicBezTo>
                    <a:pt x="2240" y="6829"/>
                    <a:pt x="1792" y="7277"/>
                    <a:pt x="1568" y="7725"/>
                  </a:cubicBezTo>
                  <a:cubicBezTo>
                    <a:pt x="1120" y="9185"/>
                    <a:pt x="1344" y="10753"/>
                    <a:pt x="2240" y="12098"/>
                  </a:cubicBezTo>
                  <a:cubicBezTo>
                    <a:pt x="1900" y="12770"/>
                    <a:pt x="1792" y="13549"/>
                    <a:pt x="1792" y="14338"/>
                  </a:cubicBezTo>
                  <a:cubicBezTo>
                    <a:pt x="1792" y="15789"/>
                    <a:pt x="2348" y="16909"/>
                    <a:pt x="3360" y="17922"/>
                  </a:cubicBezTo>
                  <a:cubicBezTo>
                    <a:pt x="3809" y="18370"/>
                    <a:pt x="4481" y="18701"/>
                    <a:pt x="5260" y="19042"/>
                  </a:cubicBezTo>
                  <a:cubicBezTo>
                    <a:pt x="5260" y="19149"/>
                    <a:pt x="5153" y="19149"/>
                    <a:pt x="5153" y="19266"/>
                  </a:cubicBezTo>
                  <a:cubicBezTo>
                    <a:pt x="4812" y="19373"/>
                    <a:pt x="4588" y="19597"/>
                    <a:pt x="4481" y="19938"/>
                  </a:cubicBezTo>
                  <a:cubicBezTo>
                    <a:pt x="4257" y="20610"/>
                    <a:pt x="4481" y="21390"/>
                    <a:pt x="5153" y="21730"/>
                  </a:cubicBezTo>
                  <a:cubicBezTo>
                    <a:pt x="5260" y="22178"/>
                    <a:pt x="5484" y="22510"/>
                    <a:pt x="5708" y="22850"/>
                  </a:cubicBezTo>
                  <a:cubicBezTo>
                    <a:pt x="5153" y="23182"/>
                    <a:pt x="4481" y="23182"/>
                    <a:pt x="4364" y="23182"/>
                  </a:cubicBezTo>
                  <a:cubicBezTo>
                    <a:pt x="2912" y="22958"/>
                    <a:pt x="2124" y="22062"/>
                    <a:pt x="2016" y="21282"/>
                  </a:cubicBezTo>
                  <a:cubicBezTo>
                    <a:pt x="2016" y="21058"/>
                    <a:pt x="1900" y="20834"/>
                    <a:pt x="1676" y="20610"/>
                  </a:cubicBezTo>
                  <a:cubicBezTo>
                    <a:pt x="1452" y="20493"/>
                    <a:pt x="1228" y="20386"/>
                    <a:pt x="1004" y="20386"/>
                  </a:cubicBezTo>
                  <a:cubicBezTo>
                    <a:pt x="448" y="20493"/>
                    <a:pt x="0" y="20942"/>
                    <a:pt x="108" y="21506"/>
                  </a:cubicBezTo>
                  <a:cubicBezTo>
                    <a:pt x="224" y="22510"/>
                    <a:pt x="672" y="23406"/>
                    <a:pt x="1568" y="24078"/>
                  </a:cubicBezTo>
                  <a:cubicBezTo>
                    <a:pt x="2240" y="24642"/>
                    <a:pt x="3136" y="24974"/>
                    <a:pt x="4140" y="25090"/>
                  </a:cubicBezTo>
                  <a:cubicBezTo>
                    <a:pt x="4257" y="25090"/>
                    <a:pt x="4481" y="25198"/>
                    <a:pt x="4588" y="25198"/>
                  </a:cubicBezTo>
                  <a:cubicBezTo>
                    <a:pt x="5377" y="25198"/>
                    <a:pt x="6049" y="24974"/>
                    <a:pt x="6604" y="24642"/>
                  </a:cubicBezTo>
                  <a:cubicBezTo>
                    <a:pt x="6721" y="24526"/>
                    <a:pt x="6945" y="24418"/>
                    <a:pt x="7169" y="24302"/>
                  </a:cubicBezTo>
                  <a:cubicBezTo>
                    <a:pt x="7169" y="24418"/>
                    <a:pt x="7276" y="24418"/>
                    <a:pt x="7393" y="24526"/>
                  </a:cubicBezTo>
                  <a:cubicBezTo>
                    <a:pt x="7724" y="24866"/>
                    <a:pt x="8065" y="25090"/>
                    <a:pt x="8513" y="25090"/>
                  </a:cubicBezTo>
                  <a:lnTo>
                    <a:pt x="8620" y="25090"/>
                  </a:lnTo>
                  <a:cubicBezTo>
                    <a:pt x="9964" y="25090"/>
                    <a:pt x="10753" y="25198"/>
                    <a:pt x="11308" y="25538"/>
                  </a:cubicBezTo>
                  <a:cubicBezTo>
                    <a:pt x="11532" y="25762"/>
                    <a:pt x="11756" y="25762"/>
                    <a:pt x="11980" y="25762"/>
                  </a:cubicBezTo>
                  <a:cubicBezTo>
                    <a:pt x="12428" y="25762"/>
                    <a:pt x="12877" y="25538"/>
                    <a:pt x="13101" y="25198"/>
                  </a:cubicBezTo>
                  <a:cubicBezTo>
                    <a:pt x="13217" y="25090"/>
                    <a:pt x="13325" y="24866"/>
                    <a:pt x="13325" y="24750"/>
                  </a:cubicBezTo>
                  <a:cubicBezTo>
                    <a:pt x="13889" y="24750"/>
                    <a:pt x="14337" y="24974"/>
                    <a:pt x="14669" y="25198"/>
                  </a:cubicBezTo>
                  <a:cubicBezTo>
                    <a:pt x="14893" y="25538"/>
                    <a:pt x="15233" y="25646"/>
                    <a:pt x="15681" y="25646"/>
                  </a:cubicBezTo>
                  <a:cubicBezTo>
                    <a:pt x="16013" y="25646"/>
                    <a:pt x="16353" y="25538"/>
                    <a:pt x="16577" y="25314"/>
                  </a:cubicBezTo>
                  <a:cubicBezTo>
                    <a:pt x="17025" y="24866"/>
                    <a:pt x="17133" y="24302"/>
                    <a:pt x="16909" y="23854"/>
                  </a:cubicBezTo>
                  <a:cubicBezTo>
                    <a:pt x="17025" y="23746"/>
                    <a:pt x="17133" y="23522"/>
                    <a:pt x="17249" y="23406"/>
                  </a:cubicBezTo>
                  <a:cubicBezTo>
                    <a:pt x="17581" y="22734"/>
                    <a:pt x="17249" y="21954"/>
                    <a:pt x="16685" y="21614"/>
                  </a:cubicBezTo>
                  <a:cubicBezTo>
                    <a:pt x="15565" y="20942"/>
                    <a:pt x="15233" y="20610"/>
                    <a:pt x="14669" y="19373"/>
                  </a:cubicBezTo>
                  <a:cubicBezTo>
                    <a:pt x="14669" y="19266"/>
                    <a:pt x="14669" y="19149"/>
                    <a:pt x="14561" y="19042"/>
                  </a:cubicBezTo>
                  <a:cubicBezTo>
                    <a:pt x="16801" y="18146"/>
                    <a:pt x="18029" y="16461"/>
                    <a:pt x="18029" y="14338"/>
                  </a:cubicBezTo>
                  <a:cubicBezTo>
                    <a:pt x="18029" y="13549"/>
                    <a:pt x="17921" y="12770"/>
                    <a:pt x="17581" y="12098"/>
                  </a:cubicBezTo>
                  <a:cubicBezTo>
                    <a:pt x="18477" y="10753"/>
                    <a:pt x="18701" y="9185"/>
                    <a:pt x="18253" y="7725"/>
                  </a:cubicBezTo>
                  <a:cubicBezTo>
                    <a:pt x="18029" y="7277"/>
                    <a:pt x="17581" y="6829"/>
                    <a:pt x="17133" y="6829"/>
                  </a:cubicBezTo>
                  <a:cubicBezTo>
                    <a:pt x="16888" y="6791"/>
                    <a:pt x="16642" y="6772"/>
                    <a:pt x="16398" y="6772"/>
                  </a:cubicBezTo>
                  <a:cubicBezTo>
                    <a:pt x="15197" y="6772"/>
                    <a:pt x="14031" y="7224"/>
                    <a:pt x="13101" y="8065"/>
                  </a:cubicBezTo>
                  <a:cubicBezTo>
                    <a:pt x="12097" y="7725"/>
                    <a:pt x="10977" y="7501"/>
                    <a:pt x="9964" y="7501"/>
                  </a:cubicBezTo>
                  <a:cubicBezTo>
                    <a:pt x="8844" y="7501"/>
                    <a:pt x="7724" y="7725"/>
                    <a:pt x="6721" y="8065"/>
                  </a:cubicBezTo>
                  <a:cubicBezTo>
                    <a:pt x="5790" y="7224"/>
                    <a:pt x="4624" y="6772"/>
                    <a:pt x="3423" y="6772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017;p64">
            <a:extLst>
              <a:ext uri="{FF2B5EF4-FFF2-40B4-BE49-F238E27FC236}">
                <a16:creationId xmlns:a16="http://schemas.microsoft.com/office/drawing/2014/main" id="{7516FA54-1182-423B-B3D2-7053DC1F50A9}"/>
              </a:ext>
            </a:extLst>
          </p:cNvPr>
          <p:cNvSpPr txBox="1"/>
          <p:nvPr/>
        </p:nvSpPr>
        <p:spPr>
          <a:xfrm>
            <a:off x="1732062" y="3115592"/>
            <a:ext cx="56799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ko-KR" altLang="en" sz="2200" b="1" spc="600" dirty="0">
                <a:solidFill>
                  <a:schemeClr val="tx1"/>
                </a:solidFill>
                <a:latin typeface="Jua"/>
                <a:ea typeface="Jua"/>
                <a:cs typeface="Jua"/>
              </a:rPr>
              <a:t>싫어</a:t>
            </a:r>
            <a:endParaRPr lang="ko-KR" altLang="en" sz="2200" b="1" i="0" u="none" strike="noStrike" cap="none" spc="600" dirty="0">
              <a:solidFill>
                <a:schemeClr val="tx1"/>
              </a:solidFill>
              <a:latin typeface="Jua"/>
              <a:ea typeface="Jua"/>
              <a:cs typeface="Jua"/>
            </a:endParaRPr>
          </a:p>
        </p:txBody>
      </p:sp>
      <p:cxnSp>
        <p:nvCxnSpPr>
          <p:cNvPr id="5" name="Google Shape;1018;p64">
            <a:extLst>
              <a:ext uri="{FF2B5EF4-FFF2-40B4-BE49-F238E27FC236}">
                <a16:creationId xmlns:a16="http://schemas.microsoft.com/office/drawing/2014/main" id="{5C936349-FC32-4D70-8F05-24F9A8DC55ED}"/>
              </a:ext>
            </a:extLst>
          </p:cNvPr>
          <p:cNvCxnSpPr/>
          <p:nvPr/>
        </p:nvCxnSpPr>
        <p:spPr>
          <a:xfrm>
            <a:off x="2440197" y="4068269"/>
            <a:ext cx="44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83556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0"/>
          <p:cNvGrpSpPr/>
          <p:nvPr/>
        </p:nvGrpSpPr>
        <p:grpSpPr>
          <a:xfrm>
            <a:off x="1795784" y="412549"/>
            <a:ext cx="5504850" cy="4312927"/>
            <a:chOff x="2468724" y="995676"/>
            <a:chExt cx="4206350" cy="3653475"/>
          </a:xfrm>
        </p:grpSpPr>
        <p:sp>
          <p:nvSpPr>
            <p:cNvPr id="1309" name="Google Shape;1309;p70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0"/>
            <p:cNvSpPr/>
            <p:nvPr/>
          </p:nvSpPr>
          <p:spPr>
            <a:xfrm>
              <a:off x="2622174" y="3896926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0"/>
            <p:cNvSpPr/>
            <p:nvPr/>
          </p:nvSpPr>
          <p:spPr>
            <a:xfrm>
              <a:off x="2716399" y="3693451"/>
              <a:ext cx="1774625" cy="20875"/>
            </a:xfrm>
            <a:custGeom>
              <a:avLst/>
              <a:gdLst/>
              <a:ahLst/>
              <a:cxnLst/>
              <a:rect l="l" t="t" r="r" b="b"/>
              <a:pathLst>
                <a:path w="70985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70984" y="834"/>
                  </a:lnTo>
                  <a:lnTo>
                    <a:pt x="70984" y="0"/>
                  </a:ln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0"/>
            <p:cNvSpPr/>
            <p:nvPr/>
          </p:nvSpPr>
          <p:spPr>
            <a:xfrm>
              <a:off x="4475149" y="3673426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0"/>
            <p:cNvSpPr/>
            <p:nvPr/>
          </p:nvSpPr>
          <p:spPr>
            <a:xfrm>
              <a:off x="2688874" y="403535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0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0"/>
            <p:cNvSpPr/>
            <p:nvPr/>
          </p:nvSpPr>
          <p:spPr>
            <a:xfrm>
              <a:off x="2933224" y="408290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0"/>
            <p:cNvSpPr/>
            <p:nvPr/>
          </p:nvSpPr>
          <p:spPr>
            <a:xfrm>
              <a:off x="3064149" y="4082901"/>
              <a:ext cx="45900" cy="90075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0"/>
            <p:cNvSpPr/>
            <p:nvPr/>
          </p:nvSpPr>
          <p:spPr>
            <a:xfrm>
              <a:off x="3234274" y="4075551"/>
              <a:ext cx="165125" cy="97425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0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0"/>
            <p:cNvSpPr/>
            <p:nvPr/>
          </p:nvSpPr>
          <p:spPr>
            <a:xfrm>
              <a:off x="3541999" y="4099576"/>
              <a:ext cx="136775" cy="10025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0"/>
            <p:cNvSpPr/>
            <p:nvPr/>
          </p:nvSpPr>
          <p:spPr>
            <a:xfrm>
              <a:off x="3541999" y="4115426"/>
              <a:ext cx="42550" cy="10850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0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0"/>
            <p:cNvSpPr/>
            <p:nvPr/>
          </p:nvSpPr>
          <p:spPr>
            <a:xfrm>
              <a:off x="3541999" y="4147951"/>
              <a:ext cx="42550" cy="10025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0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0"/>
            <p:cNvSpPr/>
            <p:nvPr/>
          </p:nvSpPr>
          <p:spPr>
            <a:xfrm>
              <a:off x="3609524" y="4115426"/>
              <a:ext cx="57575" cy="57550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0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0"/>
            <p:cNvSpPr/>
            <p:nvPr/>
          </p:nvSpPr>
          <p:spPr>
            <a:xfrm>
              <a:off x="3894749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0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0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0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0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0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0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70"/>
          <p:cNvSpPr/>
          <p:nvPr/>
        </p:nvSpPr>
        <p:spPr>
          <a:xfrm>
            <a:off x="2119463" y="3606091"/>
            <a:ext cx="1758073" cy="28699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4" name="Google Shape;1334;p70"/>
          <p:cNvPicPr preferRelativeResize="0"/>
          <p:nvPr/>
        </p:nvPicPr>
        <p:blipFill rotWithShape="1">
          <a:blip r:embed="rId3"/>
          <a:srcRect l="230" r="230"/>
          <a:stretch/>
        </p:blipFill>
        <p:spPr>
          <a:xfrm>
            <a:off x="2133625" y="985025"/>
            <a:ext cx="4829151" cy="27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-2911230" y="-2191218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246721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0"/>
          <p:cNvGrpSpPr/>
          <p:nvPr/>
        </p:nvGrpSpPr>
        <p:grpSpPr>
          <a:xfrm>
            <a:off x="1795784" y="412549"/>
            <a:ext cx="5504850" cy="4312927"/>
            <a:chOff x="2468724" y="995676"/>
            <a:chExt cx="4206350" cy="3653475"/>
          </a:xfrm>
        </p:grpSpPr>
        <p:sp>
          <p:nvSpPr>
            <p:cNvPr id="1309" name="Google Shape;1309;p70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70"/>
            <p:cNvSpPr/>
            <p:nvPr/>
          </p:nvSpPr>
          <p:spPr>
            <a:xfrm>
              <a:off x="2622174" y="3896926"/>
              <a:ext cx="3892800" cy="20875"/>
            </a:xfrm>
            <a:custGeom>
              <a:avLst/>
              <a:gdLst/>
              <a:ahLst/>
              <a:cxnLst/>
              <a:rect l="l" t="t" r="r" b="b"/>
              <a:pathLst>
                <a:path w="155712" h="835" extrusionOk="0">
                  <a:moveTo>
                    <a:pt x="0" y="1"/>
                  </a:moveTo>
                  <a:lnTo>
                    <a:pt x="0" y="835"/>
                  </a:lnTo>
                  <a:lnTo>
                    <a:pt x="155711" y="835"/>
                  </a:lnTo>
                  <a:lnTo>
                    <a:pt x="1557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70"/>
            <p:cNvSpPr/>
            <p:nvPr/>
          </p:nvSpPr>
          <p:spPr>
            <a:xfrm>
              <a:off x="2716399" y="3693451"/>
              <a:ext cx="1774625" cy="20875"/>
            </a:xfrm>
            <a:custGeom>
              <a:avLst/>
              <a:gdLst/>
              <a:ahLst/>
              <a:cxnLst/>
              <a:rect l="l" t="t" r="r" b="b"/>
              <a:pathLst>
                <a:path w="70985" h="835" extrusionOk="0">
                  <a:moveTo>
                    <a:pt x="434" y="0"/>
                  </a:moveTo>
                  <a:cubicBezTo>
                    <a:pt x="201" y="0"/>
                    <a:pt x="0" y="167"/>
                    <a:pt x="0" y="401"/>
                  </a:cubicBezTo>
                  <a:cubicBezTo>
                    <a:pt x="0" y="634"/>
                    <a:pt x="201" y="834"/>
                    <a:pt x="434" y="834"/>
                  </a:cubicBezTo>
                  <a:lnTo>
                    <a:pt x="70984" y="834"/>
                  </a:lnTo>
                  <a:lnTo>
                    <a:pt x="70984" y="0"/>
                  </a:ln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0"/>
            <p:cNvSpPr/>
            <p:nvPr/>
          </p:nvSpPr>
          <p:spPr>
            <a:xfrm>
              <a:off x="4475149" y="3673426"/>
              <a:ext cx="60900" cy="60900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5"/>
                    <a:pt x="1" y="1202"/>
                  </a:cubicBezTo>
                  <a:cubicBezTo>
                    <a:pt x="1" y="1902"/>
                    <a:pt x="568" y="2436"/>
                    <a:pt x="1235" y="2436"/>
                  </a:cubicBezTo>
                  <a:cubicBezTo>
                    <a:pt x="1902" y="2436"/>
                    <a:pt x="2436" y="1902"/>
                    <a:pt x="2436" y="1202"/>
                  </a:cubicBezTo>
                  <a:cubicBezTo>
                    <a:pt x="2436" y="535"/>
                    <a:pt x="1902" y="1"/>
                    <a:pt x="1235" y="1"/>
                  </a:cubicBezTo>
                  <a:close/>
                </a:path>
              </a:pathLst>
            </a:custGeom>
            <a:solidFill>
              <a:srgbClr val="B79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0"/>
            <p:cNvSpPr/>
            <p:nvPr/>
          </p:nvSpPr>
          <p:spPr>
            <a:xfrm>
              <a:off x="2688874" y="403535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0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0"/>
            <p:cNvSpPr/>
            <p:nvPr/>
          </p:nvSpPr>
          <p:spPr>
            <a:xfrm>
              <a:off x="2933224" y="4082901"/>
              <a:ext cx="126775" cy="137625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0"/>
            <p:cNvSpPr/>
            <p:nvPr/>
          </p:nvSpPr>
          <p:spPr>
            <a:xfrm>
              <a:off x="3064149" y="4082901"/>
              <a:ext cx="45900" cy="90075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70"/>
            <p:cNvSpPr/>
            <p:nvPr/>
          </p:nvSpPr>
          <p:spPr>
            <a:xfrm>
              <a:off x="3234274" y="4075551"/>
              <a:ext cx="165125" cy="97425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70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0"/>
            <p:cNvSpPr/>
            <p:nvPr/>
          </p:nvSpPr>
          <p:spPr>
            <a:xfrm>
              <a:off x="3541999" y="4099576"/>
              <a:ext cx="136775" cy="10025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0"/>
            <p:cNvSpPr/>
            <p:nvPr/>
          </p:nvSpPr>
          <p:spPr>
            <a:xfrm>
              <a:off x="3541999" y="4115426"/>
              <a:ext cx="42550" cy="10850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0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70"/>
            <p:cNvSpPr/>
            <p:nvPr/>
          </p:nvSpPr>
          <p:spPr>
            <a:xfrm>
              <a:off x="3541999" y="4147951"/>
              <a:ext cx="42550" cy="10025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70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0"/>
            <p:cNvSpPr/>
            <p:nvPr/>
          </p:nvSpPr>
          <p:spPr>
            <a:xfrm>
              <a:off x="3609524" y="4115426"/>
              <a:ext cx="57575" cy="57550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0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0"/>
            <p:cNvSpPr/>
            <p:nvPr/>
          </p:nvSpPr>
          <p:spPr>
            <a:xfrm>
              <a:off x="3894749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70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70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0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0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70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70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70"/>
          <p:cNvSpPr/>
          <p:nvPr/>
        </p:nvSpPr>
        <p:spPr>
          <a:xfrm>
            <a:off x="2119463" y="3606091"/>
            <a:ext cx="1758073" cy="28699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4" name="Google Shape;1334;p70" descr="텍스트이(가) 표시된 사진&#10;&#10;자동 생성된 설명"/>
          <p:cNvPicPr preferRelativeResize="0"/>
          <p:nvPr/>
        </p:nvPicPr>
        <p:blipFill rotWithShape="1">
          <a:blip r:embed="rId3"/>
          <a:srcRect l="230" r="230"/>
          <a:stretch/>
        </p:blipFill>
        <p:spPr>
          <a:xfrm>
            <a:off x="-1576" y="0"/>
            <a:ext cx="9147151" cy="5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0A083720-BE4A-43AC-8CAA-0F7F8A9D0CCD}"/>
              </a:ext>
            </a:extLst>
          </p:cNvPr>
          <p:cNvSpPr/>
          <p:nvPr/>
        </p:nvSpPr>
        <p:spPr>
          <a:xfrm>
            <a:off x="441708" y="2773405"/>
            <a:ext cx="457200" cy="487679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랩톱 단색으로 채워진">
            <a:extLst>
              <a:ext uri="{FF2B5EF4-FFF2-40B4-BE49-F238E27FC236}">
                <a16:creationId xmlns:a16="http://schemas.microsoft.com/office/drawing/2014/main" id="{7074D9ED-A08C-4BA1-B02F-6B53FD835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536" y="2836266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1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72"/>
          <p:cNvSpPr txBox="1">
            <a:spLocks noGrp="1"/>
          </p:cNvSpPr>
          <p:nvPr>
            <p:ph type="title"/>
          </p:nvPr>
        </p:nvSpPr>
        <p:spPr>
          <a:xfrm flipH="1">
            <a:off x="856175" y="1705550"/>
            <a:ext cx="44802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40" name="Google Shape;1540;p72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300" spc="600" dirty="0">
                <a:latin typeface="Jua"/>
                <a:ea typeface="Jua"/>
                <a:cs typeface="Jua"/>
                <a:sym typeface="Jua"/>
              </a:rPr>
              <a:t>구성요소</a:t>
            </a:r>
            <a:endParaRPr sz="2300" spc="600"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41" name="Google Shape;1541;p72"/>
          <p:cNvGrpSpPr/>
          <p:nvPr/>
        </p:nvGrpSpPr>
        <p:grpSpPr>
          <a:xfrm>
            <a:off x="4782648" y="850152"/>
            <a:ext cx="3641359" cy="3443450"/>
            <a:chOff x="1219875" y="2035600"/>
            <a:chExt cx="2656375" cy="2512000"/>
          </a:xfrm>
        </p:grpSpPr>
        <p:sp>
          <p:nvSpPr>
            <p:cNvPr id="1542" name="Google Shape;1542;p72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2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2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2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2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2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2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2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2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2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2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2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2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2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2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2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2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72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2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72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2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2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2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72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72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2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2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2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2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72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72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72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72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72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72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72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72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72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72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72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72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72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2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2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2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2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2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2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2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2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2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2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2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2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2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2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2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2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2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2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2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2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72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72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72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72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72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72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72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72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72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72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72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72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72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72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72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72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72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72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72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72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2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72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72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72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72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72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72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72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2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2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72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72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72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72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72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72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72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72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72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2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72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72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72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2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2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72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72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2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2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2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2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2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2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타원 197">
            <a:extLst>
              <a:ext uri="{FF2B5EF4-FFF2-40B4-BE49-F238E27FC236}">
                <a16:creationId xmlns:a16="http://schemas.microsoft.com/office/drawing/2014/main" id="{CBFCED3C-2C85-4659-8974-5E4C40322B04}"/>
              </a:ext>
            </a:extLst>
          </p:cNvPr>
          <p:cNvSpPr/>
          <p:nvPr/>
        </p:nvSpPr>
        <p:spPr>
          <a:xfrm>
            <a:off x="382672" y="2761006"/>
            <a:ext cx="457200" cy="487679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그래픽 198" descr="계층 구조형 단색으로 채워진">
            <a:extLst>
              <a:ext uri="{FF2B5EF4-FFF2-40B4-BE49-F238E27FC236}">
                <a16:creationId xmlns:a16="http://schemas.microsoft.com/office/drawing/2014/main" id="{0CEAB2F2-9224-4F76-BE12-3D14A415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658" y="2806084"/>
            <a:ext cx="372114" cy="3721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3"/>
          <p:cNvSpPr txBox="1">
            <a:spLocks noGrp="1"/>
          </p:cNvSpPr>
          <p:nvPr>
            <p:ph type="ctrTitle"/>
          </p:nvPr>
        </p:nvSpPr>
        <p:spPr>
          <a:xfrm flipH="1">
            <a:off x="5443500" y="366800"/>
            <a:ext cx="275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architecture</a:t>
            </a:r>
            <a:endParaRPr/>
          </a:p>
        </p:txBody>
      </p:sp>
      <p:pic>
        <p:nvPicPr>
          <p:cNvPr id="1740" name="Google Shape;17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50" y="8708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5" name="Google Shape;1745;p74"/>
          <p:cNvPicPr preferRelativeResize="0"/>
          <p:nvPr/>
        </p:nvPicPr>
        <p:blipFill rotWithShape="1">
          <a:blip r:embed="rId3">
            <a:alphaModFix/>
          </a:blip>
          <a:srcRect t="5885" b="5876"/>
          <a:stretch/>
        </p:blipFill>
        <p:spPr>
          <a:xfrm>
            <a:off x="554825" y="851025"/>
            <a:ext cx="7889100" cy="39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6" name="Google Shape;1746;p74"/>
          <p:cNvSpPr txBox="1"/>
          <p:nvPr/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C7AC"/>
                </a:solidFill>
                <a:latin typeface="Staatliches"/>
                <a:ea typeface="Staatliches"/>
                <a:cs typeface="Staatliches"/>
                <a:sym typeface="Staatliches"/>
              </a:rPr>
              <a:t>Architecture</a:t>
            </a:r>
            <a:endParaRPr sz="2800">
              <a:solidFill>
                <a:srgbClr val="23C7AC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1751" name="Google Shape;1751;p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 spc="600" dirty="0">
                <a:latin typeface="Jua"/>
                <a:ea typeface="Jua"/>
                <a:cs typeface="Jua"/>
                <a:sym typeface="Jua"/>
              </a:rPr>
              <a:t>얼굴상분류</a:t>
            </a:r>
            <a:endParaRPr sz="2300" spc="600" dirty="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300" spc="600" dirty="0">
                <a:latin typeface="Jua"/>
                <a:ea typeface="Jua"/>
                <a:cs typeface="Jua"/>
                <a:sym typeface="Jua"/>
              </a:rPr>
              <a:t>감정인식</a:t>
            </a:r>
            <a:endParaRPr sz="2300" spc="600"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53" name="Google Shape;1753;p75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4" name="Google Shape;1754;p75"/>
          <p:cNvGrpSpPr/>
          <p:nvPr/>
        </p:nvGrpSpPr>
        <p:grpSpPr>
          <a:xfrm>
            <a:off x="4302511" y="2403741"/>
            <a:ext cx="790685" cy="1839751"/>
            <a:chOff x="4593707" y="2226241"/>
            <a:chExt cx="711367" cy="1655196"/>
          </a:xfrm>
        </p:grpSpPr>
        <p:sp>
          <p:nvSpPr>
            <p:cNvPr id="1755" name="Google Shape;1755;p75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75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75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5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5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5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5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5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5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5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75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75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5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75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75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5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5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5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5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5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5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5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5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5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5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5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5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5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5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5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5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5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5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3" name="Google Shape;1793;p75"/>
          <p:cNvGrpSpPr/>
          <p:nvPr/>
        </p:nvGrpSpPr>
        <p:grpSpPr>
          <a:xfrm>
            <a:off x="4624351" y="875701"/>
            <a:ext cx="3395540" cy="3521498"/>
            <a:chOff x="4778639" y="938100"/>
            <a:chExt cx="3054917" cy="3168239"/>
          </a:xfrm>
        </p:grpSpPr>
        <p:grpSp>
          <p:nvGrpSpPr>
            <p:cNvPr id="1794" name="Google Shape;1794;p75"/>
            <p:cNvGrpSpPr/>
            <p:nvPr/>
          </p:nvGrpSpPr>
          <p:grpSpPr>
            <a:xfrm>
              <a:off x="7144034" y="2156930"/>
              <a:ext cx="326413" cy="477672"/>
              <a:chOff x="7144034" y="2156930"/>
              <a:chExt cx="326413" cy="477672"/>
            </a:xfrm>
          </p:grpSpPr>
          <p:sp>
            <p:nvSpPr>
              <p:cNvPr id="1795" name="Google Shape;1795;p75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75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7" name="Google Shape;1797;p75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75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5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75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75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5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5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5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5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5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75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75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75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75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75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75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75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75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75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75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75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75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75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5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75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75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75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5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5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5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5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5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5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75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75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75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75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75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75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75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75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75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75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75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75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75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75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75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75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75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75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75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75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75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75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75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75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75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75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75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75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75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75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75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75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75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75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75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75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5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75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75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75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75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75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75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75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5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75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75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75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75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75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75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5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75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75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75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75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75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75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75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75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75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75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75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5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75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6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260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data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902" name="Google Shape;1902;p76"/>
          <p:cNvGrpSpPr/>
          <p:nvPr/>
        </p:nvGrpSpPr>
        <p:grpSpPr>
          <a:xfrm>
            <a:off x="338057" y="4642555"/>
            <a:ext cx="8468367" cy="206360"/>
            <a:chOff x="3643300" y="2688511"/>
            <a:chExt cx="2334288" cy="1577690"/>
          </a:xfrm>
          <a:solidFill>
            <a:srgbClr val="EFEFEF"/>
          </a:solidFill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1408225" y="3605554"/>
            <a:ext cx="6366527" cy="163079"/>
            <a:chOff x="3933060" y="2210559"/>
            <a:chExt cx="1754920" cy="1246785"/>
          </a:xfrm>
          <a:solidFill>
            <a:srgbClr val="EFEFEF"/>
          </a:solidFill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2297928" y="2571750"/>
            <a:ext cx="4627658" cy="126899"/>
            <a:chOff x="4176116" y="1989672"/>
            <a:chExt cx="1275604" cy="970175"/>
          </a:xfrm>
          <a:solidFill>
            <a:srgbClr val="EFEFEF"/>
          </a:solidFill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3045483" y="1534807"/>
            <a:ext cx="3150866" cy="98354"/>
            <a:chOff x="4376358" y="1696195"/>
            <a:chExt cx="868529" cy="705564"/>
          </a:xfrm>
          <a:solidFill>
            <a:srgbClr val="EFEFEF"/>
          </a:solidFill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8477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6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260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data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61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6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260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data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1919;p76">
            <a:extLst>
              <a:ext uri="{FF2B5EF4-FFF2-40B4-BE49-F238E27FC236}">
                <a16:creationId xmlns:a16="http://schemas.microsoft.com/office/drawing/2014/main" id="{A686CC01-859C-4B0F-8BD6-4BE94643B936}"/>
              </a:ext>
            </a:extLst>
          </p:cNvPr>
          <p:cNvCxnSpPr/>
          <p:nvPr/>
        </p:nvCxnSpPr>
        <p:spPr>
          <a:xfrm>
            <a:off x="1831958" y="3896493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939;p77">
            <a:extLst>
              <a:ext uri="{FF2B5EF4-FFF2-40B4-BE49-F238E27FC236}">
                <a16:creationId xmlns:a16="http://schemas.microsoft.com/office/drawing/2014/main" id="{277F0769-33E6-4221-A3A8-6CD97BA7AA0E}"/>
              </a:ext>
            </a:extLst>
          </p:cNvPr>
          <p:cNvSpPr txBox="1"/>
          <p:nvPr/>
        </p:nvSpPr>
        <p:spPr>
          <a:xfrm>
            <a:off x="-790621" y="3336787"/>
            <a:ext cx="3822023" cy="67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DATA COLLECTION</a:t>
            </a:r>
            <a:endParaRPr sz="2400" i="0" u="none" strike="noStrike" cap="none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" name="Google Shape;1960;p77">
            <a:extLst>
              <a:ext uri="{FF2B5EF4-FFF2-40B4-BE49-F238E27FC236}">
                <a16:creationId xmlns:a16="http://schemas.microsoft.com/office/drawing/2014/main" id="{8668881A-2370-43AC-80BF-3B84C5C12FD5}"/>
              </a:ext>
            </a:extLst>
          </p:cNvPr>
          <p:cNvSpPr txBox="1"/>
          <p:nvPr/>
        </p:nvSpPr>
        <p:spPr>
          <a:xfrm>
            <a:off x="5682330" y="2368011"/>
            <a:ext cx="3194847" cy="5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Staatliches"/>
              </a:rPr>
              <a:t>Data Cleansing</a:t>
            </a:r>
            <a:endParaRPr sz="2400" dirty="0">
              <a:solidFill>
                <a:schemeClr val="dk1"/>
              </a:solidFill>
              <a:latin typeface="Jua"/>
              <a:ea typeface="Jua"/>
              <a:sym typeface="Staatliches"/>
            </a:endParaRPr>
          </a:p>
        </p:txBody>
      </p:sp>
      <p:cxnSp>
        <p:nvCxnSpPr>
          <p:cNvPr id="25" name="Google Shape;1923;p76">
            <a:extLst>
              <a:ext uri="{FF2B5EF4-FFF2-40B4-BE49-F238E27FC236}">
                <a16:creationId xmlns:a16="http://schemas.microsoft.com/office/drawing/2014/main" id="{C322E19C-6F51-4AC6-827C-B86126E39421}"/>
              </a:ext>
            </a:extLst>
          </p:cNvPr>
          <p:cNvCxnSpPr/>
          <p:nvPr/>
        </p:nvCxnSpPr>
        <p:spPr>
          <a:xfrm>
            <a:off x="4830220" y="2961774"/>
            <a:ext cx="2296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1920;p76">
            <a:extLst>
              <a:ext uri="{FF2B5EF4-FFF2-40B4-BE49-F238E27FC236}">
                <a16:creationId xmlns:a16="http://schemas.microsoft.com/office/drawing/2014/main" id="{F8A0E9B2-5527-4249-A027-FA04EC34CED0}"/>
              </a:ext>
            </a:extLst>
          </p:cNvPr>
          <p:cNvCxnSpPr/>
          <p:nvPr/>
        </p:nvCxnSpPr>
        <p:spPr>
          <a:xfrm>
            <a:off x="2161030" y="2062094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1900;p76">
            <a:extLst>
              <a:ext uri="{FF2B5EF4-FFF2-40B4-BE49-F238E27FC236}">
                <a16:creationId xmlns:a16="http://schemas.microsoft.com/office/drawing/2014/main" id="{6F0EEF6C-FE7C-489D-A51D-365702C150FE}"/>
              </a:ext>
            </a:extLst>
          </p:cNvPr>
          <p:cNvSpPr txBox="1"/>
          <p:nvPr/>
        </p:nvSpPr>
        <p:spPr>
          <a:xfrm>
            <a:off x="414095" y="1449496"/>
            <a:ext cx="2577838" cy="68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PREPROCESSED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  <p:sp>
        <p:nvSpPr>
          <p:cNvPr id="29" name="Google Shape;1921;p76">
            <a:extLst>
              <a:ext uri="{FF2B5EF4-FFF2-40B4-BE49-F238E27FC236}">
                <a16:creationId xmlns:a16="http://schemas.microsoft.com/office/drawing/2014/main" id="{08871DF5-9AE8-4D27-8AE8-F0F1A079D55F}"/>
              </a:ext>
            </a:extLst>
          </p:cNvPr>
          <p:cNvSpPr txBox="1"/>
          <p:nvPr/>
        </p:nvSpPr>
        <p:spPr>
          <a:xfrm>
            <a:off x="6166573" y="727299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TRAINED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  <p:cxnSp>
        <p:nvCxnSpPr>
          <p:cNvPr id="30" name="Google Shape;1924;p76">
            <a:extLst>
              <a:ext uri="{FF2B5EF4-FFF2-40B4-BE49-F238E27FC236}">
                <a16:creationId xmlns:a16="http://schemas.microsoft.com/office/drawing/2014/main" id="{E22E8C7D-A603-40A1-90D0-8527F343F3F9}"/>
              </a:ext>
            </a:extLst>
          </p:cNvPr>
          <p:cNvCxnSpPr/>
          <p:nvPr/>
        </p:nvCxnSpPr>
        <p:spPr>
          <a:xfrm>
            <a:off x="4790166" y="1131119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74120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6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260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data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1919;p76">
            <a:extLst>
              <a:ext uri="{FF2B5EF4-FFF2-40B4-BE49-F238E27FC236}">
                <a16:creationId xmlns:a16="http://schemas.microsoft.com/office/drawing/2014/main" id="{A686CC01-859C-4B0F-8BD6-4BE94643B936}"/>
              </a:ext>
            </a:extLst>
          </p:cNvPr>
          <p:cNvCxnSpPr/>
          <p:nvPr/>
        </p:nvCxnSpPr>
        <p:spPr>
          <a:xfrm>
            <a:off x="1831958" y="3896493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939;p77">
            <a:extLst>
              <a:ext uri="{FF2B5EF4-FFF2-40B4-BE49-F238E27FC236}">
                <a16:creationId xmlns:a16="http://schemas.microsoft.com/office/drawing/2014/main" id="{277F0769-33E6-4221-A3A8-6CD97BA7AA0E}"/>
              </a:ext>
            </a:extLst>
          </p:cNvPr>
          <p:cNvSpPr txBox="1"/>
          <p:nvPr/>
        </p:nvSpPr>
        <p:spPr>
          <a:xfrm>
            <a:off x="-790621" y="3336787"/>
            <a:ext cx="3822023" cy="67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DATA COLLECTION</a:t>
            </a:r>
            <a:endParaRPr sz="2400" i="0" u="none" strike="noStrike" cap="none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" name="Google Shape;1964;p77">
            <a:extLst>
              <a:ext uri="{FF2B5EF4-FFF2-40B4-BE49-F238E27FC236}">
                <a16:creationId xmlns:a16="http://schemas.microsoft.com/office/drawing/2014/main" id="{0337DC75-F489-433E-AB99-D9CE978B0CF4}"/>
              </a:ext>
            </a:extLst>
          </p:cNvPr>
          <p:cNvSpPr txBox="1"/>
          <p:nvPr/>
        </p:nvSpPr>
        <p:spPr>
          <a:xfrm>
            <a:off x="280022" y="3897768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google, selenium</a:t>
            </a:r>
            <a:endParaRPr sz="2400" i="0" u="none" strike="noStrike" cap="none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" name="Google Shape;1960;p77">
            <a:extLst>
              <a:ext uri="{FF2B5EF4-FFF2-40B4-BE49-F238E27FC236}">
                <a16:creationId xmlns:a16="http://schemas.microsoft.com/office/drawing/2014/main" id="{8668881A-2370-43AC-80BF-3B84C5C12FD5}"/>
              </a:ext>
            </a:extLst>
          </p:cNvPr>
          <p:cNvSpPr txBox="1"/>
          <p:nvPr/>
        </p:nvSpPr>
        <p:spPr>
          <a:xfrm>
            <a:off x="5682330" y="2368011"/>
            <a:ext cx="3194847" cy="5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Staatliches"/>
              </a:rPr>
              <a:t>Data Cleansing</a:t>
            </a:r>
            <a:endParaRPr sz="2400" dirty="0">
              <a:solidFill>
                <a:schemeClr val="dk1"/>
              </a:solidFill>
              <a:latin typeface="Jua"/>
              <a:ea typeface="Jua"/>
              <a:sym typeface="Staatliches"/>
            </a:endParaRPr>
          </a:p>
        </p:txBody>
      </p:sp>
      <p:sp>
        <p:nvSpPr>
          <p:cNvPr id="24" name="Google Shape;1966;p77">
            <a:extLst>
              <a:ext uri="{FF2B5EF4-FFF2-40B4-BE49-F238E27FC236}">
                <a16:creationId xmlns:a16="http://schemas.microsoft.com/office/drawing/2014/main" id="{8F1BEEA4-1C4A-436D-A077-55617E7ADA07}"/>
              </a:ext>
            </a:extLst>
          </p:cNvPr>
          <p:cNvSpPr txBox="1"/>
          <p:nvPr/>
        </p:nvSpPr>
        <p:spPr>
          <a:xfrm>
            <a:off x="6166573" y="2929669"/>
            <a:ext cx="2710604" cy="123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Opencv CascadeClassifier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  <p:cxnSp>
        <p:nvCxnSpPr>
          <p:cNvPr id="25" name="Google Shape;1923;p76">
            <a:extLst>
              <a:ext uri="{FF2B5EF4-FFF2-40B4-BE49-F238E27FC236}">
                <a16:creationId xmlns:a16="http://schemas.microsoft.com/office/drawing/2014/main" id="{C322E19C-6F51-4AC6-827C-B86126E39421}"/>
              </a:ext>
            </a:extLst>
          </p:cNvPr>
          <p:cNvCxnSpPr/>
          <p:nvPr/>
        </p:nvCxnSpPr>
        <p:spPr>
          <a:xfrm>
            <a:off x="4830220" y="2961774"/>
            <a:ext cx="2296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1920;p76">
            <a:extLst>
              <a:ext uri="{FF2B5EF4-FFF2-40B4-BE49-F238E27FC236}">
                <a16:creationId xmlns:a16="http://schemas.microsoft.com/office/drawing/2014/main" id="{F8A0E9B2-5527-4249-A027-FA04EC34CED0}"/>
              </a:ext>
            </a:extLst>
          </p:cNvPr>
          <p:cNvCxnSpPr/>
          <p:nvPr/>
        </p:nvCxnSpPr>
        <p:spPr>
          <a:xfrm>
            <a:off x="2161030" y="2062094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1900;p76">
            <a:extLst>
              <a:ext uri="{FF2B5EF4-FFF2-40B4-BE49-F238E27FC236}">
                <a16:creationId xmlns:a16="http://schemas.microsoft.com/office/drawing/2014/main" id="{6F0EEF6C-FE7C-489D-A51D-365702C150FE}"/>
              </a:ext>
            </a:extLst>
          </p:cNvPr>
          <p:cNvSpPr txBox="1"/>
          <p:nvPr/>
        </p:nvSpPr>
        <p:spPr>
          <a:xfrm>
            <a:off x="414095" y="1449496"/>
            <a:ext cx="2577838" cy="68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PREPROCESSED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  <p:sp>
        <p:nvSpPr>
          <p:cNvPr id="28" name="Google Shape;1925;p76">
            <a:extLst>
              <a:ext uri="{FF2B5EF4-FFF2-40B4-BE49-F238E27FC236}">
                <a16:creationId xmlns:a16="http://schemas.microsoft.com/office/drawing/2014/main" id="{C306347A-2F49-44BB-A2B8-C0169839B415}"/>
              </a:ext>
            </a:extLst>
          </p:cNvPr>
          <p:cNvSpPr txBox="1"/>
          <p:nvPr/>
        </p:nvSpPr>
        <p:spPr>
          <a:xfrm>
            <a:off x="376581" y="2041611"/>
            <a:ext cx="2677972" cy="137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Opencv CascadeClassifier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  <a:p>
            <a:pPr marL="72000" marR="72000" algn="r">
              <a:buSzPts val="1100"/>
            </a:pPr>
            <a:endParaRPr sz="2400" dirty="0">
              <a:solidFill>
                <a:schemeClr val="dk1"/>
              </a:solidFill>
              <a:latin typeface="Jua"/>
              <a:ea typeface="Jua"/>
              <a:sym typeface="Dosis Light"/>
            </a:endParaRPr>
          </a:p>
        </p:txBody>
      </p:sp>
      <p:sp>
        <p:nvSpPr>
          <p:cNvPr id="29" name="Google Shape;1921;p76">
            <a:extLst>
              <a:ext uri="{FF2B5EF4-FFF2-40B4-BE49-F238E27FC236}">
                <a16:creationId xmlns:a16="http://schemas.microsoft.com/office/drawing/2014/main" id="{08871DF5-9AE8-4D27-8AE8-F0F1A079D55F}"/>
              </a:ext>
            </a:extLst>
          </p:cNvPr>
          <p:cNvSpPr txBox="1"/>
          <p:nvPr/>
        </p:nvSpPr>
        <p:spPr>
          <a:xfrm>
            <a:off x="6166573" y="727299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algn="r">
              <a:buSzPts val="1100"/>
            </a:pP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TRAINED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  <p:cxnSp>
        <p:nvCxnSpPr>
          <p:cNvPr id="30" name="Google Shape;1924;p76">
            <a:extLst>
              <a:ext uri="{FF2B5EF4-FFF2-40B4-BE49-F238E27FC236}">
                <a16:creationId xmlns:a16="http://schemas.microsoft.com/office/drawing/2014/main" id="{E22E8C7D-A603-40A1-90D0-8527F343F3F9}"/>
              </a:ext>
            </a:extLst>
          </p:cNvPr>
          <p:cNvCxnSpPr/>
          <p:nvPr/>
        </p:nvCxnSpPr>
        <p:spPr>
          <a:xfrm>
            <a:off x="4790166" y="1131119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1927;p76">
            <a:extLst>
              <a:ext uri="{FF2B5EF4-FFF2-40B4-BE49-F238E27FC236}">
                <a16:creationId xmlns:a16="http://schemas.microsoft.com/office/drawing/2014/main" id="{31123F25-6C6E-4AF1-BD59-05EE7F6ED1A1}"/>
              </a:ext>
            </a:extLst>
          </p:cNvPr>
          <p:cNvSpPr txBox="1"/>
          <p:nvPr/>
        </p:nvSpPr>
        <p:spPr>
          <a:xfrm>
            <a:off x="6358866" y="1221783"/>
            <a:ext cx="2388894" cy="6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algn="r">
              <a:buSzPts val="1100"/>
            </a:pPr>
            <a:r>
              <a:rPr lang="en-US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P</a:t>
            </a:r>
            <a:r>
              <a:rPr lang="en" sz="2400" dirty="0">
                <a:solidFill>
                  <a:schemeClr val="dk1"/>
                </a:solidFill>
                <a:latin typeface="Jua"/>
                <a:ea typeface="Jua"/>
                <a:sym typeface="Jua"/>
              </a:rPr>
              <a:t>ythorch, CNN</a:t>
            </a:r>
            <a:endParaRPr sz="2400" dirty="0">
              <a:solidFill>
                <a:schemeClr val="dk1"/>
              </a:solidFill>
              <a:latin typeface="Jua"/>
              <a:ea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2774991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718722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006AB80-2910-4973-981C-5EA773E7EFC0}"/>
              </a:ext>
            </a:extLst>
          </p:cNvPr>
          <p:cNvSpPr/>
          <p:nvPr/>
        </p:nvSpPr>
        <p:spPr>
          <a:xfrm>
            <a:off x="-320040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  <p:sp>
        <p:nvSpPr>
          <p:cNvPr id="104" name="Google Shape;314;p58">
            <a:extLst>
              <a:ext uri="{FF2B5EF4-FFF2-40B4-BE49-F238E27FC236}">
                <a16:creationId xmlns:a16="http://schemas.microsoft.com/office/drawing/2014/main" id="{0E3A526F-A2C0-4F2C-BC20-36513368A16D}"/>
              </a:ext>
            </a:extLst>
          </p:cNvPr>
          <p:cNvSpPr txBox="1">
            <a:spLocks/>
          </p:cNvSpPr>
          <p:nvPr/>
        </p:nvSpPr>
        <p:spPr>
          <a:xfrm>
            <a:off x="5176400" y="593557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Animal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Blind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3247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930;p76">
            <a:extLst>
              <a:ext uri="{FF2B5EF4-FFF2-40B4-BE49-F238E27FC236}">
                <a16:creationId xmlns:a16="http://schemas.microsoft.com/office/drawing/2014/main" id="{4D303235-248E-4B74-8DBF-2D42FDCB47AA}"/>
              </a:ext>
            </a:extLst>
          </p:cNvPr>
          <p:cNvSpPr txBox="1"/>
          <p:nvPr/>
        </p:nvSpPr>
        <p:spPr>
          <a:xfrm>
            <a:off x="6591300" y="3859293"/>
            <a:ext cx="18598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107,803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431925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930;p76">
            <a:extLst>
              <a:ext uri="{FF2B5EF4-FFF2-40B4-BE49-F238E27FC236}">
                <a16:creationId xmlns:a16="http://schemas.microsoft.com/office/drawing/2014/main" id="{4D303235-248E-4B74-8DBF-2D42FDCB47AA}"/>
              </a:ext>
            </a:extLst>
          </p:cNvPr>
          <p:cNvSpPr txBox="1"/>
          <p:nvPr/>
        </p:nvSpPr>
        <p:spPr>
          <a:xfrm>
            <a:off x="6591300" y="3859293"/>
            <a:ext cx="18598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107,803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" name="Google Shape;1930;p76">
            <a:extLst>
              <a:ext uri="{FF2B5EF4-FFF2-40B4-BE49-F238E27FC236}">
                <a16:creationId xmlns:a16="http://schemas.microsoft.com/office/drawing/2014/main" id="{4E95C95B-CD0B-4BF4-8345-B43CAC7C8FA5}"/>
              </a:ext>
            </a:extLst>
          </p:cNvPr>
          <p:cNvSpPr txBox="1"/>
          <p:nvPr/>
        </p:nvSpPr>
        <p:spPr>
          <a:xfrm>
            <a:off x="94860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930;p76">
            <a:extLst>
              <a:ext uri="{FF2B5EF4-FFF2-40B4-BE49-F238E27FC236}">
                <a16:creationId xmlns:a16="http://schemas.microsoft.com/office/drawing/2014/main" id="{23AD4731-CB58-451C-9453-8D1AABFF7D69}"/>
              </a:ext>
            </a:extLst>
          </p:cNvPr>
          <p:cNvSpPr txBox="1"/>
          <p:nvPr/>
        </p:nvSpPr>
        <p:spPr>
          <a:xfrm>
            <a:off x="680838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42,159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3859034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930;p76">
            <a:extLst>
              <a:ext uri="{FF2B5EF4-FFF2-40B4-BE49-F238E27FC236}">
                <a16:creationId xmlns:a16="http://schemas.microsoft.com/office/drawing/2014/main" id="{4D303235-248E-4B74-8DBF-2D42FDCB47AA}"/>
              </a:ext>
            </a:extLst>
          </p:cNvPr>
          <p:cNvSpPr txBox="1"/>
          <p:nvPr/>
        </p:nvSpPr>
        <p:spPr>
          <a:xfrm>
            <a:off x="6591300" y="3859293"/>
            <a:ext cx="18598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107,803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" name="Google Shape;1930;p76">
            <a:extLst>
              <a:ext uri="{FF2B5EF4-FFF2-40B4-BE49-F238E27FC236}">
                <a16:creationId xmlns:a16="http://schemas.microsoft.com/office/drawing/2014/main" id="{4E95C95B-CD0B-4BF4-8345-B43CAC7C8FA5}"/>
              </a:ext>
            </a:extLst>
          </p:cNvPr>
          <p:cNvSpPr txBox="1"/>
          <p:nvPr/>
        </p:nvSpPr>
        <p:spPr>
          <a:xfrm>
            <a:off x="94860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930;p76">
            <a:extLst>
              <a:ext uri="{FF2B5EF4-FFF2-40B4-BE49-F238E27FC236}">
                <a16:creationId xmlns:a16="http://schemas.microsoft.com/office/drawing/2014/main" id="{23AD4731-CB58-451C-9453-8D1AABFF7D69}"/>
              </a:ext>
            </a:extLst>
          </p:cNvPr>
          <p:cNvSpPr txBox="1"/>
          <p:nvPr/>
        </p:nvSpPr>
        <p:spPr>
          <a:xfrm>
            <a:off x="680838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42,159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" name="Google Shape;1930;p76">
            <a:extLst>
              <a:ext uri="{FF2B5EF4-FFF2-40B4-BE49-F238E27FC236}">
                <a16:creationId xmlns:a16="http://schemas.microsoft.com/office/drawing/2014/main" id="{596C97A1-D401-4F52-9D0A-472F7E375F17}"/>
              </a:ext>
            </a:extLst>
          </p:cNvPr>
          <p:cNvSpPr txBox="1"/>
          <p:nvPr/>
        </p:nvSpPr>
        <p:spPr>
          <a:xfrm>
            <a:off x="948600" y="20000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6" name="Google Shape;1930;p76">
            <a:extLst>
              <a:ext uri="{FF2B5EF4-FFF2-40B4-BE49-F238E27FC236}">
                <a16:creationId xmlns:a16="http://schemas.microsoft.com/office/drawing/2014/main" id="{B10FD58B-BC02-4A6D-BDF1-6823E15D37F9}"/>
              </a:ext>
            </a:extLst>
          </p:cNvPr>
          <p:cNvSpPr txBox="1"/>
          <p:nvPr/>
        </p:nvSpPr>
        <p:spPr>
          <a:xfrm>
            <a:off x="6808380" y="19619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42,159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812695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930;p76">
            <a:extLst>
              <a:ext uri="{FF2B5EF4-FFF2-40B4-BE49-F238E27FC236}">
                <a16:creationId xmlns:a16="http://schemas.microsoft.com/office/drawing/2014/main" id="{4D303235-248E-4B74-8DBF-2D42FDCB47AA}"/>
              </a:ext>
            </a:extLst>
          </p:cNvPr>
          <p:cNvSpPr txBox="1"/>
          <p:nvPr/>
        </p:nvSpPr>
        <p:spPr>
          <a:xfrm>
            <a:off x="6591300" y="3859293"/>
            <a:ext cx="18598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107,803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" name="Google Shape;1930;p76">
            <a:extLst>
              <a:ext uri="{FF2B5EF4-FFF2-40B4-BE49-F238E27FC236}">
                <a16:creationId xmlns:a16="http://schemas.microsoft.com/office/drawing/2014/main" id="{4E95C95B-CD0B-4BF4-8345-B43CAC7C8FA5}"/>
              </a:ext>
            </a:extLst>
          </p:cNvPr>
          <p:cNvSpPr txBox="1"/>
          <p:nvPr/>
        </p:nvSpPr>
        <p:spPr>
          <a:xfrm>
            <a:off x="94860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930;p76">
            <a:extLst>
              <a:ext uri="{FF2B5EF4-FFF2-40B4-BE49-F238E27FC236}">
                <a16:creationId xmlns:a16="http://schemas.microsoft.com/office/drawing/2014/main" id="{23AD4731-CB58-451C-9453-8D1AABFF7D69}"/>
              </a:ext>
            </a:extLst>
          </p:cNvPr>
          <p:cNvSpPr txBox="1"/>
          <p:nvPr/>
        </p:nvSpPr>
        <p:spPr>
          <a:xfrm>
            <a:off x="680838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42,159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" name="Google Shape;1930;p76">
            <a:extLst>
              <a:ext uri="{FF2B5EF4-FFF2-40B4-BE49-F238E27FC236}">
                <a16:creationId xmlns:a16="http://schemas.microsoft.com/office/drawing/2014/main" id="{596C97A1-D401-4F52-9D0A-472F7E375F17}"/>
              </a:ext>
            </a:extLst>
          </p:cNvPr>
          <p:cNvSpPr txBox="1"/>
          <p:nvPr/>
        </p:nvSpPr>
        <p:spPr>
          <a:xfrm>
            <a:off x="948600" y="20000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6" name="Google Shape;1930;p76">
            <a:extLst>
              <a:ext uri="{FF2B5EF4-FFF2-40B4-BE49-F238E27FC236}">
                <a16:creationId xmlns:a16="http://schemas.microsoft.com/office/drawing/2014/main" id="{B10FD58B-BC02-4A6D-BDF1-6823E15D37F9}"/>
              </a:ext>
            </a:extLst>
          </p:cNvPr>
          <p:cNvSpPr txBox="1"/>
          <p:nvPr/>
        </p:nvSpPr>
        <p:spPr>
          <a:xfrm>
            <a:off x="6808380" y="19619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42,159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" name="Google Shape;1930;p76">
            <a:extLst>
              <a:ext uri="{FF2B5EF4-FFF2-40B4-BE49-F238E27FC236}">
                <a16:creationId xmlns:a16="http://schemas.microsoft.com/office/drawing/2014/main" id="{5B840AAF-D5DD-45BF-BDC8-8E31223A7CA3}"/>
              </a:ext>
            </a:extLst>
          </p:cNvPr>
          <p:cNvSpPr txBox="1"/>
          <p:nvPr/>
        </p:nvSpPr>
        <p:spPr>
          <a:xfrm>
            <a:off x="948600" y="1116093"/>
            <a:ext cx="157362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57,342</a:t>
            </a:r>
          </a:p>
        </p:txBody>
      </p:sp>
      <p:sp>
        <p:nvSpPr>
          <p:cNvPr id="28" name="Google Shape;1930;p76">
            <a:extLst>
              <a:ext uri="{FF2B5EF4-FFF2-40B4-BE49-F238E27FC236}">
                <a16:creationId xmlns:a16="http://schemas.microsoft.com/office/drawing/2014/main" id="{3C70145D-B12E-42C4-B230-FEBF2460F6DD}"/>
              </a:ext>
            </a:extLst>
          </p:cNvPr>
          <p:cNvSpPr txBox="1"/>
          <p:nvPr/>
        </p:nvSpPr>
        <p:spPr>
          <a:xfrm>
            <a:off x="6777017" y="1062753"/>
            <a:ext cx="1559263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37,943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3724459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emotion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" name="Google Shape;1930;p76">
            <a:extLst>
              <a:ext uri="{FF2B5EF4-FFF2-40B4-BE49-F238E27FC236}">
                <a16:creationId xmlns:a16="http://schemas.microsoft.com/office/drawing/2014/main" id="{4E95C95B-CD0B-4BF4-8345-B43CAC7C8FA5}"/>
              </a:ext>
            </a:extLst>
          </p:cNvPr>
          <p:cNvSpPr txBox="1"/>
          <p:nvPr/>
        </p:nvSpPr>
        <p:spPr>
          <a:xfrm>
            <a:off x="94860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" name="Google Shape;1930;p76">
            <a:extLst>
              <a:ext uri="{FF2B5EF4-FFF2-40B4-BE49-F238E27FC236}">
                <a16:creationId xmlns:a16="http://schemas.microsoft.com/office/drawing/2014/main" id="{596C97A1-D401-4F52-9D0A-472F7E375F17}"/>
              </a:ext>
            </a:extLst>
          </p:cNvPr>
          <p:cNvSpPr txBox="1"/>
          <p:nvPr/>
        </p:nvSpPr>
        <p:spPr>
          <a:xfrm>
            <a:off x="948600" y="20000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" name="Google Shape;1930;p76">
            <a:extLst>
              <a:ext uri="{FF2B5EF4-FFF2-40B4-BE49-F238E27FC236}">
                <a16:creationId xmlns:a16="http://schemas.microsoft.com/office/drawing/2014/main" id="{5B840AAF-D5DD-45BF-BDC8-8E31223A7CA3}"/>
              </a:ext>
            </a:extLst>
          </p:cNvPr>
          <p:cNvSpPr txBox="1"/>
          <p:nvPr/>
        </p:nvSpPr>
        <p:spPr>
          <a:xfrm>
            <a:off x="948600" y="1116093"/>
            <a:ext cx="157362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57,342</a:t>
            </a:r>
          </a:p>
        </p:txBody>
      </p:sp>
      <p:cxnSp>
        <p:nvCxnSpPr>
          <p:cNvPr id="29" name="Google Shape;1995;p78">
            <a:extLst>
              <a:ext uri="{FF2B5EF4-FFF2-40B4-BE49-F238E27FC236}">
                <a16:creationId xmlns:a16="http://schemas.microsoft.com/office/drawing/2014/main" id="{6DF5FEC5-1480-4A7A-B044-A81B16374E2B}"/>
              </a:ext>
            </a:extLst>
          </p:cNvPr>
          <p:cNvCxnSpPr/>
          <p:nvPr/>
        </p:nvCxnSpPr>
        <p:spPr>
          <a:xfrm>
            <a:off x="6044093" y="3854661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2002;p78">
            <a:extLst>
              <a:ext uri="{FF2B5EF4-FFF2-40B4-BE49-F238E27FC236}">
                <a16:creationId xmlns:a16="http://schemas.microsoft.com/office/drawing/2014/main" id="{6B84D2C9-E21E-4436-8CAE-FBF45FEDF06F}"/>
              </a:ext>
            </a:extLst>
          </p:cNvPr>
          <p:cNvSpPr txBox="1"/>
          <p:nvPr/>
        </p:nvSpPr>
        <p:spPr>
          <a:xfrm>
            <a:off x="7012770" y="3573434"/>
            <a:ext cx="15687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Ai-hub</a:t>
            </a:r>
            <a:endParaRPr sz="1300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한국인안면인식</a:t>
            </a:r>
            <a:endParaRPr sz="1300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3491803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899;p76">
            <a:extLst>
              <a:ext uri="{FF2B5EF4-FFF2-40B4-BE49-F238E27FC236}">
                <a16:creationId xmlns:a16="http://schemas.microsoft.com/office/drawing/2014/main" id="{34BB7AD6-FE22-4467-8E67-8C7B11F55B71}"/>
              </a:ext>
            </a:extLst>
          </p:cNvPr>
          <p:cNvSpPr txBox="1"/>
          <p:nvPr/>
        </p:nvSpPr>
        <p:spPr>
          <a:xfrm>
            <a:off x="848137" y="36680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FEMALE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" name="Google Shape;1899;p76">
            <a:extLst>
              <a:ext uri="{FF2B5EF4-FFF2-40B4-BE49-F238E27FC236}">
                <a16:creationId xmlns:a16="http://schemas.microsoft.com/office/drawing/2014/main" id="{20AC5A0E-B6F8-44A5-8011-5B7966385B17}"/>
              </a:ext>
            </a:extLst>
          </p:cNvPr>
          <p:cNvSpPr txBox="1"/>
          <p:nvPr/>
        </p:nvSpPr>
        <p:spPr>
          <a:xfrm>
            <a:off x="6420700" y="375460"/>
            <a:ext cx="20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rPr>
              <a:t>emotion</a:t>
            </a:r>
            <a:endParaRPr sz="2800" b="0" i="0" u="none" strike="noStrike" cap="none" dirty="0">
              <a:solidFill>
                <a:srgbClr val="434343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1930;p76">
            <a:extLst>
              <a:ext uri="{FF2B5EF4-FFF2-40B4-BE49-F238E27FC236}">
                <a16:creationId xmlns:a16="http://schemas.microsoft.com/office/drawing/2014/main" id="{6A5532F5-1AE7-4B31-89B9-FF5061241F0E}"/>
              </a:ext>
            </a:extLst>
          </p:cNvPr>
          <p:cNvSpPr txBox="1"/>
          <p:nvPr/>
        </p:nvSpPr>
        <p:spPr>
          <a:xfrm>
            <a:off x="948600" y="385929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114,321</a:t>
            </a:r>
            <a:endParaRPr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" name="Google Shape;1930;p76">
            <a:extLst>
              <a:ext uri="{FF2B5EF4-FFF2-40B4-BE49-F238E27FC236}">
                <a16:creationId xmlns:a16="http://schemas.microsoft.com/office/drawing/2014/main" id="{4D303235-248E-4B74-8DBF-2D42FDCB47AA}"/>
              </a:ext>
            </a:extLst>
          </p:cNvPr>
          <p:cNvSpPr txBox="1"/>
          <p:nvPr/>
        </p:nvSpPr>
        <p:spPr>
          <a:xfrm>
            <a:off x="6591300" y="3859293"/>
            <a:ext cx="18598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101,539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" name="Google Shape;1930;p76">
            <a:extLst>
              <a:ext uri="{FF2B5EF4-FFF2-40B4-BE49-F238E27FC236}">
                <a16:creationId xmlns:a16="http://schemas.microsoft.com/office/drawing/2014/main" id="{4E95C95B-CD0B-4BF4-8345-B43CAC7C8FA5}"/>
              </a:ext>
            </a:extLst>
          </p:cNvPr>
          <p:cNvSpPr txBox="1"/>
          <p:nvPr/>
        </p:nvSpPr>
        <p:spPr>
          <a:xfrm>
            <a:off x="948600" y="289155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4" name="Google Shape;1930;p76">
            <a:extLst>
              <a:ext uri="{FF2B5EF4-FFF2-40B4-BE49-F238E27FC236}">
                <a16:creationId xmlns:a16="http://schemas.microsoft.com/office/drawing/2014/main" id="{23AD4731-CB58-451C-9453-8D1AABFF7D69}"/>
              </a:ext>
            </a:extLst>
          </p:cNvPr>
          <p:cNvSpPr txBox="1"/>
          <p:nvPr/>
        </p:nvSpPr>
        <p:spPr>
          <a:xfrm>
            <a:off x="6723677" y="2891553"/>
            <a:ext cx="1612603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90,667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" name="Google Shape;1930;p76">
            <a:extLst>
              <a:ext uri="{FF2B5EF4-FFF2-40B4-BE49-F238E27FC236}">
                <a16:creationId xmlns:a16="http://schemas.microsoft.com/office/drawing/2014/main" id="{596C97A1-D401-4F52-9D0A-472F7E375F17}"/>
              </a:ext>
            </a:extLst>
          </p:cNvPr>
          <p:cNvSpPr txBox="1"/>
          <p:nvPr/>
        </p:nvSpPr>
        <p:spPr>
          <a:xfrm>
            <a:off x="948600" y="2000013"/>
            <a:ext cx="147456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63,710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6" name="Google Shape;1930;p76">
            <a:extLst>
              <a:ext uri="{FF2B5EF4-FFF2-40B4-BE49-F238E27FC236}">
                <a16:creationId xmlns:a16="http://schemas.microsoft.com/office/drawing/2014/main" id="{B10FD58B-BC02-4A6D-BDF1-6823E15D37F9}"/>
              </a:ext>
            </a:extLst>
          </p:cNvPr>
          <p:cNvSpPr txBox="1"/>
          <p:nvPr/>
        </p:nvSpPr>
        <p:spPr>
          <a:xfrm>
            <a:off x="6723677" y="1961913"/>
            <a:ext cx="1612603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90,667</a:t>
            </a:r>
            <a:endParaRPr lang="en" altLang="ko-KR" sz="4800" b="0" i="0" u="none" strike="noStrike" cap="none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" name="Google Shape;1930;p76">
            <a:extLst>
              <a:ext uri="{FF2B5EF4-FFF2-40B4-BE49-F238E27FC236}">
                <a16:creationId xmlns:a16="http://schemas.microsoft.com/office/drawing/2014/main" id="{5B840AAF-D5DD-45BF-BDC8-8E31223A7CA3}"/>
              </a:ext>
            </a:extLst>
          </p:cNvPr>
          <p:cNvSpPr txBox="1"/>
          <p:nvPr/>
        </p:nvSpPr>
        <p:spPr>
          <a:xfrm>
            <a:off x="948600" y="1116093"/>
            <a:ext cx="157362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57,342</a:t>
            </a:r>
          </a:p>
        </p:txBody>
      </p:sp>
      <p:sp>
        <p:nvSpPr>
          <p:cNvPr id="28" name="Google Shape;1930;p76">
            <a:extLst>
              <a:ext uri="{FF2B5EF4-FFF2-40B4-BE49-F238E27FC236}">
                <a16:creationId xmlns:a16="http://schemas.microsoft.com/office/drawing/2014/main" id="{3C70145D-B12E-42C4-B230-FEBF2460F6DD}"/>
              </a:ext>
            </a:extLst>
          </p:cNvPr>
          <p:cNvSpPr txBox="1"/>
          <p:nvPr/>
        </p:nvSpPr>
        <p:spPr>
          <a:xfrm>
            <a:off x="6777017" y="1062753"/>
            <a:ext cx="1559263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4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81,600</a:t>
            </a:r>
          </a:p>
        </p:txBody>
      </p:sp>
    </p:spTree>
    <p:extLst>
      <p:ext uri="{BB962C8B-B14F-4D97-AF65-F5344CB8AC3E}">
        <p14:creationId xmlns:p14="http://schemas.microsoft.com/office/powerpoint/2010/main" val="545848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128558" y="314422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506126" y="242148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822835" y="165037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83757" y="87080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883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2080;p80">
            <a:extLst>
              <a:ext uri="{FF2B5EF4-FFF2-40B4-BE49-F238E27FC236}">
                <a16:creationId xmlns:a16="http://schemas.microsoft.com/office/drawing/2014/main" id="{B4CAECE2-61BD-46EA-BDF2-EB677239DE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678" y="4555983"/>
            <a:ext cx="173690" cy="1740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2" name="Google Shape;1902;p76"/>
          <p:cNvGrpSpPr/>
          <p:nvPr/>
        </p:nvGrpSpPr>
        <p:grpSpPr>
          <a:xfrm>
            <a:off x="3051173" y="667228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428741" y="594954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745450" y="517843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06372" y="439886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21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76"/>
          <p:cNvGrpSpPr/>
          <p:nvPr/>
        </p:nvGrpSpPr>
        <p:grpSpPr>
          <a:xfrm>
            <a:off x="3051173" y="6672285"/>
            <a:ext cx="3041654" cy="1704689"/>
            <a:chOff x="3643300" y="2688511"/>
            <a:chExt cx="2334288" cy="1577690"/>
          </a:xfrm>
        </p:grpSpPr>
        <p:sp>
          <p:nvSpPr>
            <p:cNvPr id="1903" name="Google Shape;1903;p76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76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6" name="Google Shape;1906;p76"/>
          <p:cNvGrpSpPr/>
          <p:nvPr/>
        </p:nvGrpSpPr>
        <p:grpSpPr>
          <a:xfrm>
            <a:off x="3428741" y="5949545"/>
            <a:ext cx="2286719" cy="1347148"/>
            <a:chOff x="3933060" y="2210559"/>
            <a:chExt cx="1754920" cy="1246785"/>
          </a:xfrm>
        </p:grpSpPr>
        <p:sp>
          <p:nvSpPr>
            <p:cNvPr id="1907" name="Google Shape;1907;p76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76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76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0" name="Google Shape;1910;p76"/>
          <p:cNvGrpSpPr/>
          <p:nvPr/>
        </p:nvGrpSpPr>
        <p:grpSpPr>
          <a:xfrm>
            <a:off x="3745450" y="5178438"/>
            <a:ext cx="1662155" cy="1048271"/>
            <a:chOff x="4176116" y="1989672"/>
            <a:chExt cx="1275604" cy="970175"/>
          </a:xfrm>
        </p:grpSpPr>
        <p:sp>
          <p:nvSpPr>
            <p:cNvPr id="1911" name="Google Shape;1911;p76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76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76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76"/>
          <p:cNvGrpSpPr/>
          <p:nvPr/>
        </p:nvGrpSpPr>
        <p:grpSpPr>
          <a:xfrm>
            <a:off x="4006372" y="4398860"/>
            <a:ext cx="1131723" cy="762360"/>
            <a:chOff x="4376358" y="1696195"/>
            <a:chExt cx="868529" cy="705564"/>
          </a:xfrm>
        </p:grpSpPr>
        <p:sp>
          <p:nvSpPr>
            <p:cNvPr id="1915" name="Google Shape;1915;p76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76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76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628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1" name="Google Shape;2090;p81">
            <a:extLst>
              <a:ext uri="{FF2B5EF4-FFF2-40B4-BE49-F238E27FC236}">
                <a16:creationId xmlns:a16="http://schemas.microsoft.com/office/drawing/2014/main" id="{04FAFA67-8DE2-4E31-BE92-69BEAC2984E0}"/>
              </a:ext>
            </a:extLst>
          </p:cNvPr>
          <p:cNvSpPr txBox="1">
            <a:spLocks/>
          </p:cNvSpPr>
          <p:nvPr/>
        </p:nvSpPr>
        <p:spPr>
          <a:xfrm>
            <a:off x="801770" y="3685735"/>
            <a:ext cx="1102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>
              <a:spcAft>
                <a:spcPts val="1600"/>
              </a:spcAft>
              <a:buFont typeface="Dosis Light"/>
              <a:buNone/>
            </a:pPr>
            <a:r>
              <a:rPr lang="en-US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2691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006AB80-2910-4973-981C-5EA773E7EFC0}"/>
              </a:ext>
            </a:extLst>
          </p:cNvPr>
          <p:cNvSpPr/>
          <p:nvPr/>
        </p:nvSpPr>
        <p:spPr>
          <a:xfrm>
            <a:off x="-320040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  <p:sp>
        <p:nvSpPr>
          <p:cNvPr id="103" name="Google Shape;314;p58">
            <a:extLst>
              <a:ext uri="{FF2B5EF4-FFF2-40B4-BE49-F238E27FC236}">
                <a16:creationId xmlns:a16="http://schemas.microsoft.com/office/drawing/2014/main" id="{B76CCFCE-22E1-4022-BFD8-B41DFD6B2D59}"/>
              </a:ext>
            </a:extLst>
          </p:cNvPr>
          <p:cNvSpPr txBox="1">
            <a:spLocks/>
          </p:cNvSpPr>
          <p:nvPr/>
        </p:nvSpPr>
        <p:spPr>
          <a:xfrm>
            <a:off x="5176400" y="394421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Animal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Blind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2673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1" name="Google Shape;2090;p81">
            <a:extLst>
              <a:ext uri="{FF2B5EF4-FFF2-40B4-BE49-F238E27FC236}">
                <a16:creationId xmlns:a16="http://schemas.microsoft.com/office/drawing/2014/main" id="{04FAFA67-8DE2-4E31-BE92-69BEAC2984E0}"/>
              </a:ext>
            </a:extLst>
          </p:cNvPr>
          <p:cNvSpPr txBox="1">
            <a:spLocks/>
          </p:cNvSpPr>
          <p:nvPr/>
        </p:nvSpPr>
        <p:spPr>
          <a:xfrm>
            <a:off x="801770" y="3685735"/>
            <a:ext cx="1102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>
              <a:spcAft>
                <a:spcPts val="1600"/>
              </a:spcAft>
              <a:buFont typeface="Dosis Light"/>
              <a:buNone/>
            </a:pPr>
            <a:r>
              <a:rPr lang="en-US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Input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36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1" name="Google Shape;2090;p81">
            <a:extLst>
              <a:ext uri="{FF2B5EF4-FFF2-40B4-BE49-F238E27FC236}">
                <a16:creationId xmlns:a16="http://schemas.microsoft.com/office/drawing/2014/main" id="{04FAFA67-8DE2-4E31-BE92-69BEAC2984E0}"/>
              </a:ext>
            </a:extLst>
          </p:cNvPr>
          <p:cNvSpPr txBox="1">
            <a:spLocks/>
          </p:cNvSpPr>
          <p:nvPr/>
        </p:nvSpPr>
        <p:spPr>
          <a:xfrm>
            <a:off x="801770" y="3685735"/>
            <a:ext cx="1102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>
              <a:spcAft>
                <a:spcPts val="1600"/>
              </a:spcAft>
              <a:buFont typeface="Dosis Light"/>
              <a:buNone/>
            </a:pPr>
            <a:r>
              <a:rPr lang="en-US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Input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>
            <a:off x="3433031" y="1675145"/>
            <a:ext cx="278073" cy="3047245"/>
          </a:xfrm>
          <a:prstGeom prst="triangle">
            <a:avLst>
              <a:gd name="adj" fmla="val 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0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84;p80">
            <a:extLst>
              <a:ext uri="{FF2B5EF4-FFF2-40B4-BE49-F238E27FC236}">
                <a16:creationId xmlns:a16="http://schemas.microsoft.com/office/drawing/2014/main" id="{8B904443-23CA-4630-90F7-0F71CC65E483}"/>
              </a:ext>
            </a:extLst>
          </p:cNvPr>
          <p:cNvSpPr/>
          <p:nvPr/>
        </p:nvSpPr>
        <p:spPr>
          <a:xfrm>
            <a:off x="4020358" y="1768244"/>
            <a:ext cx="3962329" cy="228529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1" name="Google Shape;2090;p81">
            <a:extLst>
              <a:ext uri="{FF2B5EF4-FFF2-40B4-BE49-F238E27FC236}">
                <a16:creationId xmlns:a16="http://schemas.microsoft.com/office/drawing/2014/main" id="{04FAFA67-8DE2-4E31-BE92-69BEAC2984E0}"/>
              </a:ext>
            </a:extLst>
          </p:cNvPr>
          <p:cNvSpPr txBox="1">
            <a:spLocks/>
          </p:cNvSpPr>
          <p:nvPr/>
        </p:nvSpPr>
        <p:spPr>
          <a:xfrm>
            <a:off x="801770" y="3685735"/>
            <a:ext cx="1102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>
              <a:spcAft>
                <a:spcPts val="1600"/>
              </a:spcAft>
              <a:buFont typeface="Dosis Light"/>
              <a:buNone/>
            </a:pPr>
            <a:r>
              <a:rPr lang="en-US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Input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>
            <a:off x="3433031" y="1675145"/>
            <a:ext cx="278073" cy="3047245"/>
          </a:xfrm>
          <a:prstGeom prst="triangle">
            <a:avLst>
              <a:gd name="adj" fmla="val 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7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4020358" y="2255259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4020358" y="2111859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4020358" y="2004522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4020358" y="1829196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4020358" y="1814237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1" name="Google Shape;2090;p81">
            <a:extLst>
              <a:ext uri="{FF2B5EF4-FFF2-40B4-BE49-F238E27FC236}">
                <a16:creationId xmlns:a16="http://schemas.microsoft.com/office/drawing/2014/main" id="{04FAFA67-8DE2-4E31-BE92-69BEAC2984E0}"/>
              </a:ext>
            </a:extLst>
          </p:cNvPr>
          <p:cNvSpPr txBox="1">
            <a:spLocks/>
          </p:cNvSpPr>
          <p:nvPr/>
        </p:nvSpPr>
        <p:spPr>
          <a:xfrm>
            <a:off x="801770" y="3685735"/>
            <a:ext cx="1102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>
              <a:spcAft>
                <a:spcPts val="1600"/>
              </a:spcAft>
              <a:buFont typeface="Dosis Light"/>
              <a:buNone/>
            </a:pPr>
            <a:r>
              <a:rPr lang="en-US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Input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>
            <a:off x="3433031" y="1675145"/>
            <a:ext cx="278073" cy="3047245"/>
          </a:xfrm>
          <a:prstGeom prst="triangle">
            <a:avLst>
              <a:gd name="adj" fmla="val 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380;p85">
            <a:extLst>
              <a:ext uri="{FF2B5EF4-FFF2-40B4-BE49-F238E27FC236}">
                <a16:creationId xmlns:a16="http://schemas.microsoft.com/office/drawing/2014/main" id="{D49BDB29-44C1-4FEE-8A39-7E9CF643399D}"/>
              </a:ext>
            </a:extLst>
          </p:cNvPr>
          <p:cNvSpPr txBox="1">
            <a:spLocks/>
          </p:cNvSpPr>
          <p:nvPr/>
        </p:nvSpPr>
        <p:spPr>
          <a:xfrm>
            <a:off x="4703034" y="726964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Convolutions layer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+ </a:t>
            </a:r>
            <a:r>
              <a:rPr lang="en-US" sz="2400" dirty="0" err="1">
                <a:solidFill>
                  <a:schemeClr val="dk2"/>
                </a:solidFill>
                <a:latin typeface="Staatliches"/>
                <a:sym typeface="Dosis Light"/>
              </a:rPr>
              <a:t>Relu</a:t>
            </a:r>
            <a:endParaRPr lang="en-US" sz="2400" dirty="0">
              <a:solidFill>
                <a:schemeClr val="dk2"/>
              </a:solidFill>
              <a:latin typeface="Staatliches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3944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2816840" y="3012732"/>
            <a:ext cx="1682377" cy="970288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2816840" y="2869372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2816840" y="2761995"/>
            <a:ext cx="1682377" cy="970288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2816840" y="2586709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2816840" y="2571750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 flipH="1">
            <a:off x="2746438" y="2317308"/>
            <a:ext cx="140804" cy="1542992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58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2816840" y="3012732"/>
            <a:ext cx="1682377" cy="970288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2816840" y="2869372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2816840" y="2761995"/>
            <a:ext cx="1682377" cy="970288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2816840" y="2586709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2816840" y="2571750"/>
            <a:ext cx="1682378" cy="97031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50" y="1814237"/>
            <a:ext cx="1781200" cy="1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747520" y="2926080"/>
            <a:ext cx="294640" cy="28448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 flipH="1">
            <a:off x="2746438" y="2317308"/>
            <a:ext cx="140804" cy="1542992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081;p80">
            <a:extLst>
              <a:ext uri="{FF2B5EF4-FFF2-40B4-BE49-F238E27FC236}">
                <a16:creationId xmlns:a16="http://schemas.microsoft.com/office/drawing/2014/main" id="{0D6395F2-F5F8-40C6-9ABA-C1AF4C2B24EA}"/>
              </a:ext>
            </a:extLst>
          </p:cNvPr>
          <p:cNvSpPr/>
          <p:nvPr/>
        </p:nvSpPr>
        <p:spPr>
          <a:xfrm>
            <a:off x="4832626" y="2270791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82;p80">
            <a:extLst>
              <a:ext uri="{FF2B5EF4-FFF2-40B4-BE49-F238E27FC236}">
                <a16:creationId xmlns:a16="http://schemas.microsoft.com/office/drawing/2014/main" id="{62D46CB1-1943-44F8-9098-64A4D5BC9D58}"/>
              </a:ext>
            </a:extLst>
          </p:cNvPr>
          <p:cNvSpPr/>
          <p:nvPr/>
        </p:nvSpPr>
        <p:spPr>
          <a:xfrm>
            <a:off x="4832626" y="2127391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83;p80">
            <a:extLst>
              <a:ext uri="{FF2B5EF4-FFF2-40B4-BE49-F238E27FC236}">
                <a16:creationId xmlns:a16="http://schemas.microsoft.com/office/drawing/2014/main" id="{18FA6BEA-D3D9-4980-BC1C-54A8D1DE5299}"/>
              </a:ext>
            </a:extLst>
          </p:cNvPr>
          <p:cNvSpPr/>
          <p:nvPr/>
        </p:nvSpPr>
        <p:spPr>
          <a:xfrm>
            <a:off x="4832626" y="2020054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84;p80">
            <a:extLst>
              <a:ext uri="{FF2B5EF4-FFF2-40B4-BE49-F238E27FC236}">
                <a16:creationId xmlns:a16="http://schemas.microsoft.com/office/drawing/2014/main" id="{E2A799EA-BA1C-468B-98F8-DBDF3FA3FBF5}"/>
              </a:ext>
            </a:extLst>
          </p:cNvPr>
          <p:cNvSpPr/>
          <p:nvPr/>
        </p:nvSpPr>
        <p:spPr>
          <a:xfrm>
            <a:off x="4832626" y="1844728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084;p80">
            <a:extLst>
              <a:ext uri="{FF2B5EF4-FFF2-40B4-BE49-F238E27FC236}">
                <a16:creationId xmlns:a16="http://schemas.microsoft.com/office/drawing/2014/main" id="{1739B9BE-1E3F-4697-A603-2928AF46DA21}"/>
              </a:ext>
            </a:extLst>
          </p:cNvPr>
          <p:cNvSpPr/>
          <p:nvPr/>
        </p:nvSpPr>
        <p:spPr>
          <a:xfrm>
            <a:off x="4832626" y="1829769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BC14BA-0E5D-4FA7-A243-9C8DA30DABF9}"/>
              </a:ext>
            </a:extLst>
          </p:cNvPr>
          <p:cNvSpPr/>
          <p:nvPr/>
        </p:nvSpPr>
        <p:spPr>
          <a:xfrm>
            <a:off x="3924926" y="2941867"/>
            <a:ext cx="345107" cy="26869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15CA197-CDBB-4839-B6F7-2A68114A183D}"/>
              </a:ext>
            </a:extLst>
          </p:cNvPr>
          <p:cNvSpPr/>
          <p:nvPr/>
        </p:nvSpPr>
        <p:spPr>
          <a:xfrm rot="5686346" flipH="1">
            <a:off x="5112659" y="2205582"/>
            <a:ext cx="132990" cy="1807279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2380;p85">
            <a:extLst>
              <a:ext uri="{FF2B5EF4-FFF2-40B4-BE49-F238E27FC236}">
                <a16:creationId xmlns:a16="http://schemas.microsoft.com/office/drawing/2014/main" id="{935A815D-9CFA-486D-9F3C-5330AF1E3AF6}"/>
              </a:ext>
            </a:extLst>
          </p:cNvPr>
          <p:cNvSpPr txBox="1">
            <a:spLocks/>
          </p:cNvSpPr>
          <p:nvPr/>
        </p:nvSpPr>
        <p:spPr>
          <a:xfrm>
            <a:off x="5383754" y="533160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Max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86948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1869557" y="2730982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1869557" y="2587638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1869557" y="2480245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1869557" y="2304975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1869557" y="2290016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0" y="1970277"/>
            <a:ext cx="926857" cy="92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106567" y="2372442"/>
            <a:ext cx="153318" cy="14803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 flipH="1">
            <a:off x="1617042" y="2102161"/>
            <a:ext cx="73268" cy="802903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081;p80">
            <a:extLst>
              <a:ext uri="{FF2B5EF4-FFF2-40B4-BE49-F238E27FC236}">
                <a16:creationId xmlns:a16="http://schemas.microsoft.com/office/drawing/2014/main" id="{0D6395F2-F5F8-40C6-9ABA-C1AF4C2B24EA}"/>
              </a:ext>
            </a:extLst>
          </p:cNvPr>
          <p:cNvSpPr/>
          <p:nvPr/>
        </p:nvSpPr>
        <p:spPr>
          <a:xfrm>
            <a:off x="2909107" y="2730994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82;p80">
            <a:extLst>
              <a:ext uri="{FF2B5EF4-FFF2-40B4-BE49-F238E27FC236}">
                <a16:creationId xmlns:a16="http://schemas.microsoft.com/office/drawing/2014/main" id="{62D46CB1-1943-44F8-9098-64A4D5BC9D58}"/>
              </a:ext>
            </a:extLst>
          </p:cNvPr>
          <p:cNvSpPr/>
          <p:nvPr/>
        </p:nvSpPr>
        <p:spPr>
          <a:xfrm>
            <a:off x="2909106" y="2587638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83;p80">
            <a:extLst>
              <a:ext uri="{FF2B5EF4-FFF2-40B4-BE49-F238E27FC236}">
                <a16:creationId xmlns:a16="http://schemas.microsoft.com/office/drawing/2014/main" id="{18FA6BEA-D3D9-4980-BC1C-54A8D1DE5299}"/>
              </a:ext>
            </a:extLst>
          </p:cNvPr>
          <p:cNvSpPr/>
          <p:nvPr/>
        </p:nvSpPr>
        <p:spPr>
          <a:xfrm>
            <a:off x="2909107" y="2480257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84;p80">
            <a:extLst>
              <a:ext uri="{FF2B5EF4-FFF2-40B4-BE49-F238E27FC236}">
                <a16:creationId xmlns:a16="http://schemas.microsoft.com/office/drawing/2014/main" id="{E2A799EA-BA1C-468B-98F8-DBDF3FA3FBF5}"/>
              </a:ext>
            </a:extLst>
          </p:cNvPr>
          <p:cNvSpPr/>
          <p:nvPr/>
        </p:nvSpPr>
        <p:spPr>
          <a:xfrm>
            <a:off x="2909106" y="2304975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084;p80">
            <a:extLst>
              <a:ext uri="{FF2B5EF4-FFF2-40B4-BE49-F238E27FC236}">
                <a16:creationId xmlns:a16="http://schemas.microsoft.com/office/drawing/2014/main" id="{1739B9BE-1E3F-4697-A603-2928AF46DA21}"/>
              </a:ext>
            </a:extLst>
          </p:cNvPr>
          <p:cNvSpPr/>
          <p:nvPr/>
        </p:nvSpPr>
        <p:spPr>
          <a:xfrm>
            <a:off x="2909106" y="2290016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BC14BA-0E5D-4FA7-A243-9C8DA30DABF9}"/>
              </a:ext>
            </a:extLst>
          </p:cNvPr>
          <p:cNvSpPr/>
          <p:nvPr/>
        </p:nvSpPr>
        <p:spPr>
          <a:xfrm>
            <a:off x="2393156" y="2466325"/>
            <a:ext cx="179578" cy="13981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15CA197-CDBB-4839-B6F7-2A68114A183D}"/>
              </a:ext>
            </a:extLst>
          </p:cNvPr>
          <p:cNvSpPr/>
          <p:nvPr/>
        </p:nvSpPr>
        <p:spPr>
          <a:xfrm rot="5686346" flipH="1">
            <a:off x="3009595" y="2099341"/>
            <a:ext cx="69202" cy="940427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081;p80">
            <a:extLst>
              <a:ext uri="{FF2B5EF4-FFF2-40B4-BE49-F238E27FC236}">
                <a16:creationId xmlns:a16="http://schemas.microsoft.com/office/drawing/2014/main" id="{23B71B58-7C25-4AA2-AC16-E5225841ED7F}"/>
              </a:ext>
            </a:extLst>
          </p:cNvPr>
          <p:cNvSpPr/>
          <p:nvPr/>
        </p:nvSpPr>
        <p:spPr>
          <a:xfrm>
            <a:off x="4539730" y="2390492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82;p80">
            <a:extLst>
              <a:ext uri="{FF2B5EF4-FFF2-40B4-BE49-F238E27FC236}">
                <a16:creationId xmlns:a16="http://schemas.microsoft.com/office/drawing/2014/main" id="{C0F6FAF6-B015-4A5E-8BA6-E1490D190F72}"/>
              </a:ext>
            </a:extLst>
          </p:cNvPr>
          <p:cNvSpPr/>
          <p:nvPr/>
        </p:nvSpPr>
        <p:spPr>
          <a:xfrm>
            <a:off x="4539730" y="2247092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83;p80">
            <a:extLst>
              <a:ext uri="{FF2B5EF4-FFF2-40B4-BE49-F238E27FC236}">
                <a16:creationId xmlns:a16="http://schemas.microsoft.com/office/drawing/2014/main" id="{C0068E6F-947E-4429-AF23-72A9EBAA9E3C}"/>
              </a:ext>
            </a:extLst>
          </p:cNvPr>
          <p:cNvSpPr/>
          <p:nvPr/>
        </p:nvSpPr>
        <p:spPr>
          <a:xfrm>
            <a:off x="4539730" y="2139755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084;p80">
            <a:extLst>
              <a:ext uri="{FF2B5EF4-FFF2-40B4-BE49-F238E27FC236}">
                <a16:creationId xmlns:a16="http://schemas.microsoft.com/office/drawing/2014/main" id="{E9B5C7EE-C839-4D60-894B-58592DEB1A26}"/>
              </a:ext>
            </a:extLst>
          </p:cNvPr>
          <p:cNvSpPr/>
          <p:nvPr/>
        </p:nvSpPr>
        <p:spPr>
          <a:xfrm>
            <a:off x="4539730" y="1964429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084;p80">
            <a:extLst>
              <a:ext uri="{FF2B5EF4-FFF2-40B4-BE49-F238E27FC236}">
                <a16:creationId xmlns:a16="http://schemas.microsoft.com/office/drawing/2014/main" id="{E606CA08-B7B8-4B16-BBA2-4E6BC44480BC}"/>
              </a:ext>
            </a:extLst>
          </p:cNvPr>
          <p:cNvSpPr/>
          <p:nvPr/>
        </p:nvSpPr>
        <p:spPr>
          <a:xfrm>
            <a:off x="4539730" y="1949470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80;p85">
            <a:extLst>
              <a:ext uri="{FF2B5EF4-FFF2-40B4-BE49-F238E27FC236}">
                <a16:creationId xmlns:a16="http://schemas.microsoft.com/office/drawing/2014/main" id="{48F811DA-4CB2-43C6-8AED-D70565D2E7E6}"/>
              </a:ext>
            </a:extLst>
          </p:cNvPr>
          <p:cNvSpPr txBox="1">
            <a:spLocks/>
          </p:cNvSpPr>
          <p:nvPr/>
        </p:nvSpPr>
        <p:spPr>
          <a:xfrm>
            <a:off x="5222406" y="862197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Convolutions layer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+ </a:t>
            </a:r>
            <a:r>
              <a:rPr lang="en-US" sz="2400" dirty="0" err="1">
                <a:solidFill>
                  <a:schemeClr val="dk2"/>
                </a:solidFill>
                <a:latin typeface="Staatliches"/>
                <a:sym typeface="Dosis Light"/>
              </a:rPr>
              <a:t>Relu</a:t>
            </a:r>
            <a:endParaRPr lang="en-US" sz="2400" dirty="0">
              <a:solidFill>
                <a:schemeClr val="dk2"/>
              </a:solidFill>
              <a:latin typeface="Staatliches"/>
              <a:sym typeface="Dosis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00AEF-1502-4F8E-976A-874E862F2AED}"/>
              </a:ext>
            </a:extLst>
          </p:cNvPr>
          <p:cNvSpPr/>
          <p:nvPr/>
        </p:nvSpPr>
        <p:spPr>
          <a:xfrm>
            <a:off x="3968178" y="2597677"/>
            <a:ext cx="345107" cy="26869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A42BEBE-FEFE-4D69-B383-4C2C392F5EB9}"/>
              </a:ext>
            </a:extLst>
          </p:cNvPr>
          <p:cNvSpPr/>
          <p:nvPr/>
        </p:nvSpPr>
        <p:spPr>
          <a:xfrm rot="5686346" flipH="1">
            <a:off x="5155911" y="1861392"/>
            <a:ext cx="132990" cy="1807279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18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1869557" y="2730982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1869557" y="2587638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1869557" y="2480245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1869557" y="2304975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1869557" y="2290016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0" y="1970277"/>
            <a:ext cx="926857" cy="92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106567" y="2372442"/>
            <a:ext cx="153318" cy="14803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 flipH="1">
            <a:off x="1617042" y="2102161"/>
            <a:ext cx="73268" cy="802903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081;p80">
            <a:extLst>
              <a:ext uri="{FF2B5EF4-FFF2-40B4-BE49-F238E27FC236}">
                <a16:creationId xmlns:a16="http://schemas.microsoft.com/office/drawing/2014/main" id="{0D6395F2-F5F8-40C6-9ABA-C1AF4C2B24EA}"/>
              </a:ext>
            </a:extLst>
          </p:cNvPr>
          <p:cNvSpPr/>
          <p:nvPr/>
        </p:nvSpPr>
        <p:spPr>
          <a:xfrm>
            <a:off x="2909107" y="2730994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82;p80">
            <a:extLst>
              <a:ext uri="{FF2B5EF4-FFF2-40B4-BE49-F238E27FC236}">
                <a16:creationId xmlns:a16="http://schemas.microsoft.com/office/drawing/2014/main" id="{62D46CB1-1943-44F8-9098-64A4D5BC9D58}"/>
              </a:ext>
            </a:extLst>
          </p:cNvPr>
          <p:cNvSpPr/>
          <p:nvPr/>
        </p:nvSpPr>
        <p:spPr>
          <a:xfrm>
            <a:off x="2909106" y="2587638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83;p80">
            <a:extLst>
              <a:ext uri="{FF2B5EF4-FFF2-40B4-BE49-F238E27FC236}">
                <a16:creationId xmlns:a16="http://schemas.microsoft.com/office/drawing/2014/main" id="{18FA6BEA-D3D9-4980-BC1C-54A8D1DE5299}"/>
              </a:ext>
            </a:extLst>
          </p:cNvPr>
          <p:cNvSpPr/>
          <p:nvPr/>
        </p:nvSpPr>
        <p:spPr>
          <a:xfrm>
            <a:off x="2909107" y="2480257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84;p80">
            <a:extLst>
              <a:ext uri="{FF2B5EF4-FFF2-40B4-BE49-F238E27FC236}">
                <a16:creationId xmlns:a16="http://schemas.microsoft.com/office/drawing/2014/main" id="{E2A799EA-BA1C-468B-98F8-DBDF3FA3FBF5}"/>
              </a:ext>
            </a:extLst>
          </p:cNvPr>
          <p:cNvSpPr/>
          <p:nvPr/>
        </p:nvSpPr>
        <p:spPr>
          <a:xfrm>
            <a:off x="2909106" y="2304975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084;p80">
            <a:extLst>
              <a:ext uri="{FF2B5EF4-FFF2-40B4-BE49-F238E27FC236}">
                <a16:creationId xmlns:a16="http://schemas.microsoft.com/office/drawing/2014/main" id="{1739B9BE-1E3F-4697-A603-2928AF46DA21}"/>
              </a:ext>
            </a:extLst>
          </p:cNvPr>
          <p:cNvSpPr/>
          <p:nvPr/>
        </p:nvSpPr>
        <p:spPr>
          <a:xfrm>
            <a:off x="2909106" y="2290016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BC14BA-0E5D-4FA7-A243-9C8DA30DABF9}"/>
              </a:ext>
            </a:extLst>
          </p:cNvPr>
          <p:cNvSpPr/>
          <p:nvPr/>
        </p:nvSpPr>
        <p:spPr>
          <a:xfrm>
            <a:off x="2393156" y="2466325"/>
            <a:ext cx="179578" cy="13981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15CA197-CDBB-4839-B6F7-2A68114A183D}"/>
              </a:ext>
            </a:extLst>
          </p:cNvPr>
          <p:cNvSpPr/>
          <p:nvPr/>
        </p:nvSpPr>
        <p:spPr>
          <a:xfrm rot="5686346" flipH="1">
            <a:off x="3009595" y="2099341"/>
            <a:ext cx="69202" cy="940427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081;p80">
            <a:extLst>
              <a:ext uri="{FF2B5EF4-FFF2-40B4-BE49-F238E27FC236}">
                <a16:creationId xmlns:a16="http://schemas.microsoft.com/office/drawing/2014/main" id="{23B71B58-7C25-4AA2-AC16-E5225841ED7F}"/>
              </a:ext>
            </a:extLst>
          </p:cNvPr>
          <p:cNvSpPr/>
          <p:nvPr/>
        </p:nvSpPr>
        <p:spPr>
          <a:xfrm>
            <a:off x="4539730" y="2390492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82;p80">
            <a:extLst>
              <a:ext uri="{FF2B5EF4-FFF2-40B4-BE49-F238E27FC236}">
                <a16:creationId xmlns:a16="http://schemas.microsoft.com/office/drawing/2014/main" id="{C0F6FAF6-B015-4A5E-8BA6-E1490D190F72}"/>
              </a:ext>
            </a:extLst>
          </p:cNvPr>
          <p:cNvSpPr/>
          <p:nvPr/>
        </p:nvSpPr>
        <p:spPr>
          <a:xfrm>
            <a:off x="4539730" y="2247092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83;p80">
            <a:extLst>
              <a:ext uri="{FF2B5EF4-FFF2-40B4-BE49-F238E27FC236}">
                <a16:creationId xmlns:a16="http://schemas.microsoft.com/office/drawing/2014/main" id="{C0068E6F-947E-4429-AF23-72A9EBAA9E3C}"/>
              </a:ext>
            </a:extLst>
          </p:cNvPr>
          <p:cNvSpPr/>
          <p:nvPr/>
        </p:nvSpPr>
        <p:spPr>
          <a:xfrm>
            <a:off x="4539730" y="2139755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084;p80">
            <a:extLst>
              <a:ext uri="{FF2B5EF4-FFF2-40B4-BE49-F238E27FC236}">
                <a16:creationId xmlns:a16="http://schemas.microsoft.com/office/drawing/2014/main" id="{E9B5C7EE-C839-4D60-894B-58592DEB1A26}"/>
              </a:ext>
            </a:extLst>
          </p:cNvPr>
          <p:cNvSpPr/>
          <p:nvPr/>
        </p:nvSpPr>
        <p:spPr>
          <a:xfrm>
            <a:off x="4539730" y="1964429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084;p80">
            <a:extLst>
              <a:ext uri="{FF2B5EF4-FFF2-40B4-BE49-F238E27FC236}">
                <a16:creationId xmlns:a16="http://schemas.microsoft.com/office/drawing/2014/main" id="{E606CA08-B7B8-4B16-BBA2-4E6BC44480BC}"/>
              </a:ext>
            </a:extLst>
          </p:cNvPr>
          <p:cNvSpPr/>
          <p:nvPr/>
        </p:nvSpPr>
        <p:spPr>
          <a:xfrm>
            <a:off x="4539730" y="1949470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80;p85">
            <a:extLst>
              <a:ext uri="{FF2B5EF4-FFF2-40B4-BE49-F238E27FC236}">
                <a16:creationId xmlns:a16="http://schemas.microsoft.com/office/drawing/2014/main" id="{48F811DA-4CB2-43C6-8AED-D70565D2E7E6}"/>
              </a:ext>
            </a:extLst>
          </p:cNvPr>
          <p:cNvSpPr txBox="1">
            <a:spLocks/>
          </p:cNvSpPr>
          <p:nvPr/>
        </p:nvSpPr>
        <p:spPr>
          <a:xfrm>
            <a:off x="5222406" y="862197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Convolutions layer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+ </a:t>
            </a:r>
            <a:r>
              <a:rPr lang="en-US" sz="2400" dirty="0" err="1">
                <a:solidFill>
                  <a:schemeClr val="dk2"/>
                </a:solidFill>
                <a:latin typeface="Staatliches"/>
                <a:sym typeface="Dosis Light"/>
              </a:rPr>
              <a:t>Relu</a:t>
            </a:r>
            <a:endParaRPr lang="en-US" sz="2400" dirty="0">
              <a:solidFill>
                <a:schemeClr val="dk2"/>
              </a:solidFill>
              <a:latin typeface="Staatliches"/>
              <a:sym typeface="Dosis Ligh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00AEF-1502-4F8E-976A-874E862F2AED}"/>
              </a:ext>
            </a:extLst>
          </p:cNvPr>
          <p:cNvSpPr/>
          <p:nvPr/>
        </p:nvSpPr>
        <p:spPr>
          <a:xfrm>
            <a:off x="3968178" y="2597677"/>
            <a:ext cx="345107" cy="26869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A42BEBE-FEFE-4D69-B383-4C2C392F5EB9}"/>
              </a:ext>
            </a:extLst>
          </p:cNvPr>
          <p:cNvSpPr/>
          <p:nvPr/>
        </p:nvSpPr>
        <p:spPr>
          <a:xfrm rot="5686346" flipH="1">
            <a:off x="5155911" y="1861392"/>
            <a:ext cx="132990" cy="1807279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2380;p85">
            <a:extLst>
              <a:ext uri="{FF2B5EF4-FFF2-40B4-BE49-F238E27FC236}">
                <a16:creationId xmlns:a16="http://schemas.microsoft.com/office/drawing/2014/main" id="{A99C3F4D-C273-4634-941F-163D320120AA}"/>
              </a:ext>
            </a:extLst>
          </p:cNvPr>
          <p:cNvSpPr txBox="1">
            <a:spLocks/>
          </p:cNvSpPr>
          <p:nvPr/>
        </p:nvSpPr>
        <p:spPr>
          <a:xfrm>
            <a:off x="6828474" y="3533137"/>
            <a:ext cx="3087686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5400" dirty="0">
                <a:solidFill>
                  <a:schemeClr val="dk2"/>
                </a:solidFill>
                <a:latin typeface="Staatliches"/>
                <a:sym typeface="Dosi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3270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81;p80">
            <a:extLst>
              <a:ext uri="{FF2B5EF4-FFF2-40B4-BE49-F238E27FC236}">
                <a16:creationId xmlns:a16="http://schemas.microsoft.com/office/drawing/2014/main" id="{77DBEA52-3764-42F8-8194-AA9431058480}"/>
              </a:ext>
            </a:extLst>
          </p:cNvPr>
          <p:cNvSpPr/>
          <p:nvPr/>
        </p:nvSpPr>
        <p:spPr>
          <a:xfrm>
            <a:off x="1869557" y="2730982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082;p80">
            <a:extLst>
              <a:ext uri="{FF2B5EF4-FFF2-40B4-BE49-F238E27FC236}">
                <a16:creationId xmlns:a16="http://schemas.microsoft.com/office/drawing/2014/main" id="{1A4C60CA-7873-4B7D-9572-A27995A0B33F}"/>
              </a:ext>
            </a:extLst>
          </p:cNvPr>
          <p:cNvSpPr/>
          <p:nvPr/>
        </p:nvSpPr>
        <p:spPr>
          <a:xfrm>
            <a:off x="1869557" y="2587638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83;p80">
            <a:extLst>
              <a:ext uri="{FF2B5EF4-FFF2-40B4-BE49-F238E27FC236}">
                <a16:creationId xmlns:a16="http://schemas.microsoft.com/office/drawing/2014/main" id="{860B3B76-DB72-4FD9-BFD6-5D9D11596801}"/>
              </a:ext>
            </a:extLst>
          </p:cNvPr>
          <p:cNvSpPr/>
          <p:nvPr/>
        </p:nvSpPr>
        <p:spPr>
          <a:xfrm>
            <a:off x="1869557" y="2480245"/>
            <a:ext cx="875435" cy="504895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084;p80">
            <a:extLst>
              <a:ext uri="{FF2B5EF4-FFF2-40B4-BE49-F238E27FC236}">
                <a16:creationId xmlns:a16="http://schemas.microsoft.com/office/drawing/2014/main" id="{04B38DBF-68F9-48BD-95C8-4272858F48BF}"/>
              </a:ext>
            </a:extLst>
          </p:cNvPr>
          <p:cNvSpPr/>
          <p:nvPr/>
        </p:nvSpPr>
        <p:spPr>
          <a:xfrm>
            <a:off x="1869557" y="2304975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84;p80">
            <a:extLst>
              <a:ext uri="{FF2B5EF4-FFF2-40B4-BE49-F238E27FC236}">
                <a16:creationId xmlns:a16="http://schemas.microsoft.com/office/drawing/2014/main" id="{E67E894C-11BE-407D-9711-4EDA0027AF53}"/>
              </a:ext>
            </a:extLst>
          </p:cNvPr>
          <p:cNvSpPr/>
          <p:nvPr/>
        </p:nvSpPr>
        <p:spPr>
          <a:xfrm>
            <a:off x="1869557" y="2290016"/>
            <a:ext cx="875435" cy="504911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80;p80">
            <a:extLst>
              <a:ext uri="{FF2B5EF4-FFF2-40B4-BE49-F238E27FC236}">
                <a16:creationId xmlns:a16="http://schemas.microsoft.com/office/drawing/2014/main" id="{09AD909C-6082-4C64-BD8C-0FDD5244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90" y="1970277"/>
            <a:ext cx="926857" cy="92685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79;p80">
            <a:extLst>
              <a:ext uri="{FF2B5EF4-FFF2-40B4-BE49-F238E27FC236}">
                <a16:creationId xmlns:a16="http://schemas.microsoft.com/office/drawing/2014/main" id="{E8B4160B-8892-4FB3-B67E-6B6811690461}"/>
              </a:ext>
            </a:extLst>
          </p:cNvPr>
          <p:cNvSpPr txBox="1">
            <a:spLocks/>
          </p:cNvSpPr>
          <p:nvPr/>
        </p:nvSpPr>
        <p:spPr>
          <a:xfrm flipH="1">
            <a:off x="-576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buClr>
                <a:schemeClr val="accent3"/>
              </a:buClr>
              <a:buSzPts val="2400"/>
            </a:pPr>
            <a:r>
              <a:rPr lang="en-US" sz="2800" dirty="0">
                <a:solidFill>
                  <a:schemeClr val="accent5"/>
                </a:solidFill>
                <a:latin typeface="Staatliches"/>
                <a:sym typeface="Staatliches"/>
              </a:rPr>
              <a:t>model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4B8DF9-F20A-4C6E-9DD0-00A7DDC58962}"/>
              </a:ext>
            </a:extLst>
          </p:cNvPr>
          <p:cNvSpPr/>
          <p:nvPr/>
        </p:nvSpPr>
        <p:spPr>
          <a:xfrm>
            <a:off x="1106567" y="2372442"/>
            <a:ext cx="153318" cy="148031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5E9C369-8F5C-4530-81AA-2BA42154F18C}"/>
              </a:ext>
            </a:extLst>
          </p:cNvPr>
          <p:cNvSpPr/>
          <p:nvPr/>
        </p:nvSpPr>
        <p:spPr>
          <a:xfrm rot="5686346" flipH="1">
            <a:off x="1617042" y="2102161"/>
            <a:ext cx="73268" cy="802903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2081;p80">
            <a:extLst>
              <a:ext uri="{FF2B5EF4-FFF2-40B4-BE49-F238E27FC236}">
                <a16:creationId xmlns:a16="http://schemas.microsoft.com/office/drawing/2014/main" id="{0D6395F2-F5F8-40C6-9ABA-C1AF4C2B24EA}"/>
              </a:ext>
            </a:extLst>
          </p:cNvPr>
          <p:cNvSpPr/>
          <p:nvPr/>
        </p:nvSpPr>
        <p:spPr>
          <a:xfrm>
            <a:off x="2909107" y="2730994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82;p80">
            <a:extLst>
              <a:ext uri="{FF2B5EF4-FFF2-40B4-BE49-F238E27FC236}">
                <a16:creationId xmlns:a16="http://schemas.microsoft.com/office/drawing/2014/main" id="{62D46CB1-1943-44F8-9098-64A4D5BC9D58}"/>
              </a:ext>
            </a:extLst>
          </p:cNvPr>
          <p:cNvSpPr/>
          <p:nvPr/>
        </p:nvSpPr>
        <p:spPr>
          <a:xfrm>
            <a:off x="2909106" y="2587638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83;p80">
            <a:extLst>
              <a:ext uri="{FF2B5EF4-FFF2-40B4-BE49-F238E27FC236}">
                <a16:creationId xmlns:a16="http://schemas.microsoft.com/office/drawing/2014/main" id="{18FA6BEA-D3D9-4980-BC1C-54A8D1DE5299}"/>
              </a:ext>
            </a:extLst>
          </p:cNvPr>
          <p:cNvSpPr/>
          <p:nvPr/>
        </p:nvSpPr>
        <p:spPr>
          <a:xfrm>
            <a:off x="2909107" y="2480257"/>
            <a:ext cx="1577170" cy="909611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084;p80">
            <a:extLst>
              <a:ext uri="{FF2B5EF4-FFF2-40B4-BE49-F238E27FC236}">
                <a16:creationId xmlns:a16="http://schemas.microsoft.com/office/drawing/2014/main" id="{E2A799EA-BA1C-468B-98F8-DBDF3FA3FBF5}"/>
              </a:ext>
            </a:extLst>
          </p:cNvPr>
          <p:cNvSpPr/>
          <p:nvPr/>
        </p:nvSpPr>
        <p:spPr>
          <a:xfrm>
            <a:off x="2909106" y="2304975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084;p80">
            <a:extLst>
              <a:ext uri="{FF2B5EF4-FFF2-40B4-BE49-F238E27FC236}">
                <a16:creationId xmlns:a16="http://schemas.microsoft.com/office/drawing/2014/main" id="{1739B9BE-1E3F-4697-A603-2928AF46DA21}"/>
              </a:ext>
            </a:extLst>
          </p:cNvPr>
          <p:cNvSpPr/>
          <p:nvPr/>
        </p:nvSpPr>
        <p:spPr>
          <a:xfrm>
            <a:off x="2909106" y="2290016"/>
            <a:ext cx="1577169" cy="909639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BC14BA-0E5D-4FA7-A243-9C8DA30DABF9}"/>
              </a:ext>
            </a:extLst>
          </p:cNvPr>
          <p:cNvSpPr/>
          <p:nvPr/>
        </p:nvSpPr>
        <p:spPr>
          <a:xfrm>
            <a:off x="2393156" y="2466325"/>
            <a:ext cx="179578" cy="13981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15CA197-CDBB-4839-B6F7-2A68114A183D}"/>
              </a:ext>
            </a:extLst>
          </p:cNvPr>
          <p:cNvSpPr/>
          <p:nvPr/>
        </p:nvSpPr>
        <p:spPr>
          <a:xfrm rot="5686346" flipH="1">
            <a:off x="3009595" y="2099341"/>
            <a:ext cx="69202" cy="940427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2081;p80">
            <a:extLst>
              <a:ext uri="{FF2B5EF4-FFF2-40B4-BE49-F238E27FC236}">
                <a16:creationId xmlns:a16="http://schemas.microsoft.com/office/drawing/2014/main" id="{23B71B58-7C25-4AA2-AC16-E5225841ED7F}"/>
              </a:ext>
            </a:extLst>
          </p:cNvPr>
          <p:cNvSpPr/>
          <p:nvPr/>
        </p:nvSpPr>
        <p:spPr>
          <a:xfrm>
            <a:off x="4539730" y="2390492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82;p80">
            <a:extLst>
              <a:ext uri="{FF2B5EF4-FFF2-40B4-BE49-F238E27FC236}">
                <a16:creationId xmlns:a16="http://schemas.microsoft.com/office/drawing/2014/main" id="{C0F6FAF6-B015-4A5E-8BA6-E1490D190F72}"/>
              </a:ext>
            </a:extLst>
          </p:cNvPr>
          <p:cNvSpPr/>
          <p:nvPr/>
        </p:nvSpPr>
        <p:spPr>
          <a:xfrm>
            <a:off x="4539730" y="2247092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83;p80">
            <a:extLst>
              <a:ext uri="{FF2B5EF4-FFF2-40B4-BE49-F238E27FC236}">
                <a16:creationId xmlns:a16="http://schemas.microsoft.com/office/drawing/2014/main" id="{C0068E6F-947E-4429-AF23-72A9EBAA9E3C}"/>
              </a:ext>
            </a:extLst>
          </p:cNvPr>
          <p:cNvSpPr/>
          <p:nvPr/>
        </p:nvSpPr>
        <p:spPr>
          <a:xfrm>
            <a:off x="4539730" y="2139755"/>
            <a:ext cx="3962452" cy="2285290"/>
          </a:xfrm>
          <a:custGeom>
            <a:avLst/>
            <a:gdLst/>
            <a:ahLst/>
            <a:cxnLst/>
            <a:rect l="l" t="t" r="r" b="b"/>
            <a:pathLst>
              <a:path w="55169" h="31820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084;p80">
            <a:extLst>
              <a:ext uri="{FF2B5EF4-FFF2-40B4-BE49-F238E27FC236}">
                <a16:creationId xmlns:a16="http://schemas.microsoft.com/office/drawing/2014/main" id="{E9B5C7EE-C839-4D60-894B-58592DEB1A26}"/>
              </a:ext>
            </a:extLst>
          </p:cNvPr>
          <p:cNvSpPr/>
          <p:nvPr/>
        </p:nvSpPr>
        <p:spPr>
          <a:xfrm>
            <a:off x="4539730" y="1964429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084;p80">
            <a:extLst>
              <a:ext uri="{FF2B5EF4-FFF2-40B4-BE49-F238E27FC236}">
                <a16:creationId xmlns:a16="http://schemas.microsoft.com/office/drawing/2014/main" id="{E606CA08-B7B8-4B16-BBA2-4E6BC44480BC}"/>
              </a:ext>
            </a:extLst>
          </p:cNvPr>
          <p:cNvSpPr/>
          <p:nvPr/>
        </p:nvSpPr>
        <p:spPr>
          <a:xfrm>
            <a:off x="4539730" y="1949470"/>
            <a:ext cx="3962452" cy="2285362"/>
          </a:xfrm>
          <a:custGeom>
            <a:avLst/>
            <a:gdLst/>
            <a:ahLst/>
            <a:cxnLst/>
            <a:rect l="l" t="t" r="r" b="b"/>
            <a:pathLst>
              <a:path w="55169" h="31821" extrusionOk="0">
                <a:moveTo>
                  <a:pt x="27564" y="0"/>
                </a:moveTo>
                <a:lnTo>
                  <a:pt x="0" y="15893"/>
                </a:lnTo>
                <a:lnTo>
                  <a:pt x="27564" y="31820"/>
                </a:lnTo>
                <a:lnTo>
                  <a:pt x="55168" y="15897"/>
                </a:lnTo>
                <a:lnTo>
                  <a:pt x="275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00AEF-1502-4F8E-976A-874E862F2AED}"/>
              </a:ext>
            </a:extLst>
          </p:cNvPr>
          <p:cNvSpPr/>
          <p:nvPr/>
        </p:nvSpPr>
        <p:spPr>
          <a:xfrm>
            <a:off x="3968178" y="2597677"/>
            <a:ext cx="345107" cy="268693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A42BEBE-FEFE-4D69-B383-4C2C392F5EB9}"/>
              </a:ext>
            </a:extLst>
          </p:cNvPr>
          <p:cNvSpPr/>
          <p:nvPr/>
        </p:nvSpPr>
        <p:spPr>
          <a:xfrm rot="5686346" flipH="1">
            <a:off x="5155911" y="1861392"/>
            <a:ext cx="132990" cy="1807279"/>
          </a:xfrm>
          <a:prstGeom prst="triangle">
            <a:avLst>
              <a:gd name="adj" fmla="val 100000"/>
            </a:avLst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2380;p85">
            <a:extLst>
              <a:ext uri="{FF2B5EF4-FFF2-40B4-BE49-F238E27FC236}">
                <a16:creationId xmlns:a16="http://schemas.microsoft.com/office/drawing/2014/main" id="{A99C3F4D-C273-4634-941F-163D320120AA}"/>
              </a:ext>
            </a:extLst>
          </p:cNvPr>
          <p:cNvSpPr txBox="1">
            <a:spLocks/>
          </p:cNvSpPr>
          <p:nvPr/>
        </p:nvSpPr>
        <p:spPr>
          <a:xfrm>
            <a:off x="6828474" y="3533137"/>
            <a:ext cx="3087686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5400" dirty="0">
                <a:solidFill>
                  <a:schemeClr val="dk2"/>
                </a:solidFill>
                <a:latin typeface="Staatliches"/>
                <a:sym typeface="Dosis Light"/>
              </a:rPr>
              <a:t>…</a:t>
            </a:r>
          </a:p>
        </p:txBody>
      </p:sp>
      <p:sp>
        <p:nvSpPr>
          <p:cNvPr id="32" name="Google Shape;2380;p85">
            <a:extLst>
              <a:ext uri="{FF2B5EF4-FFF2-40B4-BE49-F238E27FC236}">
                <a16:creationId xmlns:a16="http://schemas.microsoft.com/office/drawing/2014/main" id="{FA62F0DF-C18A-444A-810A-1D651BC43287}"/>
              </a:ext>
            </a:extLst>
          </p:cNvPr>
          <p:cNvSpPr txBox="1">
            <a:spLocks/>
          </p:cNvSpPr>
          <p:nvPr/>
        </p:nvSpPr>
        <p:spPr>
          <a:xfrm>
            <a:off x="5222406" y="862197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600"/>
              </a:spcAft>
              <a:buClr>
                <a:srgbClr val="EFEFEF"/>
              </a:buClr>
              <a:buSzPts val="1100"/>
            </a:pPr>
            <a:r>
              <a:rPr lang="en-US" sz="2400" dirty="0">
                <a:solidFill>
                  <a:schemeClr val="dk2"/>
                </a:solidFill>
                <a:latin typeface="Staatliches"/>
                <a:sym typeface="Dosis Light"/>
              </a:rPr>
              <a:t>+ drop out </a:t>
            </a:r>
            <a:r>
              <a:rPr lang="ko-KR" altLang="en-US" sz="2400" dirty="0">
                <a:solidFill>
                  <a:schemeClr val="dk2"/>
                </a:solidFill>
                <a:latin typeface="Staatliches"/>
                <a:sym typeface="Dosis Light"/>
              </a:rPr>
              <a:t>적용</a:t>
            </a:r>
            <a:endParaRPr lang="en-US" sz="2400" dirty="0">
              <a:solidFill>
                <a:schemeClr val="dk2"/>
              </a:solidFill>
              <a:latin typeface="Staatliches"/>
              <a:sym typeface="Dosi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422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81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accurity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90" name="Google Shape;2090;p81"/>
          <p:cNvSpPr txBox="1">
            <a:spLocks noGrp="1"/>
          </p:cNvSpPr>
          <p:nvPr>
            <p:ph type="subTitle" idx="4294967295"/>
          </p:nvPr>
        </p:nvSpPr>
        <p:spPr>
          <a:xfrm>
            <a:off x="397199" y="262684"/>
            <a:ext cx="1838519" cy="9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48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female</a:t>
            </a:r>
            <a:endParaRPr sz="4800" b="0" i="0" u="none" strike="noStrike" cap="none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1" name="Google Shape;2091;p81"/>
          <p:cNvSpPr txBox="1">
            <a:spLocks noGrp="1"/>
          </p:cNvSpPr>
          <p:nvPr>
            <p:ph type="subTitle" idx="4294967295"/>
          </p:nvPr>
        </p:nvSpPr>
        <p:spPr>
          <a:xfrm>
            <a:off x="254000" y="1512819"/>
            <a:ext cx="1223675" cy="67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average</a:t>
            </a:r>
            <a:endParaRPr sz="2400" b="0" i="0" u="none" strike="noStrike" cap="none" dirty="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2" name="Google Shape;2092;p81"/>
          <p:cNvSpPr txBox="1">
            <a:spLocks noGrp="1"/>
          </p:cNvSpPr>
          <p:nvPr>
            <p:ph type="subTitle" idx="4294967295"/>
          </p:nvPr>
        </p:nvSpPr>
        <p:spPr>
          <a:xfrm>
            <a:off x="-116212" y="2310395"/>
            <a:ext cx="1558955" cy="96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max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3" name="Google Shape;2093;p81"/>
          <p:cNvSpPr txBox="1">
            <a:spLocks noGrp="1"/>
          </p:cNvSpPr>
          <p:nvPr>
            <p:ph type="subTitle" idx="4294967295"/>
          </p:nvPr>
        </p:nvSpPr>
        <p:spPr>
          <a:xfrm>
            <a:off x="684943" y="3211575"/>
            <a:ext cx="757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min</a:t>
            </a:r>
            <a:endParaRPr sz="2400" b="0" i="0" u="none" strike="noStrike" cap="none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094" name="Google Shape;2094;p81"/>
          <p:cNvCxnSpPr>
            <a:cxnSpLocks/>
          </p:cNvCxnSpPr>
          <p:nvPr/>
        </p:nvCxnSpPr>
        <p:spPr>
          <a:xfrm flipV="1">
            <a:off x="1477675" y="1310641"/>
            <a:ext cx="1" cy="3220719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5" name="Google Shape;2095;p81"/>
          <p:cNvSpPr txBox="1">
            <a:spLocks noGrp="1"/>
          </p:cNvSpPr>
          <p:nvPr>
            <p:ph type="subTitle" idx="4294967295"/>
          </p:nvPr>
        </p:nvSpPr>
        <p:spPr>
          <a:xfrm>
            <a:off x="1477925" y="1540722"/>
            <a:ext cx="757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4"/>
                </a:solidFill>
              </a:rPr>
              <a:t>86</a:t>
            </a:r>
            <a:r>
              <a:rPr lang="en" sz="2400" b="0" i="0" u="none" strike="noStrike" cap="none" dirty="0">
                <a:solidFill>
                  <a:schemeClr val="accent4"/>
                </a:solidFill>
                <a:latin typeface="Dosis Light"/>
                <a:ea typeface="Dosis Light"/>
                <a:cs typeface="Dosis Light"/>
                <a:sym typeface="Dosis Light"/>
              </a:rPr>
              <a:t>%</a:t>
            </a:r>
            <a:endParaRPr sz="2400" b="0" i="0" u="none" strike="noStrike" cap="none" dirty="0">
              <a:solidFill>
                <a:schemeClr val="accent4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096" name="Google Shape;2096;p81"/>
          <p:cNvSpPr txBox="1">
            <a:spLocks noGrp="1"/>
          </p:cNvSpPr>
          <p:nvPr>
            <p:ph type="subTitle" idx="4294967295"/>
          </p:nvPr>
        </p:nvSpPr>
        <p:spPr>
          <a:xfrm>
            <a:off x="1512608" y="2334245"/>
            <a:ext cx="757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5"/>
                </a:solidFill>
              </a:rPr>
              <a:t>90</a:t>
            </a:r>
            <a:r>
              <a:rPr lang="en" sz="2400" b="0" i="0" u="none" strike="noStrike" cap="none" dirty="0">
                <a:solidFill>
                  <a:schemeClr val="accent5"/>
                </a:solidFill>
                <a:latin typeface="Dosis Light"/>
                <a:ea typeface="Dosis Light"/>
                <a:cs typeface="Dosis Light"/>
                <a:sym typeface="Dosis Light"/>
              </a:rPr>
              <a:t>%</a:t>
            </a:r>
            <a:endParaRPr sz="2400" b="0" i="0" u="none" strike="noStrike" cap="none" dirty="0">
              <a:solidFill>
                <a:schemeClr val="accent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097" name="Google Shape;2097;p81"/>
          <p:cNvSpPr txBox="1">
            <a:spLocks noGrp="1"/>
          </p:cNvSpPr>
          <p:nvPr>
            <p:ph type="subTitle" idx="4294967295"/>
          </p:nvPr>
        </p:nvSpPr>
        <p:spPr>
          <a:xfrm>
            <a:off x="1477925" y="3211575"/>
            <a:ext cx="757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dk2"/>
                </a:solidFill>
              </a:rPr>
              <a:t>80</a:t>
            </a:r>
            <a:r>
              <a:rPr lang="en" sz="2400" b="0" i="0" u="none" strike="noStrike" cap="none" dirty="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rPr>
              <a:t>%</a:t>
            </a:r>
            <a:endParaRPr sz="2400" b="0" i="0" u="none" strike="noStrike" cap="none" dirty="0">
              <a:solidFill>
                <a:schemeClr val="dk2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pic>
        <p:nvPicPr>
          <p:cNvPr id="2098" name="Google Shape;2098;p8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44" y="1362120"/>
            <a:ext cx="5868968" cy="3628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3001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006AB80-2910-4973-981C-5EA773E7EFC0}"/>
              </a:ext>
            </a:extLst>
          </p:cNvPr>
          <p:cNvSpPr/>
          <p:nvPr/>
        </p:nvSpPr>
        <p:spPr>
          <a:xfrm>
            <a:off x="-320040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  <p:sp>
        <p:nvSpPr>
          <p:cNvPr id="103" name="Google Shape;314;p58">
            <a:extLst>
              <a:ext uri="{FF2B5EF4-FFF2-40B4-BE49-F238E27FC236}">
                <a16:creationId xmlns:a16="http://schemas.microsoft.com/office/drawing/2014/main" id="{B3D3EC4A-689D-4DCE-97E0-90DCE0C1E349}"/>
              </a:ext>
            </a:extLst>
          </p:cNvPr>
          <p:cNvSpPr txBox="1">
            <a:spLocks/>
          </p:cNvSpPr>
          <p:nvPr/>
        </p:nvSpPr>
        <p:spPr>
          <a:xfrm>
            <a:off x="5176400" y="297901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Animal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Blind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038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81"/>
          <p:cNvSpPr txBox="1">
            <a:spLocks noGrp="1"/>
          </p:cNvSpPr>
          <p:nvPr>
            <p:ph type="ctrTitle" idx="4294967295"/>
          </p:nvPr>
        </p:nvSpPr>
        <p:spPr>
          <a:xfrm flipH="1">
            <a:off x="6437313" y="376873"/>
            <a:ext cx="224948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accurity</a:t>
            </a:r>
            <a:endParaRPr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090" name="Google Shape;2090;p81"/>
          <p:cNvSpPr txBox="1">
            <a:spLocks noGrp="1"/>
          </p:cNvSpPr>
          <p:nvPr>
            <p:ph type="subTitle" idx="4294967295"/>
          </p:nvPr>
        </p:nvSpPr>
        <p:spPr>
          <a:xfrm>
            <a:off x="0" y="261938"/>
            <a:ext cx="1838325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4800" dirty="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rPr>
              <a:t>male</a:t>
            </a:r>
            <a:endParaRPr sz="4800" b="0" i="0" u="none" strike="noStrike" cap="none" dirty="0">
              <a:solidFill>
                <a:schemeClr val="accen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1" name="Google Shape;2091;p81"/>
          <p:cNvSpPr txBox="1">
            <a:spLocks noGrp="1"/>
          </p:cNvSpPr>
          <p:nvPr>
            <p:ph type="subTitle" idx="4294967295"/>
          </p:nvPr>
        </p:nvSpPr>
        <p:spPr>
          <a:xfrm>
            <a:off x="153729" y="1607810"/>
            <a:ext cx="1223963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average</a:t>
            </a:r>
            <a:endParaRPr sz="2400" b="0" i="0" u="none" strike="noStrike" cap="none" dirty="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2" name="Google Shape;2092;p81"/>
          <p:cNvSpPr txBox="1">
            <a:spLocks noGrp="1"/>
          </p:cNvSpPr>
          <p:nvPr>
            <p:ph type="subTitle" idx="4294967295"/>
          </p:nvPr>
        </p:nvSpPr>
        <p:spPr>
          <a:xfrm>
            <a:off x="-239714" y="2355523"/>
            <a:ext cx="1558925" cy="96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max</a:t>
            </a:r>
            <a:endParaRPr sz="2400" b="0" i="0" u="none" strike="noStrike" cap="none" dirty="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3" name="Google Shape;2093;p81"/>
          <p:cNvSpPr txBox="1">
            <a:spLocks noGrp="1"/>
          </p:cNvSpPr>
          <p:nvPr>
            <p:ph type="subTitle" idx="4294967295"/>
          </p:nvPr>
        </p:nvSpPr>
        <p:spPr>
          <a:xfrm>
            <a:off x="539749" y="3091519"/>
            <a:ext cx="7588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2"/>
                </a:solidFill>
                <a:latin typeface="Staatliches"/>
                <a:ea typeface="Staatliches"/>
                <a:cs typeface="Staatliches"/>
                <a:sym typeface="Staatliches"/>
              </a:rPr>
              <a:t>min</a:t>
            </a:r>
            <a:endParaRPr sz="2400" b="0" i="0" u="none" strike="noStrike" cap="none" dirty="0">
              <a:solidFill>
                <a:schemeClr val="accen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5" name="Google Shape;2095;p81"/>
          <p:cNvSpPr txBox="1">
            <a:spLocks noGrp="1"/>
          </p:cNvSpPr>
          <p:nvPr>
            <p:ph type="subTitle" idx="4294967295"/>
          </p:nvPr>
        </p:nvSpPr>
        <p:spPr>
          <a:xfrm>
            <a:off x="1577659" y="1595438"/>
            <a:ext cx="757238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dirty="0">
                <a:solidFill>
                  <a:schemeClr val="accent4"/>
                </a:solidFill>
              </a:rPr>
              <a:t>86</a:t>
            </a:r>
            <a:r>
              <a:rPr lang="en" sz="2400" b="0" i="0" u="none" strike="noStrike" cap="none" dirty="0">
                <a:solidFill>
                  <a:schemeClr val="accent4"/>
                </a:solidFill>
                <a:latin typeface="Dosis Light"/>
                <a:ea typeface="Dosis Light"/>
                <a:cs typeface="Dosis Light"/>
                <a:sym typeface="Dosis Light"/>
              </a:rPr>
              <a:t>%</a:t>
            </a:r>
            <a:endParaRPr sz="2400" b="0" i="0" u="none" strike="noStrike" cap="none" dirty="0">
              <a:solidFill>
                <a:schemeClr val="accent4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096" name="Google Shape;2096;p81"/>
          <p:cNvSpPr txBox="1">
            <a:spLocks noGrp="1"/>
          </p:cNvSpPr>
          <p:nvPr>
            <p:ph type="subTitle" idx="4294967295"/>
          </p:nvPr>
        </p:nvSpPr>
        <p:spPr>
          <a:xfrm>
            <a:off x="1596354" y="2364423"/>
            <a:ext cx="75723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b="0" i="0" u="none" strike="noStrike" cap="none" dirty="0">
                <a:solidFill>
                  <a:schemeClr val="accent5"/>
                </a:solidFill>
                <a:latin typeface="Dosis Light"/>
                <a:ea typeface="Dosis Light"/>
                <a:cs typeface="Dosis Light"/>
                <a:sym typeface="Dosis Light"/>
              </a:rPr>
              <a:t>93%</a:t>
            </a:r>
            <a:endParaRPr sz="2400" b="0" i="0" u="none" strike="noStrike" cap="none" dirty="0">
              <a:solidFill>
                <a:schemeClr val="accent5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2097" name="Google Shape;2097;p81"/>
          <p:cNvSpPr txBox="1">
            <a:spLocks noGrp="1"/>
          </p:cNvSpPr>
          <p:nvPr>
            <p:ph type="subTitle" idx="4294967295"/>
          </p:nvPr>
        </p:nvSpPr>
        <p:spPr>
          <a:xfrm>
            <a:off x="1596354" y="3105150"/>
            <a:ext cx="75723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400" b="0" i="0" u="none" strike="noStrike" cap="none" dirty="0">
                <a:solidFill>
                  <a:schemeClr val="accent3"/>
                </a:solidFill>
                <a:latin typeface="Dosis Light"/>
                <a:ea typeface="Dosis Light"/>
                <a:cs typeface="Dosis Light"/>
                <a:sym typeface="Dosis Light"/>
              </a:rPr>
              <a:t>75%</a:t>
            </a:r>
            <a:endParaRPr sz="2400" b="0" i="0" u="none" strike="noStrike" cap="none" dirty="0">
              <a:solidFill>
                <a:schemeClr val="accent3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cxnSp>
        <p:nvCxnSpPr>
          <p:cNvPr id="2094" name="Google Shape;2094;p81"/>
          <p:cNvCxnSpPr>
            <a:cxnSpLocks/>
          </p:cNvCxnSpPr>
          <p:nvPr/>
        </p:nvCxnSpPr>
        <p:spPr>
          <a:xfrm flipV="1">
            <a:off x="1477675" y="1310641"/>
            <a:ext cx="1" cy="3220719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8" name="Google Shape;2098;p81"/>
          <p:cNvPicPr preferRelativeResize="0"/>
          <p:nvPr/>
        </p:nvPicPr>
        <p:blipFill>
          <a:blip r:embed="rId3"/>
          <a:srcRect/>
          <a:stretch/>
        </p:blipFill>
        <p:spPr>
          <a:xfrm>
            <a:off x="2942307" y="1362120"/>
            <a:ext cx="5856842" cy="3628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06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83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118" name="Google Shape;2118;p83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300" spc="600" dirty="0">
                <a:latin typeface="Jua"/>
                <a:ea typeface="Jua"/>
                <a:cs typeface="Jua"/>
                <a:sym typeface="Jua"/>
              </a:rPr>
              <a:t>확장가능성</a:t>
            </a:r>
            <a:endParaRPr sz="2300" spc="600"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119" name="Google Shape;2119;p83"/>
          <p:cNvGrpSpPr/>
          <p:nvPr/>
        </p:nvGrpSpPr>
        <p:grpSpPr>
          <a:xfrm>
            <a:off x="4782648" y="850152"/>
            <a:ext cx="3641359" cy="3443450"/>
            <a:chOff x="1219875" y="2035600"/>
            <a:chExt cx="2656375" cy="2512000"/>
          </a:xfrm>
        </p:grpSpPr>
        <p:sp>
          <p:nvSpPr>
            <p:cNvPr id="2120" name="Google Shape;2120;p83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83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83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83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83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83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83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83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83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83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83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83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83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83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83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83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83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83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83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83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3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83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83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83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83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83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83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83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83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83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83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3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3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3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83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83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83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83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83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83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83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83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83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83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3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3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3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83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83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83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83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83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83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83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83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3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83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83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83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83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83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83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83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3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3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83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83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83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83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83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83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83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83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83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83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83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83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83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83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83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83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83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83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83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83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83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83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83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83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83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83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83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83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83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83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83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83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83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83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83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83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83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83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83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83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83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83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83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83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83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83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83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83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83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83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83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83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83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83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83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83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83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83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83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83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83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83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83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83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83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83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83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83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83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83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83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83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83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83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83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83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83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83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83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83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83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83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83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83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83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83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83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83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83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83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83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83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83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83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83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83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83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83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83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83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83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83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83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83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83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83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83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83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83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83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83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83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83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83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83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83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83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83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83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83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83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83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83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83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83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83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83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83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84"/>
          <p:cNvSpPr txBox="1">
            <a:spLocks noGrp="1"/>
          </p:cNvSpPr>
          <p:nvPr>
            <p:ph type="ctrTitle"/>
          </p:nvPr>
        </p:nvSpPr>
        <p:spPr>
          <a:xfrm flipH="1">
            <a:off x="4725600" y="360650"/>
            <a:ext cx="346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altLang="en-US" dirty="0">
                <a:latin typeface="Jua"/>
                <a:ea typeface="Jua"/>
                <a:cs typeface="Jua"/>
                <a:sym typeface="Jua"/>
              </a:rPr>
              <a:t>확장성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318" name="Google Shape;2318;p84"/>
          <p:cNvGrpSpPr/>
          <p:nvPr/>
        </p:nvGrpSpPr>
        <p:grpSpPr>
          <a:xfrm>
            <a:off x="2308047" y="3582232"/>
            <a:ext cx="705303" cy="577255"/>
            <a:chOff x="4370168" y="1690503"/>
            <a:chExt cx="869027" cy="711256"/>
          </a:xfrm>
        </p:grpSpPr>
        <p:sp>
          <p:nvSpPr>
            <p:cNvPr id="2319" name="Google Shape;2319;p84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84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84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2" name="Google Shape;2322;p84"/>
          <p:cNvGrpSpPr/>
          <p:nvPr/>
        </p:nvGrpSpPr>
        <p:grpSpPr>
          <a:xfrm>
            <a:off x="4670594" y="3585313"/>
            <a:ext cx="705870" cy="575715"/>
            <a:chOff x="4368768" y="1694298"/>
            <a:chExt cx="869726" cy="709358"/>
          </a:xfrm>
        </p:grpSpPr>
        <p:sp>
          <p:nvSpPr>
            <p:cNvPr id="2323" name="Google Shape;2323;p84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84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84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6" name="Google Shape;2326;p84"/>
          <p:cNvGrpSpPr/>
          <p:nvPr/>
        </p:nvGrpSpPr>
        <p:grpSpPr>
          <a:xfrm>
            <a:off x="7035814" y="3582232"/>
            <a:ext cx="704898" cy="577255"/>
            <a:chOff x="4370666" y="1690503"/>
            <a:chExt cx="868529" cy="711256"/>
          </a:xfrm>
        </p:grpSpPr>
        <p:sp>
          <p:nvSpPr>
            <p:cNvPr id="2327" name="Google Shape;2327;p84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84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84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0" name="Google Shape;2330;p84"/>
          <p:cNvGrpSpPr/>
          <p:nvPr/>
        </p:nvGrpSpPr>
        <p:grpSpPr>
          <a:xfrm>
            <a:off x="7239376" y="3327091"/>
            <a:ext cx="279707" cy="523511"/>
            <a:chOff x="2597700" y="3340275"/>
            <a:chExt cx="198275" cy="371100"/>
          </a:xfrm>
        </p:grpSpPr>
        <p:sp>
          <p:nvSpPr>
            <p:cNvPr id="2331" name="Google Shape;2331;p84"/>
            <p:cNvSpPr/>
            <p:nvPr/>
          </p:nvSpPr>
          <p:spPr>
            <a:xfrm>
              <a:off x="2597700" y="3340275"/>
              <a:ext cx="198275" cy="370875"/>
            </a:xfrm>
            <a:custGeom>
              <a:avLst/>
              <a:gdLst/>
              <a:ahLst/>
              <a:cxnLst/>
              <a:rect l="l" t="t" r="r" b="b"/>
              <a:pathLst>
                <a:path w="7931" h="14835" extrusionOk="0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84"/>
            <p:cNvSpPr/>
            <p:nvPr/>
          </p:nvSpPr>
          <p:spPr>
            <a:xfrm>
              <a:off x="2636800" y="3362950"/>
              <a:ext cx="158975" cy="348425"/>
            </a:xfrm>
            <a:custGeom>
              <a:avLst/>
              <a:gdLst/>
              <a:ahLst/>
              <a:cxnLst/>
              <a:rect l="l" t="t" r="r" b="b"/>
              <a:pathLst>
                <a:path w="6359" h="13937" extrusionOk="0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3" name="Google Shape;2333;p84"/>
          <p:cNvGrpSpPr/>
          <p:nvPr/>
        </p:nvGrpSpPr>
        <p:grpSpPr>
          <a:xfrm>
            <a:off x="2492626" y="3346815"/>
            <a:ext cx="306968" cy="523581"/>
            <a:chOff x="1961300" y="3340250"/>
            <a:chExt cx="217600" cy="371150"/>
          </a:xfrm>
        </p:grpSpPr>
        <p:sp>
          <p:nvSpPr>
            <p:cNvPr id="2334" name="Google Shape;2334;p84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84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84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84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84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84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84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84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84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84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84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84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4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84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84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4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0" name="Google Shape;2350;p84"/>
          <p:cNvGrpSpPr/>
          <p:nvPr/>
        </p:nvGrpSpPr>
        <p:grpSpPr>
          <a:xfrm>
            <a:off x="4875720" y="3313182"/>
            <a:ext cx="306979" cy="551380"/>
            <a:chOff x="1353450" y="3339600"/>
            <a:chExt cx="206650" cy="371175"/>
          </a:xfrm>
        </p:grpSpPr>
        <p:sp>
          <p:nvSpPr>
            <p:cNvPr id="2351" name="Google Shape;2351;p84"/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84"/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84"/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84"/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84"/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84"/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84"/>
            <p:cNvSpPr/>
            <p:nvPr/>
          </p:nvSpPr>
          <p:spPr>
            <a:xfrm>
              <a:off x="1418750" y="3496850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84"/>
            <p:cNvSpPr/>
            <p:nvPr/>
          </p:nvSpPr>
          <p:spPr>
            <a:xfrm>
              <a:off x="1460000" y="3455675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84"/>
            <p:cNvSpPr/>
            <p:nvPr/>
          </p:nvSpPr>
          <p:spPr>
            <a:xfrm>
              <a:off x="1501450" y="3414250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84"/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84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2" name="Google Shape;2362;p84"/>
          <p:cNvSpPr txBox="1">
            <a:spLocks noGrp="1"/>
          </p:cNvSpPr>
          <p:nvPr>
            <p:ph type="subTitle" idx="4294967295"/>
          </p:nvPr>
        </p:nvSpPr>
        <p:spPr>
          <a:xfrm>
            <a:off x="1007269" y="1356913"/>
            <a:ext cx="1954631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000" b="1" spc="6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추천알고리즘 </a:t>
            </a:r>
            <a:endParaRPr sz="2000" b="1" i="0" u="none" strike="noStrike" cap="none" spc="6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63" name="Google Shape;2363;p84"/>
          <p:cNvSpPr txBox="1">
            <a:spLocks noGrp="1"/>
          </p:cNvSpPr>
          <p:nvPr>
            <p:ph type="subTitle" idx="4294967295"/>
          </p:nvPr>
        </p:nvSpPr>
        <p:spPr>
          <a:xfrm>
            <a:off x="1177200" y="1737875"/>
            <a:ext cx="178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로그기반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커플성사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알고리즘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생성가능</a:t>
            </a:r>
            <a:endParaRPr sz="1600" spc="600" dirty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364" name="Google Shape;2364;p84"/>
          <p:cNvCxnSpPr/>
          <p:nvPr/>
        </p:nvCxnSpPr>
        <p:spPr>
          <a:xfrm rot="10800000">
            <a:off x="53816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5" name="Google Shape;2365;p84"/>
          <p:cNvCxnSpPr/>
          <p:nvPr/>
        </p:nvCxnSpPr>
        <p:spPr>
          <a:xfrm rot="10800000">
            <a:off x="773320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6" name="Google Shape;2366;p84"/>
          <p:cNvCxnSpPr/>
          <p:nvPr/>
        </p:nvCxnSpPr>
        <p:spPr>
          <a:xfrm rot="10800000">
            <a:off x="3017975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7" name="Google Shape;2367;p84"/>
          <p:cNvSpPr txBox="1">
            <a:spLocks noGrp="1"/>
          </p:cNvSpPr>
          <p:nvPr>
            <p:ph type="subTitle" idx="4294967295"/>
          </p:nvPr>
        </p:nvSpPr>
        <p:spPr>
          <a:xfrm>
            <a:off x="3253919" y="1356913"/>
            <a:ext cx="2066232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2000" b="1" spc="600" dirty="0">
                <a:solidFill>
                  <a:schemeClr val="lt1"/>
                </a:solidFill>
                <a:latin typeface="Jua"/>
                <a:ea typeface="Jua"/>
                <a:sym typeface="Jua"/>
              </a:rPr>
              <a:t>Ai정확도향상</a:t>
            </a:r>
            <a:endParaRPr sz="2000" b="1" spc="600" dirty="0">
              <a:solidFill>
                <a:schemeClr val="lt1"/>
              </a:solidFill>
              <a:latin typeface="Jua"/>
              <a:ea typeface="Jua"/>
              <a:sym typeface="Jua"/>
            </a:endParaRPr>
          </a:p>
        </p:txBody>
      </p:sp>
      <p:sp>
        <p:nvSpPr>
          <p:cNvPr id="2368" name="Google Shape;2368;p84"/>
          <p:cNvSpPr txBox="1">
            <a:spLocks noGrp="1"/>
          </p:cNvSpPr>
          <p:nvPr>
            <p:ph type="subTitle" idx="4294967295"/>
          </p:nvPr>
        </p:nvSpPr>
        <p:spPr>
          <a:xfrm>
            <a:off x="3453291" y="1722993"/>
            <a:ext cx="1784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데이터추가</a:t>
            </a:r>
            <a:endParaRPr sz="1600" spc="600" dirty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6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추가전처리</a:t>
            </a:r>
            <a:endParaRPr sz="1600" spc="600" dirty="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69" name="Google Shape;2369;p84"/>
          <p:cNvSpPr txBox="1">
            <a:spLocks noGrp="1"/>
          </p:cNvSpPr>
          <p:nvPr>
            <p:ph type="subTitle" idx="4294967295"/>
          </p:nvPr>
        </p:nvSpPr>
        <p:spPr>
          <a:xfrm>
            <a:off x="6427100" y="1356925"/>
            <a:ext cx="1466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None/>
            </a:pPr>
            <a:r>
              <a:rPr lang="en" sz="2000" b="1" spc="600" dirty="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수익창출</a:t>
            </a:r>
            <a:endParaRPr sz="2000" b="1" i="0" u="none" strike="noStrike" cap="none" spc="6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70" name="Google Shape;2370;p84"/>
          <p:cNvSpPr txBox="1">
            <a:spLocks noGrp="1"/>
          </p:cNvSpPr>
          <p:nvPr>
            <p:ph type="subTitle" idx="4294967295"/>
          </p:nvPr>
        </p:nvSpPr>
        <p:spPr>
          <a:xfrm>
            <a:off x="5893700" y="1737875"/>
            <a:ext cx="1784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3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관련광고,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3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매칭우선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spc="300" dirty="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등활용 </a:t>
            </a:r>
            <a:endParaRPr sz="1600" i="0" u="none" strike="noStrike" cap="none" spc="300" dirty="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2371" name="Google Shape;2371;p84"/>
          <p:cNvCxnSpPr/>
          <p:nvPr/>
        </p:nvCxnSpPr>
        <p:spPr>
          <a:xfrm>
            <a:off x="3008450" y="3949000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2" name="Google Shape;2372;p84"/>
          <p:cNvCxnSpPr/>
          <p:nvPr/>
        </p:nvCxnSpPr>
        <p:spPr>
          <a:xfrm>
            <a:off x="5375060" y="395055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18C2770-E0F1-4CFC-8909-ED4E2C10D10F}"/>
              </a:ext>
            </a:extLst>
          </p:cNvPr>
          <p:cNvSpPr/>
          <p:nvPr/>
        </p:nvSpPr>
        <p:spPr>
          <a:xfrm>
            <a:off x="6631160" y="456942"/>
            <a:ext cx="457200" cy="487679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래픽 58" descr="위층 단색으로 채워진">
            <a:extLst>
              <a:ext uri="{FF2B5EF4-FFF2-40B4-BE49-F238E27FC236}">
                <a16:creationId xmlns:a16="http://schemas.microsoft.com/office/drawing/2014/main" id="{DE1DBF68-3A1A-4C59-83BD-BB942B3A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4553" y="543682"/>
            <a:ext cx="314195" cy="3141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>
            <a:extLst>
              <a:ext uri="{FF2B5EF4-FFF2-40B4-BE49-F238E27FC236}">
                <a16:creationId xmlns:a16="http://schemas.microsoft.com/office/drawing/2014/main" id="{818C2770-E0F1-4CFC-8909-ED4E2C10D10F}"/>
              </a:ext>
            </a:extLst>
          </p:cNvPr>
          <p:cNvSpPr/>
          <p:nvPr/>
        </p:nvSpPr>
        <p:spPr>
          <a:xfrm>
            <a:off x="-980501" y="-2643640"/>
            <a:ext cx="11583518" cy="1235572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래픽 58" descr="위층 단색으로 채워진">
            <a:extLst>
              <a:ext uri="{FF2B5EF4-FFF2-40B4-BE49-F238E27FC236}">
                <a16:creationId xmlns:a16="http://schemas.microsoft.com/office/drawing/2014/main" id="{DE1DBF68-3A1A-4C59-83BD-BB942B3A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99878"/>
            <a:ext cx="7960375" cy="796037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2EA3835-9492-4003-A7F4-6D4142A4C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380559" y="-1681800"/>
            <a:ext cx="3245680" cy="72674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5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E0FD5B-80F4-4052-B2D8-CC9686BD422B}"/>
              </a:ext>
            </a:extLst>
          </p:cNvPr>
          <p:cNvCxnSpPr>
            <a:cxnSpLocks/>
          </p:cNvCxnSpPr>
          <p:nvPr/>
        </p:nvCxnSpPr>
        <p:spPr>
          <a:xfrm>
            <a:off x="-8596340" y="2531110"/>
            <a:ext cx="126675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57864BE-8D36-471D-AF58-5CFB437B48C3}"/>
              </a:ext>
            </a:extLst>
          </p:cNvPr>
          <p:cNvSpPr/>
          <p:nvPr/>
        </p:nvSpPr>
        <p:spPr>
          <a:xfrm>
            <a:off x="-8824940" y="2287270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CADC23-C9D8-4332-B3A4-C46AE919A45E}"/>
              </a:ext>
            </a:extLst>
          </p:cNvPr>
          <p:cNvSpPr/>
          <p:nvPr/>
        </p:nvSpPr>
        <p:spPr>
          <a:xfrm>
            <a:off x="-6203111" y="2287269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CB01AB-6E71-487F-8C32-C5268AA2431C}"/>
              </a:ext>
            </a:extLst>
          </p:cNvPr>
          <p:cNvSpPr/>
          <p:nvPr/>
        </p:nvSpPr>
        <p:spPr>
          <a:xfrm>
            <a:off x="-3770461" y="2287268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BA08B2-375C-4069-82EB-404DEC2DF301}"/>
              </a:ext>
            </a:extLst>
          </p:cNvPr>
          <p:cNvSpPr/>
          <p:nvPr/>
        </p:nvSpPr>
        <p:spPr>
          <a:xfrm>
            <a:off x="-1331391" y="2287267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E63446-94DD-491F-BEDE-68DEBFCB108B}"/>
              </a:ext>
            </a:extLst>
          </p:cNvPr>
          <p:cNvSpPr/>
          <p:nvPr/>
        </p:nvSpPr>
        <p:spPr>
          <a:xfrm>
            <a:off x="1111274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9CD4C7-EBE8-4CEE-8749-9F3C26ADABF5}"/>
              </a:ext>
            </a:extLst>
          </p:cNvPr>
          <p:cNvSpPr/>
          <p:nvPr/>
        </p:nvSpPr>
        <p:spPr>
          <a:xfrm>
            <a:off x="3842589" y="2287266"/>
            <a:ext cx="457200" cy="4876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래픽 20" descr="사용자 단색으로 채워진">
            <a:extLst>
              <a:ext uri="{FF2B5EF4-FFF2-40B4-BE49-F238E27FC236}">
                <a16:creationId xmlns:a16="http://schemas.microsoft.com/office/drawing/2014/main" id="{9BDE7583-4975-431A-8A76-C787B10E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96171" y="2319926"/>
            <a:ext cx="422357" cy="422357"/>
          </a:xfrm>
          <a:prstGeom prst="rect">
            <a:avLst/>
          </a:prstGeom>
        </p:spPr>
      </p:pic>
      <p:pic>
        <p:nvPicPr>
          <p:cNvPr id="25" name="그래픽 24" descr="청사진 단색으로 채워진">
            <a:extLst>
              <a:ext uri="{FF2B5EF4-FFF2-40B4-BE49-F238E27FC236}">
                <a16:creationId xmlns:a16="http://schemas.microsoft.com/office/drawing/2014/main" id="{B8CCA7CA-86C3-471F-BC2C-963A7F1ED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44749" y="2344586"/>
            <a:ext cx="373036" cy="373036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CD315B2-597E-40F1-9ECF-01FB572D63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724633" y="2350129"/>
            <a:ext cx="361950" cy="361950"/>
          </a:xfrm>
          <a:prstGeom prst="rect">
            <a:avLst/>
          </a:prstGeom>
        </p:spPr>
      </p:pic>
      <p:pic>
        <p:nvPicPr>
          <p:cNvPr id="29" name="그래픽 28" descr="계층 구조형 단색으로 채워진">
            <a:extLst>
              <a:ext uri="{FF2B5EF4-FFF2-40B4-BE49-F238E27FC236}">
                <a16:creationId xmlns:a16="http://schemas.microsoft.com/office/drawing/2014/main" id="{E3238023-3C66-4EC0-8682-DC18A98FD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4405" y="2332345"/>
            <a:ext cx="372114" cy="372114"/>
          </a:xfrm>
          <a:prstGeom prst="rect">
            <a:avLst/>
          </a:prstGeom>
        </p:spPr>
      </p:pic>
      <p:pic>
        <p:nvPicPr>
          <p:cNvPr id="31" name="그래픽 30" descr="인공 지능 단색으로 채워진">
            <a:extLst>
              <a:ext uri="{FF2B5EF4-FFF2-40B4-BE49-F238E27FC236}">
                <a16:creationId xmlns:a16="http://schemas.microsoft.com/office/drawing/2014/main" id="{59005245-F566-403C-94FF-8306F4E04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65" y="2332345"/>
            <a:ext cx="397697" cy="397697"/>
          </a:xfrm>
          <a:prstGeom prst="rect">
            <a:avLst/>
          </a:prstGeom>
        </p:spPr>
      </p:pic>
      <p:pic>
        <p:nvPicPr>
          <p:cNvPr id="33" name="그래픽 32" descr="위층 단색으로 채워진">
            <a:extLst>
              <a:ext uri="{FF2B5EF4-FFF2-40B4-BE49-F238E27FC236}">
                <a16:creationId xmlns:a16="http://schemas.microsoft.com/office/drawing/2014/main" id="{70B5B4D8-BA8B-4835-BEFF-6387E3E20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982" y="2374006"/>
            <a:ext cx="314195" cy="3141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791C19-D933-4ED3-BCE8-1C423B080F0A}"/>
              </a:ext>
            </a:extLst>
          </p:cNvPr>
          <p:cNvSpPr txBox="1"/>
          <p:nvPr/>
        </p:nvSpPr>
        <p:spPr>
          <a:xfrm>
            <a:off x="3014060" y="1596903"/>
            <a:ext cx="2150922" cy="58477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5"/>
                </a:solidFill>
                <a:latin typeface="Staatliches" panose="020B0600000101010101" charset="0"/>
                <a:ea typeface="HY견고딕" panose="02030600000101010101" pitchFamily="18" charset="-127"/>
              </a:rPr>
              <a:t>확장성</a:t>
            </a:r>
          </a:p>
        </p:txBody>
      </p:sp>
    </p:spTree>
    <p:extLst>
      <p:ext uri="{BB962C8B-B14F-4D97-AF65-F5344CB8AC3E}">
        <p14:creationId xmlns:p14="http://schemas.microsoft.com/office/powerpoint/2010/main" val="1968657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22;p86">
            <a:extLst>
              <a:ext uri="{FF2B5EF4-FFF2-40B4-BE49-F238E27FC236}">
                <a16:creationId xmlns:a16="http://schemas.microsoft.com/office/drawing/2014/main" id="{6B3388B7-281C-4099-BC8A-6778CB2281E7}"/>
              </a:ext>
            </a:extLst>
          </p:cNvPr>
          <p:cNvSpPr txBox="1">
            <a:spLocks/>
          </p:cNvSpPr>
          <p:nvPr/>
        </p:nvSpPr>
        <p:spPr>
          <a:xfrm>
            <a:off x="490290" y="0"/>
            <a:ext cx="8990700" cy="4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>
              <a:buSzPts val="6000"/>
            </a:pPr>
            <a:r>
              <a:rPr lang="en" sz="12200" dirty="0">
                <a:solidFill>
                  <a:schemeClr val="accent5"/>
                </a:solidFill>
              </a:rPr>
              <a:t>Do you want a </a:t>
            </a:r>
          </a:p>
          <a:p>
            <a:pPr>
              <a:buSzPts val="6000"/>
            </a:pPr>
            <a:r>
              <a:rPr lang="en" sz="12200" dirty="0">
                <a:solidFill>
                  <a:schemeClr val="accent5"/>
                </a:solidFill>
              </a:rPr>
              <a:t>date with me?</a:t>
            </a:r>
          </a:p>
        </p:txBody>
      </p:sp>
    </p:spTree>
    <p:extLst>
      <p:ext uri="{BB962C8B-B14F-4D97-AF65-F5344CB8AC3E}">
        <p14:creationId xmlns:p14="http://schemas.microsoft.com/office/powerpoint/2010/main" val="1174354284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7" name="Google Shape;2377;p85"/>
          <p:cNvGrpSpPr/>
          <p:nvPr/>
        </p:nvGrpSpPr>
        <p:grpSpPr>
          <a:xfrm>
            <a:off x="882387" y="3164574"/>
            <a:ext cx="3116481" cy="1301090"/>
            <a:chOff x="1202000" y="2798341"/>
            <a:chExt cx="2538884" cy="1059951"/>
          </a:xfrm>
        </p:grpSpPr>
        <p:sp>
          <p:nvSpPr>
            <p:cNvPr id="2378" name="Google Shape;2378;p85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5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0" name="Google Shape;2380;p85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solidFill>
                  <a:schemeClr val="accent5"/>
                </a:solidFill>
              </a:rPr>
              <a:t>THANKS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2382" name="Google Shape;2382;p85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7"/>
          </a:xfrm>
        </p:grpSpPr>
        <p:sp>
          <p:nvSpPr>
            <p:cNvPr id="2383" name="Google Shape;2383;p85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85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85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85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85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85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85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85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85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85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85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85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85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85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85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85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85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85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85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85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85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85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85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85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85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85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85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85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85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85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85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85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85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85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85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85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85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85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85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85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85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85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85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85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85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85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85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85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85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85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85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85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85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85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7" name="Google Shape;2437;p85"/>
          <p:cNvGrpSpPr/>
          <p:nvPr/>
        </p:nvGrpSpPr>
        <p:grpSpPr>
          <a:xfrm>
            <a:off x="4701388" y="2967461"/>
            <a:ext cx="314160" cy="446883"/>
            <a:chOff x="8137753" y="2733261"/>
            <a:chExt cx="262764" cy="373773"/>
          </a:xfrm>
        </p:grpSpPr>
        <p:sp>
          <p:nvSpPr>
            <p:cNvPr id="2438" name="Google Shape;2438;p85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85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85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85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85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85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85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85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85"/>
          <p:cNvGrpSpPr/>
          <p:nvPr/>
        </p:nvGrpSpPr>
        <p:grpSpPr>
          <a:xfrm>
            <a:off x="4709957" y="2076794"/>
            <a:ext cx="313952" cy="446675"/>
            <a:chOff x="8144921" y="2170747"/>
            <a:chExt cx="262590" cy="373599"/>
          </a:xfrm>
        </p:grpSpPr>
        <p:sp>
          <p:nvSpPr>
            <p:cNvPr id="2447" name="Google Shape;2447;p85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85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85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85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85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85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85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85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85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6" name="Google Shape;2456;p85"/>
          <p:cNvGrpSpPr/>
          <p:nvPr/>
        </p:nvGrpSpPr>
        <p:grpSpPr>
          <a:xfrm>
            <a:off x="4709975" y="2520761"/>
            <a:ext cx="313923" cy="446733"/>
            <a:chOff x="7542583" y="1610473"/>
            <a:chExt cx="262565" cy="373648"/>
          </a:xfrm>
        </p:grpSpPr>
        <p:sp>
          <p:nvSpPr>
            <p:cNvPr id="2457" name="Google Shape;2457;p85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85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85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85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85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85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85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4" name="Google Shape;2464;p85"/>
          <p:cNvSpPr txBox="1"/>
          <p:nvPr/>
        </p:nvSpPr>
        <p:spPr>
          <a:xfrm>
            <a:off x="5502775" y="4545975"/>
            <a:ext cx="2076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Please keep this slide for attribution.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5" name="Google Shape;2465;p85"/>
          <p:cNvGrpSpPr/>
          <p:nvPr/>
        </p:nvGrpSpPr>
        <p:grpSpPr>
          <a:xfrm>
            <a:off x="6140732" y="2409956"/>
            <a:ext cx="1047024" cy="889847"/>
            <a:chOff x="2496989" y="2711760"/>
            <a:chExt cx="615673" cy="523249"/>
          </a:xfrm>
        </p:grpSpPr>
        <p:sp>
          <p:nvSpPr>
            <p:cNvPr id="2466" name="Google Shape;2466;p85"/>
            <p:cNvSpPr/>
            <p:nvPr/>
          </p:nvSpPr>
          <p:spPr>
            <a:xfrm>
              <a:off x="2515469" y="3045948"/>
              <a:ext cx="146064" cy="112208"/>
            </a:xfrm>
            <a:custGeom>
              <a:avLst/>
              <a:gdLst/>
              <a:ahLst/>
              <a:cxnLst/>
              <a:rect l="l" t="t" r="r" b="b"/>
              <a:pathLst>
                <a:path w="6165" h="4736" extrusionOk="0">
                  <a:moveTo>
                    <a:pt x="502" y="1"/>
                  </a:moveTo>
                  <a:cubicBezTo>
                    <a:pt x="263" y="1"/>
                    <a:pt x="95" y="201"/>
                    <a:pt x="0" y="480"/>
                  </a:cubicBezTo>
                  <a:cubicBezTo>
                    <a:pt x="0" y="811"/>
                    <a:pt x="117" y="1152"/>
                    <a:pt x="448" y="1152"/>
                  </a:cubicBezTo>
                  <a:cubicBezTo>
                    <a:pt x="1461" y="1376"/>
                    <a:pt x="1461" y="1707"/>
                    <a:pt x="1568" y="2379"/>
                  </a:cubicBezTo>
                  <a:cubicBezTo>
                    <a:pt x="1568" y="3051"/>
                    <a:pt x="1685" y="3840"/>
                    <a:pt x="2688" y="4395"/>
                  </a:cubicBezTo>
                  <a:cubicBezTo>
                    <a:pt x="3029" y="4619"/>
                    <a:pt x="3360" y="4736"/>
                    <a:pt x="3808" y="4736"/>
                  </a:cubicBezTo>
                  <a:cubicBezTo>
                    <a:pt x="4032" y="4736"/>
                    <a:pt x="4256" y="4736"/>
                    <a:pt x="4480" y="4619"/>
                  </a:cubicBezTo>
                  <a:cubicBezTo>
                    <a:pt x="5376" y="4288"/>
                    <a:pt x="5824" y="3499"/>
                    <a:pt x="6048" y="2827"/>
                  </a:cubicBezTo>
                  <a:cubicBezTo>
                    <a:pt x="6165" y="2603"/>
                    <a:pt x="6048" y="2272"/>
                    <a:pt x="5717" y="2155"/>
                  </a:cubicBezTo>
                  <a:cubicBezTo>
                    <a:pt x="5633" y="2129"/>
                    <a:pt x="5549" y="2115"/>
                    <a:pt x="5469" y="2115"/>
                  </a:cubicBezTo>
                  <a:cubicBezTo>
                    <a:pt x="5225" y="2115"/>
                    <a:pt x="5016" y="2240"/>
                    <a:pt x="4928" y="2496"/>
                  </a:cubicBezTo>
                  <a:cubicBezTo>
                    <a:pt x="4821" y="2827"/>
                    <a:pt x="4480" y="3392"/>
                    <a:pt x="4032" y="3499"/>
                  </a:cubicBezTo>
                  <a:cubicBezTo>
                    <a:pt x="3966" y="3534"/>
                    <a:pt x="3900" y="3548"/>
                    <a:pt x="3831" y="3548"/>
                  </a:cubicBezTo>
                  <a:cubicBezTo>
                    <a:pt x="3667" y="3548"/>
                    <a:pt x="3486" y="3468"/>
                    <a:pt x="3253" y="3392"/>
                  </a:cubicBezTo>
                  <a:cubicBezTo>
                    <a:pt x="2805" y="3168"/>
                    <a:pt x="2805" y="2827"/>
                    <a:pt x="2688" y="2272"/>
                  </a:cubicBezTo>
                  <a:cubicBezTo>
                    <a:pt x="2581" y="1483"/>
                    <a:pt x="2464" y="363"/>
                    <a:pt x="672" y="32"/>
                  </a:cubicBezTo>
                  <a:cubicBezTo>
                    <a:pt x="612" y="11"/>
                    <a:pt x="555" y="1"/>
                    <a:pt x="502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85"/>
            <p:cNvSpPr/>
            <p:nvPr/>
          </p:nvSpPr>
          <p:spPr>
            <a:xfrm>
              <a:off x="2650898" y="3105939"/>
              <a:ext cx="63709" cy="121235"/>
            </a:xfrm>
            <a:custGeom>
              <a:avLst/>
              <a:gdLst/>
              <a:ahLst/>
              <a:cxnLst/>
              <a:rect l="l" t="t" r="r" b="b"/>
              <a:pathLst>
                <a:path w="2689" h="5117" extrusionOk="0">
                  <a:moveTo>
                    <a:pt x="1367" y="1"/>
                  </a:moveTo>
                  <a:cubicBezTo>
                    <a:pt x="1250" y="1"/>
                    <a:pt x="1127" y="23"/>
                    <a:pt x="1004" y="71"/>
                  </a:cubicBezTo>
                  <a:cubicBezTo>
                    <a:pt x="556" y="188"/>
                    <a:pt x="225" y="743"/>
                    <a:pt x="449" y="1191"/>
                  </a:cubicBezTo>
                  <a:cubicBezTo>
                    <a:pt x="673" y="2087"/>
                    <a:pt x="673" y="2535"/>
                    <a:pt x="225" y="3772"/>
                  </a:cubicBezTo>
                  <a:cubicBezTo>
                    <a:pt x="1" y="4328"/>
                    <a:pt x="332" y="4892"/>
                    <a:pt x="780" y="5000"/>
                  </a:cubicBezTo>
                  <a:cubicBezTo>
                    <a:pt x="897" y="5116"/>
                    <a:pt x="1004" y="5116"/>
                    <a:pt x="1121" y="5116"/>
                  </a:cubicBezTo>
                  <a:cubicBezTo>
                    <a:pt x="1452" y="5116"/>
                    <a:pt x="1900" y="4892"/>
                    <a:pt x="2017" y="4444"/>
                  </a:cubicBezTo>
                  <a:cubicBezTo>
                    <a:pt x="2573" y="2983"/>
                    <a:pt x="2689" y="2087"/>
                    <a:pt x="2241" y="636"/>
                  </a:cubicBezTo>
                  <a:cubicBezTo>
                    <a:pt x="2150" y="285"/>
                    <a:pt x="1790" y="1"/>
                    <a:pt x="1367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85"/>
            <p:cNvSpPr/>
            <p:nvPr/>
          </p:nvSpPr>
          <p:spPr>
            <a:xfrm>
              <a:off x="2733065" y="3100395"/>
              <a:ext cx="77095" cy="113392"/>
            </a:xfrm>
            <a:custGeom>
              <a:avLst/>
              <a:gdLst/>
              <a:ahLst/>
              <a:cxnLst/>
              <a:rect l="l" t="t" r="r" b="b"/>
              <a:pathLst>
                <a:path w="3254" h="4786" extrusionOk="0">
                  <a:moveTo>
                    <a:pt x="1009" y="0"/>
                  </a:moveTo>
                  <a:cubicBezTo>
                    <a:pt x="716" y="0"/>
                    <a:pt x="431" y="150"/>
                    <a:pt x="225" y="422"/>
                  </a:cubicBezTo>
                  <a:cubicBezTo>
                    <a:pt x="1" y="870"/>
                    <a:pt x="1" y="1425"/>
                    <a:pt x="449" y="1766"/>
                  </a:cubicBezTo>
                  <a:cubicBezTo>
                    <a:pt x="565" y="1873"/>
                    <a:pt x="1237" y="2545"/>
                    <a:pt x="897" y="3442"/>
                  </a:cubicBezTo>
                  <a:cubicBezTo>
                    <a:pt x="673" y="4006"/>
                    <a:pt x="897" y="4562"/>
                    <a:pt x="1461" y="4678"/>
                  </a:cubicBezTo>
                  <a:cubicBezTo>
                    <a:pt x="1569" y="4786"/>
                    <a:pt x="1685" y="4786"/>
                    <a:pt x="1793" y="4786"/>
                  </a:cubicBezTo>
                  <a:cubicBezTo>
                    <a:pt x="2133" y="4786"/>
                    <a:pt x="2465" y="4454"/>
                    <a:pt x="2689" y="4114"/>
                  </a:cubicBezTo>
                  <a:cubicBezTo>
                    <a:pt x="3253" y="2321"/>
                    <a:pt x="2357" y="753"/>
                    <a:pt x="1569" y="198"/>
                  </a:cubicBezTo>
                  <a:cubicBezTo>
                    <a:pt x="1392" y="64"/>
                    <a:pt x="1199" y="0"/>
                    <a:pt x="1009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85"/>
            <p:cNvSpPr/>
            <p:nvPr/>
          </p:nvSpPr>
          <p:spPr>
            <a:xfrm>
              <a:off x="2733065" y="3100395"/>
              <a:ext cx="77095" cy="113392"/>
            </a:xfrm>
            <a:custGeom>
              <a:avLst/>
              <a:gdLst/>
              <a:ahLst/>
              <a:cxnLst/>
              <a:rect l="l" t="t" r="r" b="b"/>
              <a:pathLst>
                <a:path w="3254" h="4786" extrusionOk="0">
                  <a:moveTo>
                    <a:pt x="1009" y="0"/>
                  </a:moveTo>
                  <a:cubicBezTo>
                    <a:pt x="716" y="0"/>
                    <a:pt x="431" y="150"/>
                    <a:pt x="225" y="422"/>
                  </a:cubicBezTo>
                  <a:cubicBezTo>
                    <a:pt x="1" y="870"/>
                    <a:pt x="1" y="1425"/>
                    <a:pt x="449" y="1766"/>
                  </a:cubicBezTo>
                  <a:cubicBezTo>
                    <a:pt x="565" y="1873"/>
                    <a:pt x="1237" y="2545"/>
                    <a:pt x="897" y="3442"/>
                  </a:cubicBezTo>
                  <a:cubicBezTo>
                    <a:pt x="673" y="4006"/>
                    <a:pt x="897" y="4562"/>
                    <a:pt x="1461" y="4678"/>
                  </a:cubicBezTo>
                  <a:cubicBezTo>
                    <a:pt x="1569" y="4786"/>
                    <a:pt x="1685" y="4786"/>
                    <a:pt x="1793" y="4786"/>
                  </a:cubicBezTo>
                  <a:cubicBezTo>
                    <a:pt x="2133" y="4786"/>
                    <a:pt x="2465" y="4454"/>
                    <a:pt x="2689" y="4114"/>
                  </a:cubicBezTo>
                  <a:cubicBezTo>
                    <a:pt x="3253" y="2321"/>
                    <a:pt x="2357" y="753"/>
                    <a:pt x="1569" y="198"/>
                  </a:cubicBezTo>
                  <a:cubicBezTo>
                    <a:pt x="1392" y="64"/>
                    <a:pt x="1199" y="0"/>
                    <a:pt x="1009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85"/>
            <p:cNvSpPr/>
            <p:nvPr/>
          </p:nvSpPr>
          <p:spPr>
            <a:xfrm>
              <a:off x="2749010" y="3147591"/>
              <a:ext cx="8079" cy="23740"/>
            </a:xfrm>
            <a:custGeom>
              <a:avLst/>
              <a:gdLst/>
              <a:ahLst/>
              <a:cxnLst/>
              <a:rect l="l" t="t" r="r" b="b"/>
              <a:pathLst>
                <a:path w="341" h="1002" extrusionOk="0">
                  <a:moveTo>
                    <a:pt x="1" y="0"/>
                  </a:moveTo>
                  <a:cubicBezTo>
                    <a:pt x="118" y="224"/>
                    <a:pt x="340" y="555"/>
                    <a:pt x="224" y="1001"/>
                  </a:cubicBezTo>
                  <a:lnTo>
                    <a:pt x="340" y="894"/>
                  </a:lnTo>
                  <a:cubicBezTo>
                    <a:pt x="340" y="555"/>
                    <a:pt x="118" y="224"/>
                    <a:pt x="1" y="0"/>
                  </a:cubicBez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85"/>
            <p:cNvSpPr/>
            <p:nvPr/>
          </p:nvSpPr>
          <p:spPr>
            <a:xfrm>
              <a:off x="2748987" y="3134157"/>
              <a:ext cx="50560" cy="37174"/>
            </a:xfrm>
            <a:custGeom>
              <a:avLst/>
              <a:gdLst/>
              <a:ahLst/>
              <a:cxnLst/>
              <a:rect l="l" t="t" r="r" b="b"/>
              <a:pathLst>
                <a:path w="2134" h="1569" extrusionOk="0">
                  <a:moveTo>
                    <a:pt x="1013" y="0"/>
                  </a:moveTo>
                  <a:cubicBezTo>
                    <a:pt x="789" y="224"/>
                    <a:pt x="449" y="448"/>
                    <a:pt x="1" y="565"/>
                  </a:cubicBezTo>
                  <a:cubicBezTo>
                    <a:pt x="117" y="789"/>
                    <a:pt x="341" y="1120"/>
                    <a:pt x="341" y="1461"/>
                  </a:cubicBezTo>
                  <a:lnTo>
                    <a:pt x="225" y="1568"/>
                  </a:lnTo>
                  <a:cubicBezTo>
                    <a:pt x="565" y="1461"/>
                    <a:pt x="789" y="1344"/>
                    <a:pt x="1013" y="1120"/>
                  </a:cubicBezTo>
                  <a:lnTo>
                    <a:pt x="1121" y="1120"/>
                  </a:lnTo>
                  <a:cubicBezTo>
                    <a:pt x="1237" y="1237"/>
                    <a:pt x="1345" y="1237"/>
                    <a:pt x="1461" y="1237"/>
                  </a:cubicBezTo>
                  <a:lnTo>
                    <a:pt x="2133" y="1344"/>
                  </a:lnTo>
                  <a:lnTo>
                    <a:pt x="2133" y="789"/>
                  </a:lnTo>
                  <a:lnTo>
                    <a:pt x="1685" y="672"/>
                  </a:lnTo>
                  <a:cubicBezTo>
                    <a:pt x="1345" y="672"/>
                    <a:pt x="1013" y="341"/>
                    <a:pt x="1013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85"/>
            <p:cNvSpPr/>
            <p:nvPr/>
          </p:nvSpPr>
          <p:spPr>
            <a:xfrm>
              <a:off x="2603133" y="3128850"/>
              <a:ext cx="7890" cy="24"/>
            </a:xfrm>
            <a:custGeom>
              <a:avLst/>
              <a:gdLst/>
              <a:ahLst/>
              <a:cxnLst/>
              <a:rect l="l" t="t" r="r" b="b"/>
              <a:pathLst>
                <a:path w="333" h="1" extrusionOk="0">
                  <a:moveTo>
                    <a:pt x="332" y="0"/>
                  </a:moveTo>
                  <a:lnTo>
                    <a:pt x="10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85"/>
            <p:cNvSpPr/>
            <p:nvPr/>
          </p:nvSpPr>
          <p:spPr>
            <a:xfrm>
              <a:off x="2603133" y="3118236"/>
              <a:ext cx="42481" cy="34615"/>
            </a:xfrm>
            <a:custGeom>
              <a:avLst/>
              <a:gdLst/>
              <a:ahLst/>
              <a:cxnLst/>
              <a:rect l="l" t="t" r="r" b="b"/>
              <a:pathLst>
                <a:path w="1793" h="1461" extrusionOk="0">
                  <a:moveTo>
                    <a:pt x="897" y="0"/>
                  </a:moveTo>
                  <a:cubicBezTo>
                    <a:pt x="780" y="224"/>
                    <a:pt x="556" y="341"/>
                    <a:pt x="332" y="448"/>
                  </a:cubicBezTo>
                  <a:lnTo>
                    <a:pt x="1" y="448"/>
                  </a:lnTo>
                  <a:cubicBezTo>
                    <a:pt x="225" y="896"/>
                    <a:pt x="556" y="1237"/>
                    <a:pt x="1004" y="1461"/>
                  </a:cubicBezTo>
                  <a:cubicBezTo>
                    <a:pt x="1345" y="1344"/>
                    <a:pt x="1569" y="1120"/>
                    <a:pt x="1793" y="896"/>
                  </a:cubicBezTo>
                  <a:cubicBezTo>
                    <a:pt x="1452" y="672"/>
                    <a:pt x="1121" y="341"/>
                    <a:pt x="897" y="0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85"/>
            <p:cNvSpPr/>
            <p:nvPr/>
          </p:nvSpPr>
          <p:spPr>
            <a:xfrm>
              <a:off x="2664071" y="3147520"/>
              <a:ext cx="2772" cy="26559"/>
            </a:xfrm>
            <a:custGeom>
              <a:avLst/>
              <a:gdLst/>
              <a:ahLst/>
              <a:cxnLst/>
              <a:rect l="l" t="t" r="r" b="b"/>
              <a:pathLst>
                <a:path w="117" h="1121" extrusionOk="0">
                  <a:moveTo>
                    <a:pt x="0" y="1"/>
                  </a:moveTo>
                  <a:cubicBezTo>
                    <a:pt x="117" y="332"/>
                    <a:pt x="117" y="673"/>
                    <a:pt x="0" y="1121"/>
                  </a:cubicBezTo>
                  <a:lnTo>
                    <a:pt x="0" y="1121"/>
                  </a:lnTo>
                  <a:cubicBezTo>
                    <a:pt x="117" y="673"/>
                    <a:pt x="117" y="332"/>
                    <a:pt x="0" y="1"/>
                  </a:cubicBezTo>
                  <a:close/>
                </a:path>
              </a:pathLst>
            </a:custGeom>
            <a:solidFill>
              <a:srgbClr val="FF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85"/>
            <p:cNvSpPr/>
            <p:nvPr/>
          </p:nvSpPr>
          <p:spPr>
            <a:xfrm>
              <a:off x="2664071" y="3147520"/>
              <a:ext cx="45229" cy="31866"/>
            </a:xfrm>
            <a:custGeom>
              <a:avLst/>
              <a:gdLst/>
              <a:ahLst/>
              <a:cxnLst/>
              <a:rect l="l" t="t" r="r" b="b"/>
              <a:pathLst>
                <a:path w="1909" h="1345" extrusionOk="0">
                  <a:moveTo>
                    <a:pt x="0" y="1"/>
                  </a:moveTo>
                  <a:lnTo>
                    <a:pt x="0" y="1"/>
                  </a:lnTo>
                  <a:cubicBezTo>
                    <a:pt x="117" y="332"/>
                    <a:pt x="117" y="673"/>
                    <a:pt x="0" y="1121"/>
                  </a:cubicBezTo>
                  <a:cubicBezTo>
                    <a:pt x="565" y="1228"/>
                    <a:pt x="1120" y="1345"/>
                    <a:pt x="1793" y="1345"/>
                  </a:cubicBezTo>
                  <a:lnTo>
                    <a:pt x="1909" y="1345"/>
                  </a:lnTo>
                  <a:lnTo>
                    <a:pt x="1909" y="332"/>
                  </a:lnTo>
                  <a:lnTo>
                    <a:pt x="1793" y="332"/>
                  </a:lnTo>
                  <a:cubicBezTo>
                    <a:pt x="1120" y="332"/>
                    <a:pt x="565" y="225"/>
                    <a:pt x="0" y="1"/>
                  </a:cubicBez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85"/>
            <p:cNvSpPr/>
            <p:nvPr/>
          </p:nvSpPr>
          <p:spPr>
            <a:xfrm>
              <a:off x="2603133" y="2964326"/>
              <a:ext cx="207025" cy="191080"/>
            </a:xfrm>
            <a:custGeom>
              <a:avLst/>
              <a:gdLst/>
              <a:ahLst/>
              <a:cxnLst/>
              <a:rect l="l" t="t" r="r" b="b"/>
              <a:pathLst>
                <a:path w="8738" h="8065" extrusionOk="0">
                  <a:moveTo>
                    <a:pt x="4365" y="0"/>
                  </a:moveTo>
                  <a:cubicBezTo>
                    <a:pt x="1900" y="0"/>
                    <a:pt x="1" y="1792"/>
                    <a:pt x="1" y="4032"/>
                  </a:cubicBezTo>
                  <a:cubicBezTo>
                    <a:pt x="1" y="6272"/>
                    <a:pt x="1900" y="8064"/>
                    <a:pt x="4365" y="8064"/>
                  </a:cubicBezTo>
                  <a:cubicBezTo>
                    <a:pt x="6829" y="8064"/>
                    <a:pt x="8737" y="6272"/>
                    <a:pt x="8737" y="4032"/>
                  </a:cubicBezTo>
                  <a:cubicBezTo>
                    <a:pt x="8737" y="1792"/>
                    <a:pt x="6829" y="0"/>
                    <a:pt x="4365" y="0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85"/>
            <p:cNvSpPr/>
            <p:nvPr/>
          </p:nvSpPr>
          <p:spPr>
            <a:xfrm>
              <a:off x="2603133" y="3028013"/>
              <a:ext cx="21252" cy="90245"/>
            </a:xfrm>
            <a:custGeom>
              <a:avLst/>
              <a:gdLst/>
              <a:ahLst/>
              <a:cxnLst/>
              <a:rect l="l" t="t" r="r" b="b"/>
              <a:pathLst>
                <a:path w="897" h="3809" extrusionOk="0">
                  <a:moveTo>
                    <a:pt x="897" y="3808"/>
                  </a:moveTo>
                  <a:lnTo>
                    <a:pt x="897" y="3808"/>
                  </a:lnTo>
                  <a:lnTo>
                    <a:pt x="897" y="3808"/>
                  </a:lnTo>
                  <a:close/>
                  <a:moveTo>
                    <a:pt x="897" y="3808"/>
                  </a:moveTo>
                  <a:lnTo>
                    <a:pt x="897" y="3808"/>
                  </a:lnTo>
                  <a:lnTo>
                    <a:pt x="897" y="3808"/>
                  </a:lnTo>
                  <a:close/>
                  <a:moveTo>
                    <a:pt x="780" y="3808"/>
                  </a:moveTo>
                  <a:lnTo>
                    <a:pt x="780" y="3808"/>
                  </a:lnTo>
                  <a:lnTo>
                    <a:pt x="780" y="3808"/>
                  </a:lnTo>
                  <a:close/>
                  <a:moveTo>
                    <a:pt x="780" y="3808"/>
                  </a:moveTo>
                  <a:lnTo>
                    <a:pt x="780" y="3808"/>
                  </a:lnTo>
                  <a:lnTo>
                    <a:pt x="780" y="3808"/>
                  </a:lnTo>
                  <a:close/>
                  <a:moveTo>
                    <a:pt x="780" y="3808"/>
                  </a:moveTo>
                  <a:lnTo>
                    <a:pt x="780" y="3808"/>
                  </a:lnTo>
                  <a:lnTo>
                    <a:pt x="780" y="3808"/>
                  </a:lnTo>
                  <a:close/>
                  <a:moveTo>
                    <a:pt x="225" y="0"/>
                  </a:moveTo>
                  <a:cubicBezTo>
                    <a:pt x="108" y="341"/>
                    <a:pt x="1" y="896"/>
                    <a:pt x="1" y="1344"/>
                  </a:cubicBezTo>
                  <a:cubicBezTo>
                    <a:pt x="1" y="2240"/>
                    <a:pt x="332" y="3136"/>
                    <a:pt x="780" y="3808"/>
                  </a:cubicBezTo>
                  <a:cubicBezTo>
                    <a:pt x="332" y="3136"/>
                    <a:pt x="1" y="2240"/>
                    <a:pt x="1" y="1344"/>
                  </a:cubicBezTo>
                  <a:cubicBezTo>
                    <a:pt x="1" y="896"/>
                    <a:pt x="108" y="341"/>
                    <a:pt x="225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85"/>
            <p:cNvSpPr/>
            <p:nvPr/>
          </p:nvSpPr>
          <p:spPr>
            <a:xfrm>
              <a:off x="2603133" y="3028013"/>
              <a:ext cx="87496" cy="127395"/>
            </a:xfrm>
            <a:custGeom>
              <a:avLst/>
              <a:gdLst/>
              <a:ahLst/>
              <a:cxnLst/>
              <a:rect l="l" t="t" r="r" b="b"/>
              <a:pathLst>
                <a:path w="3693" h="5377" extrusionOk="0">
                  <a:moveTo>
                    <a:pt x="225" y="0"/>
                  </a:moveTo>
                  <a:cubicBezTo>
                    <a:pt x="108" y="341"/>
                    <a:pt x="1" y="896"/>
                    <a:pt x="1" y="1344"/>
                  </a:cubicBezTo>
                  <a:cubicBezTo>
                    <a:pt x="1" y="2240"/>
                    <a:pt x="332" y="3136"/>
                    <a:pt x="780" y="3808"/>
                  </a:cubicBezTo>
                  <a:lnTo>
                    <a:pt x="897" y="3808"/>
                  </a:lnTo>
                  <a:cubicBezTo>
                    <a:pt x="1569" y="4597"/>
                    <a:pt x="2572" y="5269"/>
                    <a:pt x="3692" y="5376"/>
                  </a:cubicBezTo>
                  <a:cubicBezTo>
                    <a:pt x="1793" y="4149"/>
                    <a:pt x="2241" y="1568"/>
                    <a:pt x="2572" y="341"/>
                  </a:cubicBezTo>
                  <a:cubicBezTo>
                    <a:pt x="1793" y="341"/>
                    <a:pt x="897" y="224"/>
                    <a:pt x="225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85"/>
            <p:cNvSpPr/>
            <p:nvPr/>
          </p:nvSpPr>
          <p:spPr>
            <a:xfrm>
              <a:off x="2504855" y="2772793"/>
              <a:ext cx="167293" cy="147107"/>
            </a:xfrm>
            <a:custGeom>
              <a:avLst/>
              <a:gdLst/>
              <a:ahLst/>
              <a:cxnLst/>
              <a:rect l="l" t="t" r="r" b="b"/>
              <a:pathLst>
                <a:path w="7061" h="6209" extrusionOk="0">
                  <a:moveTo>
                    <a:pt x="2050" y="1"/>
                  </a:moveTo>
                  <a:cubicBezTo>
                    <a:pt x="1651" y="1"/>
                    <a:pt x="1263" y="51"/>
                    <a:pt x="896" y="136"/>
                  </a:cubicBezTo>
                  <a:cubicBezTo>
                    <a:pt x="565" y="136"/>
                    <a:pt x="341" y="468"/>
                    <a:pt x="224" y="808"/>
                  </a:cubicBezTo>
                  <a:cubicBezTo>
                    <a:pt x="0" y="2260"/>
                    <a:pt x="341" y="4052"/>
                    <a:pt x="2133" y="5396"/>
                  </a:cubicBezTo>
                  <a:cubicBezTo>
                    <a:pt x="2866" y="5984"/>
                    <a:pt x="3516" y="6209"/>
                    <a:pt x="4080" y="6209"/>
                  </a:cubicBezTo>
                  <a:cubicBezTo>
                    <a:pt x="4804" y="6209"/>
                    <a:pt x="5386" y="5839"/>
                    <a:pt x="5824" y="5396"/>
                  </a:cubicBezTo>
                  <a:cubicBezTo>
                    <a:pt x="6613" y="4616"/>
                    <a:pt x="7061" y="3272"/>
                    <a:pt x="5600" y="1704"/>
                  </a:cubicBezTo>
                  <a:cubicBezTo>
                    <a:pt x="4514" y="443"/>
                    <a:pt x="3236" y="1"/>
                    <a:pt x="2050" y="1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5"/>
            <p:cNvSpPr/>
            <p:nvPr/>
          </p:nvSpPr>
          <p:spPr>
            <a:xfrm>
              <a:off x="2504855" y="2797244"/>
              <a:ext cx="130143" cy="122348"/>
            </a:xfrm>
            <a:custGeom>
              <a:avLst/>
              <a:gdLst/>
              <a:ahLst/>
              <a:cxnLst/>
              <a:rect l="l" t="t" r="r" b="b"/>
              <a:pathLst>
                <a:path w="5493" h="5164" extrusionOk="0">
                  <a:moveTo>
                    <a:pt x="224" y="0"/>
                  </a:moveTo>
                  <a:lnTo>
                    <a:pt x="224" y="0"/>
                  </a:lnTo>
                  <a:cubicBezTo>
                    <a:pt x="0" y="1344"/>
                    <a:pt x="448" y="3136"/>
                    <a:pt x="2133" y="4364"/>
                  </a:cubicBezTo>
                  <a:cubicBezTo>
                    <a:pt x="2884" y="4944"/>
                    <a:pt x="3546" y="5163"/>
                    <a:pt x="4120" y="5163"/>
                  </a:cubicBezTo>
                  <a:cubicBezTo>
                    <a:pt x="4655" y="5163"/>
                    <a:pt x="5112" y="4972"/>
                    <a:pt x="5493" y="4704"/>
                  </a:cubicBezTo>
                  <a:cubicBezTo>
                    <a:pt x="4480" y="780"/>
                    <a:pt x="1792" y="108"/>
                    <a:pt x="224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85"/>
            <p:cNvSpPr/>
            <p:nvPr/>
          </p:nvSpPr>
          <p:spPr>
            <a:xfrm>
              <a:off x="2727758" y="2738865"/>
              <a:ext cx="159237" cy="158290"/>
            </a:xfrm>
            <a:custGeom>
              <a:avLst/>
              <a:gdLst/>
              <a:ahLst/>
              <a:cxnLst/>
              <a:rect l="l" t="t" r="r" b="b"/>
              <a:pathLst>
                <a:path w="6721" h="6681" extrusionOk="0">
                  <a:moveTo>
                    <a:pt x="5269" y="0"/>
                  </a:moveTo>
                  <a:cubicBezTo>
                    <a:pt x="3809" y="0"/>
                    <a:pt x="2017" y="672"/>
                    <a:pt x="1013" y="2572"/>
                  </a:cubicBezTo>
                  <a:cubicBezTo>
                    <a:pt x="1" y="4480"/>
                    <a:pt x="789" y="5600"/>
                    <a:pt x="1685" y="6272"/>
                  </a:cubicBezTo>
                  <a:cubicBezTo>
                    <a:pt x="2107" y="6506"/>
                    <a:pt x="2570" y="6681"/>
                    <a:pt x="3072" y="6681"/>
                  </a:cubicBezTo>
                  <a:cubicBezTo>
                    <a:pt x="3766" y="6681"/>
                    <a:pt x="4535" y="6348"/>
                    <a:pt x="5377" y="5376"/>
                  </a:cubicBezTo>
                  <a:cubicBezTo>
                    <a:pt x="6721" y="3692"/>
                    <a:pt x="6613" y="1792"/>
                    <a:pt x="6049" y="448"/>
                  </a:cubicBezTo>
                  <a:cubicBezTo>
                    <a:pt x="5941" y="224"/>
                    <a:pt x="5601" y="0"/>
                    <a:pt x="5269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85"/>
            <p:cNvSpPr/>
            <p:nvPr/>
          </p:nvSpPr>
          <p:spPr>
            <a:xfrm>
              <a:off x="2778295" y="2754786"/>
              <a:ext cx="106166" cy="141468"/>
            </a:xfrm>
            <a:custGeom>
              <a:avLst/>
              <a:gdLst/>
              <a:ahLst/>
              <a:cxnLst/>
              <a:rect l="l" t="t" r="r" b="b"/>
              <a:pathLst>
                <a:path w="4481" h="5971" extrusionOk="0">
                  <a:moveTo>
                    <a:pt x="4032" y="0"/>
                  </a:moveTo>
                  <a:lnTo>
                    <a:pt x="4032" y="0"/>
                  </a:lnTo>
                  <a:cubicBezTo>
                    <a:pt x="2464" y="448"/>
                    <a:pt x="108" y="1792"/>
                    <a:pt x="0" y="5708"/>
                  </a:cubicBezTo>
                  <a:cubicBezTo>
                    <a:pt x="320" y="5868"/>
                    <a:pt x="669" y="5971"/>
                    <a:pt x="1041" y="5971"/>
                  </a:cubicBezTo>
                  <a:cubicBezTo>
                    <a:pt x="1710" y="5971"/>
                    <a:pt x="2455" y="5637"/>
                    <a:pt x="3244" y="4704"/>
                  </a:cubicBezTo>
                  <a:cubicBezTo>
                    <a:pt x="4480" y="3136"/>
                    <a:pt x="4480" y="1344"/>
                    <a:pt x="4032" y="0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85"/>
            <p:cNvSpPr/>
            <p:nvPr/>
          </p:nvSpPr>
          <p:spPr>
            <a:xfrm>
              <a:off x="2523525" y="2771963"/>
              <a:ext cx="368774" cy="264669"/>
            </a:xfrm>
            <a:custGeom>
              <a:avLst/>
              <a:gdLst/>
              <a:ahLst/>
              <a:cxnLst/>
              <a:rect l="l" t="t" r="r" b="b"/>
              <a:pathLst>
                <a:path w="15565" h="11171" extrusionOk="0">
                  <a:moveTo>
                    <a:pt x="8061" y="0"/>
                  </a:moveTo>
                  <a:cubicBezTo>
                    <a:pt x="7729" y="0"/>
                    <a:pt x="7393" y="18"/>
                    <a:pt x="7052" y="55"/>
                  </a:cubicBezTo>
                  <a:cubicBezTo>
                    <a:pt x="3020" y="503"/>
                    <a:pt x="1" y="3639"/>
                    <a:pt x="332" y="6999"/>
                  </a:cubicBezTo>
                  <a:cubicBezTo>
                    <a:pt x="707" y="9911"/>
                    <a:pt x="3208" y="11170"/>
                    <a:pt x="6443" y="11170"/>
                  </a:cubicBezTo>
                  <a:cubicBezTo>
                    <a:pt x="7070" y="11170"/>
                    <a:pt x="7725" y="11123"/>
                    <a:pt x="8397" y="11031"/>
                  </a:cubicBezTo>
                  <a:cubicBezTo>
                    <a:pt x="12429" y="10583"/>
                    <a:pt x="15565" y="8791"/>
                    <a:pt x="15233" y="5323"/>
                  </a:cubicBezTo>
                  <a:cubicBezTo>
                    <a:pt x="14822" y="2239"/>
                    <a:pt x="11768" y="0"/>
                    <a:pt x="8061" y="0"/>
                  </a:cubicBezTo>
                  <a:close/>
                </a:path>
              </a:pathLst>
            </a:custGeom>
            <a:solidFill>
              <a:srgbClr val="FF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5"/>
            <p:cNvSpPr/>
            <p:nvPr/>
          </p:nvSpPr>
          <p:spPr>
            <a:xfrm>
              <a:off x="2526084" y="2807858"/>
              <a:ext cx="156679" cy="228230"/>
            </a:xfrm>
            <a:custGeom>
              <a:avLst/>
              <a:gdLst/>
              <a:ahLst/>
              <a:cxnLst/>
              <a:rect l="l" t="t" r="r" b="b"/>
              <a:pathLst>
                <a:path w="6613" h="9633" extrusionOk="0">
                  <a:moveTo>
                    <a:pt x="3136" y="0"/>
                  </a:moveTo>
                  <a:lnTo>
                    <a:pt x="3136" y="0"/>
                  </a:lnTo>
                  <a:cubicBezTo>
                    <a:pt x="1120" y="1228"/>
                    <a:pt x="0" y="3360"/>
                    <a:pt x="224" y="5484"/>
                  </a:cubicBezTo>
                  <a:cubicBezTo>
                    <a:pt x="565" y="8396"/>
                    <a:pt x="3253" y="9633"/>
                    <a:pt x="6496" y="9633"/>
                  </a:cubicBezTo>
                  <a:lnTo>
                    <a:pt x="6613" y="9633"/>
                  </a:lnTo>
                  <a:cubicBezTo>
                    <a:pt x="1461" y="7393"/>
                    <a:pt x="1685" y="3468"/>
                    <a:pt x="3136" y="0"/>
                  </a:cubicBezTo>
                  <a:close/>
                </a:path>
              </a:pathLst>
            </a:custGeom>
            <a:solidFill>
              <a:srgbClr val="F7CC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5"/>
            <p:cNvSpPr/>
            <p:nvPr/>
          </p:nvSpPr>
          <p:spPr>
            <a:xfrm>
              <a:off x="2565983" y="2900237"/>
              <a:ext cx="69016" cy="51318"/>
            </a:xfrm>
            <a:custGeom>
              <a:avLst/>
              <a:gdLst/>
              <a:ahLst/>
              <a:cxnLst/>
              <a:rect l="l" t="t" r="r" b="b"/>
              <a:pathLst>
                <a:path w="2913" h="2166" extrusionOk="0">
                  <a:moveTo>
                    <a:pt x="1574" y="1"/>
                  </a:moveTo>
                  <a:cubicBezTo>
                    <a:pt x="1500" y="1"/>
                    <a:pt x="1423" y="6"/>
                    <a:pt x="1345" y="17"/>
                  </a:cubicBezTo>
                  <a:cubicBezTo>
                    <a:pt x="556" y="133"/>
                    <a:pt x="1" y="689"/>
                    <a:pt x="108" y="1253"/>
                  </a:cubicBezTo>
                  <a:cubicBezTo>
                    <a:pt x="213" y="1753"/>
                    <a:pt x="673" y="2166"/>
                    <a:pt x="1337" y="2166"/>
                  </a:cubicBezTo>
                  <a:cubicBezTo>
                    <a:pt x="1412" y="2166"/>
                    <a:pt x="1489" y="2160"/>
                    <a:pt x="1569" y="2149"/>
                  </a:cubicBezTo>
                  <a:cubicBezTo>
                    <a:pt x="2348" y="2149"/>
                    <a:pt x="2913" y="1585"/>
                    <a:pt x="2796" y="913"/>
                  </a:cubicBezTo>
                  <a:cubicBezTo>
                    <a:pt x="2700" y="413"/>
                    <a:pt x="2234" y="1"/>
                    <a:pt x="1574" y="1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5"/>
            <p:cNvSpPr/>
            <p:nvPr/>
          </p:nvSpPr>
          <p:spPr>
            <a:xfrm>
              <a:off x="2738372" y="2881709"/>
              <a:ext cx="69016" cy="51223"/>
            </a:xfrm>
            <a:custGeom>
              <a:avLst/>
              <a:gdLst/>
              <a:ahLst/>
              <a:cxnLst/>
              <a:rect l="l" t="t" r="r" b="b"/>
              <a:pathLst>
                <a:path w="2913" h="2162" extrusionOk="0">
                  <a:moveTo>
                    <a:pt x="1591" y="1"/>
                  </a:moveTo>
                  <a:cubicBezTo>
                    <a:pt x="1512" y="1"/>
                    <a:pt x="1430" y="7"/>
                    <a:pt x="1345" y="19"/>
                  </a:cubicBezTo>
                  <a:cubicBezTo>
                    <a:pt x="565" y="19"/>
                    <a:pt x="1" y="575"/>
                    <a:pt x="117" y="1247"/>
                  </a:cubicBezTo>
                  <a:cubicBezTo>
                    <a:pt x="213" y="1751"/>
                    <a:pt x="673" y="2162"/>
                    <a:pt x="1324" y="2162"/>
                  </a:cubicBezTo>
                  <a:cubicBezTo>
                    <a:pt x="1403" y="2162"/>
                    <a:pt x="1485" y="2156"/>
                    <a:pt x="1569" y="2143"/>
                  </a:cubicBezTo>
                  <a:cubicBezTo>
                    <a:pt x="2357" y="2035"/>
                    <a:pt x="2913" y="1471"/>
                    <a:pt x="2805" y="915"/>
                  </a:cubicBezTo>
                  <a:cubicBezTo>
                    <a:pt x="2701" y="412"/>
                    <a:pt x="2248" y="1"/>
                    <a:pt x="1591" y="1"/>
                  </a:cubicBezTo>
                  <a:close/>
                </a:path>
              </a:pathLst>
            </a:custGeom>
            <a:solidFill>
              <a:srgbClr val="FF74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5"/>
            <p:cNvSpPr/>
            <p:nvPr/>
          </p:nvSpPr>
          <p:spPr>
            <a:xfrm>
              <a:off x="2772987" y="2821008"/>
              <a:ext cx="286608" cy="351028"/>
            </a:xfrm>
            <a:custGeom>
              <a:avLst/>
              <a:gdLst/>
              <a:ahLst/>
              <a:cxnLst/>
              <a:rect l="l" t="t" r="r" b="b"/>
              <a:pathLst>
                <a:path w="12097" h="14816" extrusionOk="0">
                  <a:moveTo>
                    <a:pt x="0" y="1"/>
                  </a:moveTo>
                  <a:lnTo>
                    <a:pt x="0" y="13217"/>
                  </a:lnTo>
                  <a:cubicBezTo>
                    <a:pt x="0" y="13558"/>
                    <a:pt x="332" y="13889"/>
                    <a:pt x="672" y="13889"/>
                  </a:cubicBezTo>
                  <a:lnTo>
                    <a:pt x="8065" y="14785"/>
                  </a:lnTo>
                  <a:cubicBezTo>
                    <a:pt x="8144" y="14806"/>
                    <a:pt x="8219" y="14816"/>
                    <a:pt x="8290" y="14816"/>
                  </a:cubicBezTo>
                  <a:cubicBezTo>
                    <a:pt x="8623" y="14816"/>
                    <a:pt x="8865" y="14599"/>
                    <a:pt x="8961" y="14230"/>
                  </a:cubicBezTo>
                  <a:lnTo>
                    <a:pt x="12097" y="1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5"/>
            <p:cNvSpPr/>
            <p:nvPr/>
          </p:nvSpPr>
          <p:spPr>
            <a:xfrm>
              <a:off x="2772987" y="3099755"/>
              <a:ext cx="24" cy="34425"/>
            </a:xfrm>
            <a:custGeom>
              <a:avLst/>
              <a:gdLst/>
              <a:ahLst/>
              <a:cxnLst/>
              <a:rect l="l" t="t" r="r" b="b"/>
              <a:pathLst>
                <a:path w="1" h="1453" extrusionOk="0">
                  <a:moveTo>
                    <a:pt x="0" y="1"/>
                  </a:moveTo>
                  <a:lnTo>
                    <a:pt x="0" y="1452"/>
                  </a:lnTo>
                  <a:close/>
                </a:path>
              </a:pathLst>
            </a:custGeom>
            <a:solidFill>
              <a:srgbClr val="E1E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85"/>
            <p:cNvSpPr/>
            <p:nvPr/>
          </p:nvSpPr>
          <p:spPr>
            <a:xfrm>
              <a:off x="2964047" y="3126291"/>
              <a:ext cx="29118" cy="45039"/>
            </a:xfrm>
            <a:custGeom>
              <a:avLst/>
              <a:gdLst/>
              <a:ahLst/>
              <a:cxnLst/>
              <a:rect l="l" t="t" r="r" b="b"/>
              <a:pathLst>
                <a:path w="1229" h="1901" extrusionOk="0">
                  <a:moveTo>
                    <a:pt x="108" y="1900"/>
                  </a:moveTo>
                  <a:lnTo>
                    <a:pt x="108" y="1900"/>
                  </a:lnTo>
                  <a:lnTo>
                    <a:pt x="108" y="1900"/>
                  </a:lnTo>
                  <a:lnTo>
                    <a:pt x="108" y="1900"/>
                  </a:lnTo>
                  <a:close/>
                  <a:moveTo>
                    <a:pt x="1" y="1900"/>
                  </a:moveTo>
                  <a:lnTo>
                    <a:pt x="1" y="1900"/>
                  </a:lnTo>
                  <a:lnTo>
                    <a:pt x="1" y="1900"/>
                  </a:lnTo>
                  <a:close/>
                  <a:moveTo>
                    <a:pt x="897" y="1345"/>
                  </a:moveTo>
                  <a:cubicBezTo>
                    <a:pt x="780" y="1676"/>
                    <a:pt x="449" y="1900"/>
                    <a:pt x="108" y="1900"/>
                  </a:cubicBezTo>
                  <a:cubicBezTo>
                    <a:pt x="449" y="1900"/>
                    <a:pt x="780" y="1676"/>
                    <a:pt x="897" y="1345"/>
                  </a:cubicBezTo>
                  <a:close/>
                  <a:moveTo>
                    <a:pt x="1228" y="1"/>
                  </a:moveTo>
                  <a:lnTo>
                    <a:pt x="897" y="1345"/>
                  </a:lnTo>
                  <a:close/>
                </a:path>
              </a:pathLst>
            </a:custGeom>
            <a:solidFill>
              <a:srgbClr val="E1E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85"/>
            <p:cNvSpPr/>
            <p:nvPr/>
          </p:nvSpPr>
          <p:spPr>
            <a:xfrm>
              <a:off x="2788909" y="3110369"/>
              <a:ext cx="204253" cy="60961"/>
            </a:xfrm>
            <a:custGeom>
              <a:avLst/>
              <a:gdLst/>
              <a:ahLst/>
              <a:cxnLst/>
              <a:rect l="l" t="t" r="r" b="b"/>
              <a:pathLst>
                <a:path w="8621" h="2573" extrusionOk="0">
                  <a:moveTo>
                    <a:pt x="0" y="1676"/>
                  </a:moveTo>
                  <a:lnTo>
                    <a:pt x="5484" y="2348"/>
                  </a:lnTo>
                  <a:cubicBezTo>
                    <a:pt x="5481" y="2346"/>
                    <a:pt x="5478" y="2343"/>
                    <a:pt x="5476" y="2340"/>
                  </a:cubicBezTo>
                  <a:lnTo>
                    <a:pt x="5476" y="2340"/>
                  </a:lnTo>
                  <a:lnTo>
                    <a:pt x="0" y="1676"/>
                  </a:lnTo>
                  <a:close/>
                  <a:moveTo>
                    <a:pt x="3692" y="1"/>
                  </a:moveTo>
                  <a:cubicBezTo>
                    <a:pt x="4254" y="893"/>
                    <a:pt x="4807" y="1670"/>
                    <a:pt x="5476" y="2340"/>
                  </a:cubicBezTo>
                  <a:lnTo>
                    <a:pt x="5476" y="2340"/>
                  </a:lnTo>
                  <a:lnTo>
                    <a:pt x="7393" y="2572"/>
                  </a:lnTo>
                  <a:lnTo>
                    <a:pt x="7500" y="2572"/>
                  </a:lnTo>
                  <a:cubicBezTo>
                    <a:pt x="7841" y="2572"/>
                    <a:pt x="8172" y="2348"/>
                    <a:pt x="8289" y="2017"/>
                  </a:cubicBezTo>
                  <a:lnTo>
                    <a:pt x="8620" y="673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rgbClr val="379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5"/>
            <p:cNvSpPr/>
            <p:nvPr/>
          </p:nvSpPr>
          <p:spPr>
            <a:xfrm>
              <a:off x="2826060" y="2903388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6157" h="6157" extrusionOk="0">
                  <a:moveTo>
                    <a:pt x="3136" y="0"/>
                  </a:moveTo>
                  <a:cubicBezTo>
                    <a:pt x="1452" y="0"/>
                    <a:pt x="0" y="1344"/>
                    <a:pt x="0" y="3020"/>
                  </a:cubicBezTo>
                  <a:cubicBezTo>
                    <a:pt x="0" y="4705"/>
                    <a:pt x="1452" y="6156"/>
                    <a:pt x="3136" y="6156"/>
                  </a:cubicBezTo>
                  <a:cubicBezTo>
                    <a:pt x="4812" y="6156"/>
                    <a:pt x="6156" y="4705"/>
                    <a:pt x="6156" y="3020"/>
                  </a:cubicBezTo>
                  <a:cubicBezTo>
                    <a:pt x="6156" y="1344"/>
                    <a:pt x="4812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85"/>
            <p:cNvSpPr/>
            <p:nvPr/>
          </p:nvSpPr>
          <p:spPr>
            <a:xfrm>
              <a:off x="2735837" y="2757322"/>
              <a:ext cx="368774" cy="100859"/>
            </a:xfrm>
            <a:custGeom>
              <a:avLst/>
              <a:gdLst/>
              <a:ahLst/>
              <a:cxnLst/>
              <a:rect l="l" t="t" r="r" b="b"/>
              <a:pathLst>
                <a:path w="15565" h="4257" extrusionOk="0">
                  <a:moveTo>
                    <a:pt x="1004" y="1"/>
                  </a:moveTo>
                  <a:cubicBezTo>
                    <a:pt x="556" y="1"/>
                    <a:pt x="224" y="341"/>
                    <a:pt x="224" y="673"/>
                  </a:cubicBezTo>
                  <a:lnTo>
                    <a:pt x="0" y="1685"/>
                  </a:lnTo>
                  <a:cubicBezTo>
                    <a:pt x="0" y="2133"/>
                    <a:pt x="332" y="2465"/>
                    <a:pt x="672" y="2581"/>
                  </a:cubicBezTo>
                  <a:lnTo>
                    <a:pt x="14561" y="4257"/>
                  </a:lnTo>
                  <a:cubicBezTo>
                    <a:pt x="14892" y="4257"/>
                    <a:pt x="15340" y="4033"/>
                    <a:pt x="15340" y="3585"/>
                  </a:cubicBezTo>
                  <a:lnTo>
                    <a:pt x="15457" y="2581"/>
                  </a:lnTo>
                  <a:cubicBezTo>
                    <a:pt x="15564" y="2133"/>
                    <a:pt x="15233" y="1793"/>
                    <a:pt x="14785" y="1685"/>
                  </a:cubicBezTo>
                  <a:lnTo>
                    <a:pt x="1004" y="1"/>
                  </a:lnTo>
                  <a:close/>
                </a:path>
              </a:pathLst>
            </a:custGeom>
            <a:solidFill>
              <a:srgbClr val="FC8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85"/>
            <p:cNvSpPr/>
            <p:nvPr/>
          </p:nvSpPr>
          <p:spPr>
            <a:xfrm>
              <a:off x="2735837" y="2757322"/>
              <a:ext cx="366215" cy="100859"/>
            </a:xfrm>
            <a:custGeom>
              <a:avLst/>
              <a:gdLst/>
              <a:ahLst/>
              <a:cxnLst/>
              <a:rect l="l" t="t" r="r" b="b"/>
              <a:pathLst>
                <a:path w="15457" h="4257" extrusionOk="0">
                  <a:moveTo>
                    <a:pt x="896" y="1"/>
                  </a:moveTo>
                  <a:cubicBezTo>
                    <a:pt x="556" y="1"/>
                    <a:pt x="224" y="341"/>
                    <a:pt x="224" y="673"/>
                  </a:cubicBezTo>
                  <a:lnTo>
                    <a:pt x="0" y="1685"/>
                  </a:lnTo>
                  <a:lnTo>
                    <a:pt x="0" y="1793"/>
                  </a:lnTo>
                  <a:cubicBezTo>
                    <a:pt x="0" y="2241"/>
                    <a:pt x="332" y="2465"/>
                    <a:pt x="672" y="2581"/>
                  </a:cubicBezTo>
                  <a:lnTo>
                    <a:pt x="1568" y="2689"/>
                  </a:lnTo>
                  <a:lnTo>
                    <a:pt x="4032" y="2913"/>
                  </a:lnTo>
                  <a:lnTo>
                    <a:pt x="14561" y="4257"/>
                  </a:lnTo>
                  <a:cubicBezTo>
                    <a:pt x="15009" y="4257"/>
                    <a:pt x="15340" y="3925"/>
                    <a:pt x="15340" y="3585"/>
                  </a:cubicBezTo>
                  <a:lnTo>
                    <a:pt x="15457" y="2581"/>
                  </a:lnTo>
                  <a:lnTo>
                    <a:pt x="15457" y="2465"/>
                  </a:lnTo>
                  <a:cubicBezTo>
                    <a:pt x="15457" y="2133"/>
                    <a:pt x="15233" y="1793"/>
                    <a:pt x="14785" y="1685"/>
                  </a:cubicBezTo>
                  <a:lnTo>
                    <a:pt x="6048" y="673"/>
                  </a:lnTo>
                  <a:lnTo>
                    <a:pt x="4480" y="449"/>
                  </a:lnTo>
                  <a:lnTo>
                    <a:pt x="2016" y="11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4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85"/>
            <p:cNvSpPr/>
            <p:nvPr/>
          </p:nvSpPr>
          <p:spPr>
            <a:xfrm>
              <a:off x="2780830" y="2720171"/>
              <a:ext cx="284073" cy="74323"/>
            </a:xfrm>
            <a:custGeom>
              <a:avLst/>
              <a:gdLst/>
              <a:ahLst/>
              <a:cxnLst/>
              <a:rect l="l" t="t" r="r" b="b"/>
              <a:pathLst>
                <a:path w="11990" h="3137" extrusionOk="0">
                  <a:moveTo>
                    <a:pt x="1685" y="1"/>
                  </a:moveTo>
                  <a:cubicBezTo>
                    <a:pt x="1345" y="1"/>
                    <a:pt x="897" y="117"/>
                    <a:pt x="673" y="565"/>
                  </a:cubicBezTo>
                  <a:lnTo>
                    <a:pt x="1" y="1685"/>
                  </a:lnTo>
                  <a:lnTo>
                    <a:pt x="11990" y="3137"/>
                  </a:lnTo>
                  <a:lnTo>
                    <a:pt x="11649" y="1793"/>
                  </a:lnTo>
                  <a:cubicBezTo>
                    <a:pt x="11542" y="1461"/>
                    <a:pt x="11201" y="1121"/>
                    <a:pt x="10753" y="1121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FC8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85"/>
            <p:cNvSpPr/>
            <p:nvPr/>
          </p:nvSpPr>
          <p:spPr>
            <a:xfrm>
              <a:off x="2895053" y="2934473"/>
              <a:ext cx="45039" cy="83492"/>
            </a:xfrm>
            <a:custGeom>
              <a:avLst/>
              <a:gdLst/>
              <a:ahLst/>
              <a:cxnLst/>
              <a:rect l="l" t="t" r="r" b="b"/>
              <a:pathLst>
                <a:path w="1901" h="3524" extrusionOk="0">
                  <a:moveTo>
                    <a:pt x="868" y="1"/>
                  </a:moveTo>
                  <a:cubicBezTo>
                    <a:pt x="662" y="1"/>
                    <a:pt x="426" y="182"/>
                    <a:pt x="332" y="364"/>
                  </a:cubicBezTo>
                  <a:lnTo>
                    <a:pt x="0" y="3052"/>
                  </a:lnTo>
                  <a:cubicBezTo>
                    <a:pt x="0" y="3245"/>
                    <a:pt x="166" y="3524"/>
                    <a:pt x="424" y="3524"/>
                  </a:cubicBezTo>
                  <a:cubicBezTo>
                    <a:pt x="465" y="3524"/>
                    <a:pt x="510" y="3516"/>
                    <a:pt x="556" y="3500"/>
                  </a:cubicBezTo>
                  <a:cubicBezTo>
                    <a:pt x="1120" y="3500"/>
                    <a:pt x="1676" y="3052"/>
                    <a:pt x="1676" y="2380"/>
                  </a:cubicBezTo>
                  <a:lnTo>
                    <a:pt x="1793" y="1601"/>
                  </a:lnTo>
                  <a:cubicBezTo>
                    <a:pt x="1900" y="929"/>
                    <a:pt x="1569" y="364"/>
                    <a:pt x="1004" y="32"/>
                  </a:cubicBezTo>
                  <a:cubicBezTo>
                    <a:pt x="962" y="10"/>
                    <a:pt x="916" y="1"/>
                    <a:pt x="868" y="1"/>
                  </a:cubicBezTo>
                  <a:close/>
                </a:path>
              </a:pathLst>
            </a:custGeom>
            <a:solidFill>
              <a:srgbClr val="FC8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85"/>
            <p:cNvSpPr/>
            <p:nvPr/>
          </p:nvSpPr>
          <p:spPr>
            <a:xfrm>
              <a:off x="2857903" y="2931986"/>
              <a:ext cx="47409" cy="83540"/>
            </a:xfrm>
            <a:custGeom>
              <a:avLst/>
              <a:gdLst/>
              <a:ahLst/>
              <a:cxnLst/>
              <a:rect l="l" t="t" r="r" b="b"/>
              <a:pathLst>
                <a:path w="2001" h="3526" extrusionOk="0">
                  <a:moveTo>
                    <a:pt x="1477" y="0"/>
                  </a:moveTo>
                  <a:cubicBezTo>
                    <a:pt x="1433" y="0"/>
                    <a:pt x="1389" y="7"/>
                    <a:pt x="1344" y="21"/>
                  </a:cubicBezTo>
                  <a:cubicBezTo>
                    <a:pt x="780" y="137"/>
                    <a:pt x="332" y="693"/>
                    <a:pt x="224" y="1365"/>
                  </a:cubicBezTo>
                  <a:lnTo>
                    <a:pt x="108" y="2154"/>
                  </a:lnTo>
                  <a:cubicBezTo>
                    <a:pt x="0" y="2709"/>
                    <a:pt x="448" y="3274"/>
                    <a:pt x="1004" y="3498"/>
                  </a:cubicBezTo>
                  <a:cubicBezTo>
                    <a:pt x="1044" y="3517"/>
                    <a:pt x="1087" y="3525"/>
                    <a:pt x="1132" y="3525"/>
                  </a:cubicBezTo>
                  <a:cubicBezTo>
                    <a:pt x="1338" y="3525"/>
                    <a:pt x="1568" y="3341"/>
                    <a:pt x="1568" y="3157"/>
                  </a:cubicBezTo>
                  <a:lnTo>
                    <a:pt x="1900" y="469"/>
                  </a:lnTo>
                  <a:cubicBezTo>
                    <a:pt x="2001" y="275"/>
                    <a:pt x="1759" y="0"/>
                    <a:pt x="1477" y="0"/>
                  </a:cubicBezTo>
                  <a:close/>
                </a:path>
              </a:pathLst>
            </a:custGeom>
            <a:solidFill>
              <a:srgbClr val="FC8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85"/>
            <p:cNvSpPr/>
            <p:nvPr/>
          </p:nvSpPr>
          <p:spPr>
            <a:xfrm>
              <a:off x="2860438" y="2932459"/>
              <a:ext cx="42481" cy="82403"/>
            </a:xfrm>
            <a:custGeom>
              <a:avLst/>
              <a:gdLst/>
              <a:ahLst/>
              <a:cxnLst/>
              <a:rect l="l" t="t" r="r" b="b"/>
              <a:pathLst>
                <a:path w="1793" h="3478" extrusionOk="0">
                  <a:moveTo>
                    <a:pt x="1237" y="1"/>
                  </a:moveTo>
                  <a:cubicBezTo>
                    <a:pt x="673" y="117"/>
                    <a:pt x="225" y="673"/>
                    <a:pt x="117" y="1345"/>
                  </a:cubicBezTo>
                  <a:lnTo>
                    <a:pt x="1" y="2134"/>
                  </a:lnTo>
                  <a:lnTo>
                    <a:pt x="1" y="2241"/>
                  </a:lnTo>
                  <a:cubicBezTo>
                    <a:pt x="1" y="2806"/>
                    <a:pt x="341" y="3361"/>
                    <a:pt x="897" y="3478"/>
                  </a:cubicBezTo>
                  <a:lnTo>
                    <a:pt x="1013" y="3478"/>
                  </a:lnTo>
                  <a:cubicBezTo>
                    <a:pt x="1237" y="3478"/>
                    <a:pt x="1461" y="3361"/>
                    <a:pt x="1461" y="3137"/>
                  </a:cubicBezTo>
                  <a:lnTo>
                    <a:pt x="1793" y="449"/>
                  </a:lnTo>
                  <a:cubicBezTo>
                    <a:pt x="1793" y="225"/>
                    <a:pt x="1569" y="1"/>
                    <a:pt x="1345" y="1"/>
                  </a:cubicBezTo>
                  <a:close/>
                </a:path>
              </a:pathLst>
            </a:custGeom>
            <a:solidFill>
              <a:srgbClr val="DF7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85"/>
            <p:cNvSpPr/>
            <p:nvPr/>
          </p:nvSpPr>
          <p:spPr>
            <a:xfrm>
              <a:off x="2772987" y="2821008"/>
              <a:ext cx="286608" cy="289380"/>
            </a:xfrm>
            <a:custGeom>
              <a:avLst/>
              <a:gdLst/>
              <a:ahLst/>
              <a:cxnLst/>
              <a:rect l="l" t="t" r="r" b="b"/>
              <a:pathLst>
                <a:path w="12097" h="12214" extrusionOk="0">
                  <a:moveTo>
                    <a:pt x="0" y="1"/>
                  </a:moveTo>
                  <a:lnTo>
                    <a:pt x="0" y="11766"/>
                  </a:lnTo>
                  <a:lnTo>
                    <a:pt x="4364" y="12214"/>
                  </a:lnTo>
                  <a:cubicBezTo>
                    <a:pt x="3692" y="10977"/>
                    <a:pt x="3244" y="9633"/>
                    <a:pt x="2912" y="8406"/>
                  </a:cubicBezTo>
                  <a:cubicBezTo>
                    <a:pt x="2464" y="7841"/>
                    <a:pt x="2240" y="7169"/>
                    <a:pt x="2240" y="6497"/>
                  </a:cubicBezTo>
                  <a:cubicBezTo>
                    <a:pt x="2240" y="6166"/>
                    <a:pt x="2348" y="5942"/>
                    <a:pt x="2348" y="5601"/>
                  </a:cubicBezTo>
                  <a:cubicBezTo>
                    <a:pt x="2240" y="4373"/>
                    <a:pt x="2240" y="3137"/>
                    <a:pt x="2240" y="2133"/>
                  </a:cubicBezTo>
                  <a:cubicBezTo>
                    <a:pt x="2240" y="1685"/>
                    <a:pt x="2572" y="1461"/>
                    <a:pt x="2912" y="1461"/>
                  </a:cubicBezTo>
                  <a:lnTo>
                    <a:pt x="3020" y="1461"/>
                  </a:lnTo>
                  <a:lnTo>
                    <a:pt x="11756" y="2465"/>
                  </a:lnTo>
                  <a:lnTo>
                    <a:pt x="12097" y="1461"/>
                  </a:lnTo>
                  <a:lnTo>
                    <a:pt x="2464" y="2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98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85"/>
            <p:cNvSpPr/>
            <p:nvPr/>
          </p:nvSpPr>
          <p:spPr>
            <a:xfrm>
              <a:off x="2772987" y="3099755"/>
              <a:ext cx="145851" cy="66268"/>
            </a:xfrm>
            <a:custGeom>
              <a:avLst/>
              <a:gdLst/>
              <a:ahLst/>
              <a:cxnLst/>
              <a:rect l="l" t="t" r="r" b="b"/>
              <a:pathLst>
                <a:path w="6156" h="2797" extrusionOk="0">
                  <a:moveTo>
                    <a:pt x="0" y="1"/>
                  </a:moveTo>
                  <a:lnTo>
                    <a:pt x="0" y="1452"/>
                  </a:lnTo>
                  <a:cubicBezTo>
                    <a:pt x="0" y="1793"/>
                    <a:pt x="332" y="2124"/>
                    <a:pt x="672" y="2124"/>
                  </a:cubicBezTo>
                  <a:lnTo>
                    <a:pt x="6156" y="2796"/>
                  </a:lnTo>
                  <a:cubicBezTo>
                    <a:pt x="5484" y="2124"/>
                    <a:pt x="4928" y="1345"/>
                    <a:pt x="4364" y="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C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85"/>
            <p:cNvSpPr/>
            <p:nvPr/>
          </p:nvSpPr>
          <p:spPr>
            <a:xfrm>
              <a:off x="2826060" y="2953712"/>
              <a:ext cx="15945" cy="66457"/>
            </a:xfrm>
            <a:custGeom>
              <a:avLst/>
              <a:gdLst/>
              <a:ahLst/>
              <a:cxnLst/>
              <a:rect l="l" t="t" r="r" b="b"/>
              <a:pathLst>
                <a:path w="673" h="2805" extrusionOk="0">
                  <a:moveTo>
                    <a:pt x="108" y="0"/>
                  </a:moveTo>
                  <a:cubicBezTo>
                    <a:pt x="108" y="341"/>
                    <a:pt x="0" y="565"/>
                    <a:pt x="0" y="896"/>
                  </a:cubicBezTo>
                  <a:cubicBezTo>
                    <a:pt x="0" y="1568"/>
                    <a:pt x="224" y="2240"/>
                    <a:pt x="672" y="2805"/>
                  </a:cubicBezTo>
                  <a:cubicBezTo>
                    <a:pt x="448" y="1792"/>
                    <a:pt x="224" y="896"/>
                    <a:pt x="108" y="0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85"/>
            <p:cNvSpPr/>
            <p:nvPr/>
          </p:nvSpPr>
          <p:spPr>
            <a:xfrm>
              <a:off x="2672127" y="3031401"/>
              <a:ext cx="156489" cy="70935"/>
            </a:xfrm>
            <a:custGeom>
              <a:avLst/>
              <a:gdLst/>
              <a:ahLst/>
              <a:cxnLst/>
              <a:rect l="l" t="t" r="r" b="b"/>
              <a:pathLst>
                <a:path w="6605" h="2994" extrusionOk="0">
                  <a:moveTo>
                    <a:pt x="5489" y="0"/>
                  </a:moveTo>
                  <a:cubicBezTo>
                    <a:pt x="5299" y="0"/>
                    <a:pt x="5106" y="64"/>
                    <a:pt x="4929" y="198"/>
                  </a:cubicBezTo>
                  <a:cubicBezTo>
                    <a:pt x="4203" y="840"/>
                    <a:pt x="3020" y="1077"/>
                    <a:pt x="2201" y="1077"/>
                  </a:cubicBezTo>
                  <a:cubicBezTo>
                    <a:pt x="1878" y="1077"/>
                    <a:pt x="1612" y="1041"/>
                    <a:pt x="1453" y="977"/>
                  </a:cubicBezTo>
                  <a:cubicBezTo>
                    <a:pt x="1312" y="907"/>
                    <a:pt x="1160" y="870"/>
                    <a:pt x="1011" y="870"/>
                  </a:cubicBezTo>
                  <a:cubicBezTo>
                    <a:pt x="688" y="870"/>
                    <a:pt x="378" y="1044"/>
                    <a:pt x="225" y="1425"/>
                  </a:cubicBezTo>
                  <a:cubicBezTo>
                    <a:pt x="1" y="1873"/>
                    <a:pt x="225" y="2438"/>
                    <a:pt x="673" y="2662"/>
                  </a:cubicBezTo>
                  <a:cubicBezTo>
                    <a:pt x="1121" y="2886"/>
                    <a:pt x="1677" y="2993"/>
                    <a:pt x="2241" y="2993"/>
                  </a:cubicBezTo>
                  <a:cubicBezTo>
                    <a:pt x="2573" y="2993"/>
                    <a:pt x="3021" y="2886"/>
                    <a:pt x="3361" y="2886"/>
                  </a:cubicBezTo>
                  <a:cubicBezTo>
                    <a:pt x="4481" y="2662"/>
                    <a:pt x="5485" y="2321"/>
                    <a:pt x="6157" y="1766"/>
                  </a:cubicBezTo>
                  <a:cubicBezTo>
                    <a:pt x="6605" y="1425"/>
                    <a:pt x="6605" y="753"/>
                    <a:pt x="6273" y="422"/>
                  </a:cubicBezTo>
                  <a:cubicBezTo>
                    <a:pt x="6067" y="150"/>
                    <a:pt x="5781" y="0"/>
                    <a:pt x="5489" y="0"/>
                  </a:cubicBezTo>
                  <a:close/>
                </a:path>
              </a:pathLst>
            </a:custGeom>
            <a:solidFill>
              <a:srgbClr val="FFE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85"/>
            <p:cNvSpPr/>
            <p:nvPr/>
          </p:nvSpPr>
          <p:spPr>
            <a:xfrm>
              <a:off x="2496989" y="2711760"/>
              <a:ext cx="615673" cy="523249"/>
            </a:xfrm>
            <a:custGeom>
              <a:avLst/>
              <a:gdLst/>
              <a:ahLst/>
              <a:cxnLst/>
              <a:rect l="l" t="t" r="r" b="b"/>
              <a:pathLst>
                <a:path w="25986" h="22085" extrusionOk="0">
                  <a:moveTo>
                    <a:pt x="2396" y="2929"/>
                  </a:moveTo>
                  <a:cubicBezTo>
                    <a:pt x="2986" y="2929"/>
                    <a:pt x="3716" y="3048"/>
                    <a:pt x="4481" y="3492"/>
                  </a:cubicBezTo>
                  <a:lnTo>
                    <a:pt x="3468" y="4164"/>
                  </a:lnTo>
                  <a:cubicBezTo>
                    <a:pt x="2689" y="3608"/>
                    <a:pt x="1793" y="3384"/>
                    <a:pt x="1004" y="3268"/>
                  </a:cubicBezTo>
                  <a:cubicBezTo>
                    <a:pt x="1121" y="3160"/>
                    <a:pt x="1228" y="3044"/>
                    <a:pt x="1345" y="3044"/>
                  </a:cubicBezTo>
                  <a:cubicBezTo>
                    <a:pt x="1584" y="2997"/>
                    <a:pt x="1950" y="2929"/>
                    <a:pt x="2396" y="2929"/>
                  </a:cubicBezTo>
                  <a:close/>
                  <a:moveTo>
                    <a:pt x="13468" y="762"/>
                  </a:moveTo>
                  <a:cubicBezTo>
                    <a:pt x="13538" y="762"/>
                    <a:pt x="13606" y="775"/>
                    <a:pt x="13665" y="804"/>
                  </a:cubicBezTo>
                  <a:lnTo>
                    <a:pt x="22733" y="1816"/>
                  </a:lnTo>
                  <a:cubicBezTo>
                    <a:pt x="22957" y="1924"/>
                    <a:pt x="23181" y="2040"/>
                    <a:pt x="23298" y="2264"/>
                  </a:cubicBezTo>
                  <a:lnTo>
                    <a:pt x="23522" y="3044"/>
                  </a:lnTo>
                  <a:lnTo>
                    <a:pt x="22733" y="3044"/>
                  </a:lnTo>
                  <a:cubicBezTo>
                    <a:pt x="22692" y="3024"/>
                    <a:pt x="22654" y="3015"/>
                    <a:pt x="22621" y="3015"/>
                  </a:cubicBezTo>
                  <a:cubicBezTo>
                    <a:pt x="22473" y="3015"/>
                    <a:pt x="22402" y="3180"/>
                    <a:pt x="22402" y="3268"/>
                  </a:cubicBezTo>
                  <a:cubicBezTo>
                    <a:pt x="22285" y="3492"/>
                    <a:pt x="22509" y="3716"/>
                    <a:pt x="22733" y="3716"/>
                  </a:cubicBezTo>
                  <a:lnTo>
                    <a:pt x="24866" y="4056"/>
                  </a:lnTo>
                  <a:cubicBezTo>
                    <a:pt x="24973" y="4056"/>
                    <a:pt x="25090" y="4056"/>
                    <a:pt x="25090" y="4164"/>
                  </a:cubicBezTo>
                  <a:cubicBezTo>
                    <a:pt x="25197" y="4280"/>
                    <a:pt x="25197" y="4388"/>
                    <a:pt x="25197" y="4388"/>
                  </a:cubicBezTo>
                  <a:lnTo>
                    <a:pt x="25090" y="5400"/>
                  </a:lnTo>
                  <a:cubicBezTo>
                    <a:pt x="25090" y="5508"/>
                    <a:pt x="24973" y="5624"/>
                    <a:pt x="24973" y="5732"/>
                  </a:cubicBezTo>
                  <a:cubicBezTo>
                    <a:pt x="24902" y="5732"/>
                    <a:pt x="24826" y="5784"/>
                    <a:pt x="24752" y="5784"/>
                  </a:cubicBezTo>
                  <a:cubicBezTo>
                    <a:pt x="24715" y="5784"/>
                    <a:pt x="24678" y="5771"/>
                    <a:pt x="24642" y="5732"/>
                  </a:cubicBezTo>
                  <a:lnTo>
                    <a:pt x="10861" y="4164"/>
                  </a:lnTo>
                  <a:cubicBezTo>
                    <a:pt x="10637" y="4056"/>
                    <a:pt x="10529" y="3940"/>
                    <a:pt x="10529" y="3716"/>
                  </a:cubicBezTo>
                  <a:lnTo>
                    <a:pt x="10637" y="2712"/>
                  </a:lnTo>
                  <a:lnTo>
                    <a:pt x="10637" y="2596"/>
                  </a:lnTo>
                  <a:cubicBezTo>
                    <a:pt x="10637" y="2596"/>
                    <a:pt x="10753" y="2488"/>
                    <a:pt x="10753" y="2372"/>
                  </a:cubicBezTo>
                  <a:lnTo>
                    <a:pt x="11085" y="2372"/>
                  </a:lnTo>
                  <a:lnTo>
                    <a:pt x="11981" y="2488"/>
                  </a:lnTo>
                  <a:lnTo>
                    <a:pt x="20941" y="3492"/>
                  </a:lnTo>
                  <a:cubicBezTo>
                    <a:pt x="20963" y="3514"/>
                    <a:pt x="20989" y="3524"/>
                    <a:pt x="21016" y="3524"/>
                  </a:cubicBezTo>
                  <a:cubicBezTo>
                    <a:pt x="21134" y="3524"/>
                    <a:pt x="21282" y="3342"/>
                    <a:pt x="21282" y="3160"/>
                  </a:cubicBezTo>
                  <a:cubicBezTo>
                    <a:pt x="21389" y="3044"/>
                    <a:pt x="21165" y="2820"/>
                    <a:pt x="20941" y="2820"/>
                  </a:cubicBezTo>
                  <a:lnTo>
                    <a:pt x="12653" y="1816"/>
                  </a:lnTo>
                  <a:lnTo>
                    <a:pt x="12993" y="1028"/>
                  </a:lnTo>
                  <a:cubicBezTo>
                    <a:pt x="13072" y="863"/>
                    <a:pt x="13276" y="762"/>
                    <a:pt x="13468" y="762"/>
                  </a:cubicBezTo>
                  <a:close/>
                  <a:moveTo>
                    <a:pt x="897" y="4056"/>
                  </a:moveTo>
                  <a:cubicBezTo>
                    <a:pt x="1452" y="4056"/>
                    <a:pt x="2241" y="4280"/>
                    <a:pt x="2913" y="4728"/>
                  </a:cubicBezTo>
                  <a:cubicBezTo>
                    <a:pt x="2348" y="5284"/>
                    <a:pt x="1900" y="5956"/>
                    <a:pt x="1569" y="6628"/>
                  </a:cubicBezTo>
                  <a:cubicBezTo>
                    <a:pt x="1004" y="5624"/>
                    <a:pt x="897" y="4728"/>
                    <a:pt x="897" y="4056"/>
                  </a:cubicBezTo>
                  <a:close/>
                  <a:moveTo>
                    <a:pt x="10637" y="6404"/>
                  </a:moveTo>
                  <a:cubicBezTo>
                    <a:pt x="10413" y="6404"/>
                    <a:pt x="10305" y="6628"/>
                    <a:pt x="10305" y="6852"/>
                  </a:cubicBezTo>
                  <a:lnTo>
                    <a:pt x="10413" y="7300"/>
                  </a:lnTo>
                  <a:cubicBezTo>
                    <a:pt x="10413" y="7524"/>
                    <a:pt x="10529" y="7640"/>
                    <a:pt x="10753" y="7640"/>
                  </a:cubicBezTo>
                  <a:cubicBezTo>
                    <a:pt x="10977" y="7640"/>
                    <a:pt x="11085" y="7416"/>
                    <a:pt x="11085" y="7192"/>
                  </a:cubicBezTo>
                  <a:lnTo>
                    <a:pt x="11085" y="6744"/>
                  </a:lnTo>
                  <a:cubicBezTo>
                    <a:pt x="11085" y="6520"/>
                    <a:pt x="10861" y="6404"/>
                    <a:pt x="10637" y="6404"/>
                  </a:cubicBezTo>
                  <a:close/>
                  <a:moveTo>
                    <a:pt x="4929" y="7076"/>
                  </a:moveTo>
                  <a:cubicBezTo>
                    <a:pt x="4705" y="7076"/>
                    <a:pt x="4588" y="7300"/>
                    <a:pt x="4588" y="7524"/>
                  </a:cubicBezTo>
                  <a:lnTo>
                    <a:pt x="4705" y="7972"/>
                  </a:lnTo>
                  <a:cubicBezTo>
                    <a:pt x="4705" y="8088"/>
                    <a:pt x="4812" y="8312"/>
                    <a:pt x="5036" y="8312"/>
                  </a:cubicBezTo>
                  <a:cubicBezTo>
                    <a:pt x="5260" y="8312"/>
                    <a:pt x="5377" y="8088"/>
                    <a:pt x="5377" y="7864"/>
                  </a:cubicBezTo>
                  <a:lnTo>
                    <a:pt x="5377" y="7416"/>
                  </a:lnTo>
                  <a:cubicBezTo>
                    <a:pt x="5377" y="7192"/>
                    <a:pt x="5153" y="7076"/>
                    <a:pt x="4929" y="7076"/>
                  </a:cubicBezTo>
                  <a:close/>
                  <a:moveTo>
                    <a:pt x="8621" y="7115"/>
                  </a:moveTo>
                  <a:cubicBezTo>
                    <a:pt x="8493" y="7115"/>
                    <a:pt x="8351" y="7170"/>
                    <a:pt x="8289" y="7300"/>
                  </a:cubicBezTo>
                  <a:cubicBezTo>
                    <a:pt x="8172" y="7416"/>
                    <a:pt x="8065" y="7524"/>
                    <a:pt x="7841" y="7524"/>
                  </a:cubicBezTo>
                  <a:cubicBezTo>
                    <a:pt x="7807" y="7558"/>
                    <a:pt x="7763" y="7572"/>
                    <a:pt x="7715" y="7572"/>
                  </a:cubicBezTo>
                  <a:cubicBezTo>
                    <a:pt x="7602" y="7572"/>
                    <a:pt x="7469" y="7492"/>
                    <a:pt x="7393" y="7416"/>
                  </a:cubicBezTo>
                  <a:cubicBezTo>
                    <a:pt x="7335" y="7358"/>
                    <a:pt x="7223" y="7329"/>
                    <a:pt x="7111" y="7329"/>
                  </a:cubicBezTo>
                  <a:cubicBezTo>
                    <a:pt x="6999" y="7329"/>
                    <a:pt x="6887" y="7358"/>
                    <a:pt x="6828" y="7416"/>
                  </a:cubicBezTo>
                  <a:cubicBezTo>
                    <a:pt x="6721" y="7640"/>
                    <a:pt x="6721" y="7864"/>
                    <a:pt x="6828" y="7972"/>
                  </a:cubicBezTo>
                  <a:cubicBezTo>
                    <a:pt x="7169" y="8196"/>
                    <a:pt x="7500" y="8312"/>
                    <a:pt x="7841" y="8312"/>
                  </a:cubicBezTo>
                  <a:lnTo>
                    <a:pt x="7948" y="8312"/>
                  </a:lnTo>
                  <a:cubicBezTo>
                    <a:pt x="8396" y="8312"/>
                    <a:pt x="8737" y="8088"/>
                    <a:pt x="8961" y="7748"/>
                  </a:cubicBezTo>
                  <a:cubicBezTo>
                    <a:pt x="9069" y="7524"/>
                    <a:pt x="9069" y="7300"/>
                    <a:pt x="8845" y="7192"/>
                  </a:cubicBezTo>
                  <a:cubicBezTo>
                    <a:pt x="8799" y="7144"/>
                    <a:pt x="8714" y="7115"/>
                    <a:pt x="8621" y="7115"/>
                  </a:cubicBezTo>
                  <a:close/>
                  <a:moveTo>
                    <a:pt x="4140" y="8760"/>
                  </a:moveTo>
                  <a:cubicBezTo>
                    <a:pt x="3692" y="8868"/>
                    <a:pt x="2796" y="9092"/>
                    <a:pt x="2465" y="9208"/>
                  </a:cubicBezTo>
                  <a:cubicBezTo>
                    <a:pt x="2241" y="9316"/>
                    <a:pt x="2241" y="9540"/>
                    <a:pt x="2348" y="9764"/>
                  </a:cubicBezTo>
                  <a:cubicBezTo>
                    <a:pt x="2348" y="9880"/>
                    <a:pt x="2465" y="9988"/>
                    <a:pt x="2689" y="9988"/>
                  </a:cubicBezTo>
                  <a:cubicBezTo>
                    <a:pt x="2689" y="9988"/>
                    <a:pt x="2796" y="9988"/>
                    <a:pt x="2796" y="9880"/>
                  </a:cubicBezTo>
                  <a:cubicBezTo>
                    <a:pt x="3020" y="9764"/>
                    <a:pt x="3809" y="9540"/>
                    <a:pt x="4140" y="9540"/>
                  </a:cubicBezTo>
                  <a:cubicBezTo>
                    <a:pt x="4364" y="9540"/>
                    <a:pt x="4588" y="9316"/>
                    <a:pt x="4588" y="9208"/>
                  </a:cubicBezTo>
                  <a:cubicBezTo>
                    <a:pt x="4588" y="8984"/>
                    <a:pt x="4364" y="8760"/>
                    <a:pt x="4140" y="8760"/>
                  </a:cubicBezTo>
                  <a:close/>
                  <a:moveTo>
                    <a:pt x="4655" y="9722"/>
                  </a:moveTo>
                  <a:cubicBezTo>
                    <a:pt x="4600" y="9722"/>
                    <a:pt x="4540" y="9735"/>
                    <a:pt x="4481" y="9764"/>
                  </a:cubicBezTo>
                  <a:cubicBezTo>
                    <a:pt x="4033" y="9988"/>
                    <a:pt x="3361" y="10553"/>
                    <a:pt x="3137" y="10777"/>
                  </a:cubicBezTo>
                  <a:cubicBezTo>
                    <a:pt x="2913" y="11001"/>
                    <a:pt x="2913" y="11225"/>
                    <a:pt x="3137" y="11332"/>
                  </a:cubicBezTo>
                  <a:cubicBezTo>
                    <a:pt x="3137" y="11449"/>
                    <a:pt x="3244" y="11449"/>
                    <a:pt x="3361" y="11449"/>
                  </a:cubicBezTo>
                  <a:cubicBezTo>
                    <a:pt x="3468" y="11449"/>
                    <a:pt x="3585" y="11449"/>
                    <a:pt x="3692" y="11332"/>
                  </a:cubicBezTo>
                  <a:cubicBezTo>
                    <a:pt x="3809" y="11108"/>
                    <a:pt x="4481" y="10660"/>
                    <a:pt x="4812" y="10436"/>
                  </a:cubicBezTo>
                  <a:cubicBezTo>
                    <a:pt x="5036" y="10329"/>
                    <a:pt x="5036" y="10104"/>
                    <a:pt x="4929" y="9988"/>
                  </a:cubicBezTo>
                  <a:cubicBezTo>
                    <a:pt x="4929" y="9824"/>
                    <a:pt x="4808" y="9722"/>
                    <a:pt x="4655" y="9722"/>
                  </a:cubicBezTo>
                  <a:close/>
                  <a:moveTo>
                    <a:pt x="16801" y="9656"/>
                  </a:moveTo>
                  <a:lnTo>
                    <a:pt x="16801" y="9764"/>
                  </a:lnTo>
                  <a:lnTo>
                    <a:pt x="16461" y="12345"/>
                  </a:lnTo>
                  <a:lnTo>
                    <a:pt x="16461" y="12452"/>
                  </a:lnTo>
                  <a:lnTo>
                    <a:pt x="16353" y="12452"/>
                  </a:lnTo>
                  <a:cubicBezTo>
                    <a:pt x="15905" y="12345"/>
                    <a:pt x="15681" y="11897"/>
                    <a:pt x="15681" y="11449"/>
                  </a:cubicBezTo>
                  <a:lnTo>
                    <a:pt x="15789" y="10660"/>
                  </a:lnTo>
                  <a:cubicBezTo>
                    <a:pt x="15905" y="10212"/>
                    <a:pt x="16237" y="9764"/>
                    <a:pt x="16685" y="9656"/>
                  </a:cubicBezTo>
                  <a:close/>
                  <a:moveTo>
                    <a:pt x="17697" y="9764"/>
                  </a:moveTo>
                  <a:cubicBezTo>
                    <a:pt x="18029" y="9988"/>
                    <a:pt x="18253" y="10436"/>
                    <a:pt x="18253" y="11001"/>
                  </a:cubicBezTo>
                  <a:lnTo>
                    <a:pt x="18145" y="11780"/>
                  </a:lnTo>
                  <a:cubicBezTo>
                    <a:pt x="18145" y="12228"/>
                    <a:pt x="17697" y="12569"/>
                    <a:pt x="17357" y="12569"/>
                  </a:cubicBezTo>
                  <a:lnTo>
                    <a:pt x="17249" y="12569"/>
                  </a:lnTo>
                  <a:lnTo>
                    <a:pt x="17249" y="12452"/>
                  </a:lnTo>
                  <a:lnTo>
                    <a:pt x="17581" y="9880"/>
                  </a:lnTo>
                  <a:lnTo>
                    <a:pt x="17581" y="9764"/>
                  </a:lnTo>
                  <a:close/>
                  <a:moveTo>
                    <a:pt x="16735" y="8936"/>
                  </a:moveTo>
                  <a:cubicBezTo>
                    <a:pt x="16652" y="8936"/>
                    <a:pt x="16561" y="8950"/>
                    <a:pt x="16461" y="8984"/>
                  </a:cubicBezTo>
                  <a:cubicBezTo>
                    <a:pt x="15681" y="9208"/>
                    <a:pt x="15117" y="9764"/>
                    <a:pt x="15117" y="10553"/>
                  </a:cubicBezTo>
                  <a:lnTo>
                    <a:pt x="15009" y="11332"/>
                  </a:lnTo>
                  <a:cubicBezTo>
                    <a:pt x="14893" y="12121"/>
                    <a:pt x="15341" y="12900"/>
                    <a:pt x="16129" y="13124"/>
                  </a:cubicBezTo>
                  <a:cubicBezTo>
                    <a:pt x="16237" y="13241"/>
                    <a:pt x="16237" y="13241"/>
                    <a:pt x="16353" y="13241"/>
                  </a:cubicBezTo>
                  <a:cubicBezTo>
                    <a:pt x="16461" y="13241"/>
                    <a:pt x="16685" y="13241"/>
                    <a:pt x="16801" y="13124"/>
                  </a:cubicBezTo>
                  <a:cubicBezTo>
                    <a:pt x="16909" y="13241"/>
                    <a:pt x="17133" y="13348"/>
                    <a:pt x="17249" y="13348"/>
                  </a:cubicBezTo>
                  <a:lnTo>
                    <a:pt x="17357" y="13348"/>
                  </a:lnTo>
                  <a:cubicBezTo>
                    <a:pt x="18145" y="13241"/>
                    <a:pt x="18818" y="12676"/>
                    <a:pt x="18925" y="11780"/>
                  </a:cubicBezTo>
                  <a:lnTo>
                    <a:pt x="19042" y="11001"/>
                  </a:lnTo>
                  <a:cubicBezTo>
                    <a:pt x="19042" y="10212"/>
                    <a:pt x="18701" y="9540"/>
                    <a:pt x="18029" y="9092"/>
                  </a:cubicBezTo>
                  <a:cubicBezTo>
                    <a:pt x="17917" y="9038"/>
                    <a:pt x="17778" y="9011"/>
                    <a:pt x="17639" y="9011"/>
                  </a:cubicBezTo>
                  <a:cubicBezTo>
                    <a:pt x="17500" y="9011"/>
                    <a:pt x="17361" y="9038"/>
                    <a:pt x="17249" y="9092"/>
                  </a:cubicBezTo>
                  <a:cubicBezTo>
                    <a:pt x="17092" y="9016"/>
                    <a:pt x="16934" y="8936"/>
                    <a:pt x="16735" y="8936"/>
                  </a:cubicBezTo>
                  <a:close/>
                  <a:moveTo>
                    <a:pt x="17357" y="8420"/>
                  </a:moveTo>
                  <a:cubicBezTo>
                    <a:pt x="18818" y="8644"/>
                    <a:pt x="19821" y="9988"/>
                    <a:pt x="19714" y="11449"/>
                  </a:cubicBezTo>
                  <a:cubicBezTo>
                    <a:pt x="19597" y="12121"/>
                    <a:pt x="19266" y="12793"/>
                    <a:pt x="18701" y="13241"/>
                  </a:cubicBezTo>
                  <a:cubicBezTo>
                    <a:pt x="18243" y="13610"/>
                    <a:pt x="17628" y="13827"/>
                    <a:pt x="17049" y="13827"/>
                  </a:cubicBezTo>
                  <a:cubicBezTo>
                    <a:pt x="16926" y="13827"/>
                    <a:pt x="16803" y="13817"/>
                    <a:pt x="16685" y="13796"/>
                  </a:cubicBezTo>
                  <a:cubicBezTo>
                    <a:pt x="15905" y="13689"/>
                    <a:pt x="15341" y="13348"/>
                    <a:pt x="14893" y="12793"/>
                  </a:cubicBezTo>
                  <a:cubicBezTo>
                    <a:pt x="14445" y="12228"/>
                    <a:pt x="14221" y="11556"/>
                    <a:pt x="14337" y="10777"/>
                  </a:cubicBezTo>
                  <a:cubicBezTo>
                    <a:pt x="14445" y="10104"/>
                    <a:pt x="14785" y="9432"/>
                    <a:pt x="15341" y="8984"/>
                  </a:cubicBezTo>
                  <a:cubicBezTo>
                    <a:pt x="15789" y="8644"/>
                    <a:pt x="16353" y="8420"/>
                    <a:pt x="17025" y="8420"/>
                  </a:cubicBezTo>
                  <a:close/>
                  <a:moveTo>
                    <a:pt x="11309" y="13689"/>
                  </a:moveTo>
                  <a:lnTo>
                    <a:pt x="11309" y="13913"/>
                  </a:lnTo>
                  <a:cubicBezTo>
                    <a:pt x="10737" y="14077"/>
                    <a:pt x="10039" y="14179"/>
                    <a:pt x="9531" y="14179"/>
                  </a:cubicBezTo>
                  <a:cubicBezTo>
                    <a:pt x="9347" y="14179"/>
                    <a:pt x="9188" y="14165"/>
                    <a:pt x="9069" y="14137"/>
                  </a:cubicBezTo>
                  <a:lnTo>
                    <a:pt x="8961" y="14137"/>
                  </a:lnTo>
                  <a:lnTo>
                    <a:pt x="8961" y="14020"/>
                  </a:lnTo>
                  <a:lnTo>
                    <a:pt x="9517" y="14020"/>
                  </a:lnTo>
                  <a:cubicBezTo>
                    <a:pt x="10189" y="13913"/>
                    <a:pt x="10753" y="13796"/>
                    <a:pt x="11309" y="13689"/>
                  </a:cubicBezTo>
                  <a:close/>
                  <a:moveTo>
                    <a:pt x="17002" y="7618"/>
                  </a:moveTo>
                  <a:cubicBezTo>
                    <a:pt x="16228" y="7618"/>
                    <a:pt x="15476" y="7938"/>
                    <a:pt x="14893" y="8420"/>
                  </a:cubicBezTo>
                  <a:cubicBezTo>
                    <a:pt x="14113" y="8984"/>
                    <a:pt x="13665" y="9764"/>
                    <a:pt x="13549" y="10660"/>
                  </a:cubicBezTo>
                  <a:cubicBezTo>
                    <a:pt x="13441" y="11673"/>
                    <a:pt x="13665" y="12569"/>
                    <a:pt x="14221" y="13241"/>
                  </a:cubicBezTo>
                  <a:cubicBezTo>
                    <a:pt x="14893" y="14020"/>
                    <a:pt x="15681" y="14468"/>
                    <a:pt x="16577" y="14585"/>
                  </a:cubicBezTo>
                  <a:lnTo>
                    <a:pt x="17025" y="14585"/>
                  </a:lnTo>
                  <a:cubicBezTo>
                    <a:pt x="17805" y="14585"/>
                    <a:pt x="18477" y="14361"/>
                    <a:pt x="19149" y="13796"/>
                  </a:cubicBezTo>
                  <a:cubicBezTo>
                    <a:pt x="19821" y="13241"/>
                    <a:pt x="20269" y="12452"/>
                    <a:pt x="20386" y="11556"/>
                  </a:cubicBezTo>
                  <a:cubicBezTo>
                    <a:pt x="20717" y="9656"/>
                    <a:pt x="19266" y="7864"/>
                    <a:pt x="17357" y="7640"/>
                  </a:cubicBezTo>
                  <a:cubicBezTo>
                    <a:pt x="17239" y="7625"/>
                    <a:pt x="17120" y="7618"/>
                    <a:pt x="17002" y="7618"/>
                  </a:cubicBezTo>
                  <a:close/>
                  <a:moveTo>
                    <a:pt x="4929" y="13796"/>
                  </a:moveTo>
                  <a:cubicBezTo>
                    <a:pt x="5825" y="14020"/>
                    <a:pt x="6721" y="14137"/>
                    <a:pt x="7724" y="14137"/>
                  </a:cubicBezTo>
                  <a:lnTo>
                    <a:pt x="7841" y="14137"/>
                  </a:lnTo>
                  <a:cubicBezTo>
                    <a:pt x="7841" y="14137"/>
                    <a:pt x="7724" y="14137"/>
                    <a:pt x="7617" y="14244"/>
                  </a:cubicBezTo>
                  <a:cubicBezTo>
                    <a:pt x="7500" y="14361"/>
                    <a:pt x="7500" y="14585"/>
                    <a:pt x="7617" y="14692"/>
                  </a:cubicBezTo>
                  <a:cubicBezTo>
                    <a:pt x="7680" y="14825"/>
                    <a:pt x="7785" y="14879"/>
                    <a:pt x="7883" y="14879"/>
                  </a:cubicBezTo>
                  <a:cubicBezTo>
                    <a:pt x="7952" y="14879"/>
                    <a:pt x="8017" y="14853"/>
                    <a:pt x="8065" y="14809"/>
                  </a:cubicBezTo>
                  <a:cubicBezTo>
                    <a:pt x="8177" y="14750"/>
                    <a:pt x="8289" y="14721"/>
                    <a:pt x="8401" y="14721"/>
                  </a:cubicBezTo>
                  <a:cubicBezTo>
                    <a:pt x="8513" y="14721"/>
                    <a:pt x="8625" y="14750"/>
                    <a:pt x="8737" y="14809"/>
                  </a:cubicBezTo>
                  <a:lnTo>
                    <a:pt x="8961" y="14809"/>
                  </a:lnTo>
                  <a:cubicBezTo>
                    <a:pt x="9145" y="14883"/>
                    <a:pt x="9414" y="14920"/>
                    <a:pt x="9729" y="14920"/>
                  </a:cubicBezTo>
                  <a:cubicBezTo>
                    <a:pt x="10368" y="14920"/>
                    <a:pt x="11195" y="14768"/>
                    <a:pt x="11873" y="14468"/>
                  </a:cubicBezTo>
                  <a:cubicBezTo>
                    <a:pt x="12097" y="14361"/>
                    <a:pt x="12429" y="14137"/>
                    <a:pt x="12545" y="14020"/>
                  </a:cubicBezTo>
                  <a:cubicBezTo>
                    <a:pt x="12694" y="13920"/>
                    <a:pt x="12844" y="13864"/>
                    <a:pt x="12985" y="13864"/>
                  </a:cubicBezTo>
                  <a:cubicBezTo>
                    <a:pt x="13158" y="13864"/>
                    <a:pt x="13318" y="13949"/>
                    <a:pt x="13441" y="14137"/>
                  </a:cubicBezTo>
                  <a:cubicBezTo>
                    <a:pt x="13549" y="14361"/>
                    <a:pt x="13549" y="14692"/>
                    <a:pt x="13325" y="14916"/>
                  </a:cubicBezTo>
                  <a:cubicBezTo>
                    <a:pt x="12877" y="15257"/>
                    <a:pt x="12205" y="15588"/>
                    <a:pt x="11533" y="15812"/>
                  </a:cubicBezTo>
                  <a:cubicBezTo>
                    <a:pt x="11309" y="15929"/>
                    <a:pt x="10977" y="15929"/>
                    <a:pt x="10637" y="16036"/>
                  </a:cubicBezTo>
                  <a:lnTo>
                    <a:pt x="9633" y="16036"/>
                  </a:lnTo>
                  <a:cubicBezTo>
                    <a:pt x="9069" y="16036"/>
                    <a:pt x="8620" y="16036"/>
                    <a:pt x="8172" y="15812"/>
                  </a:cubicBezTo>
                  <a:lnTo>
                    <a:pt x="8065" y="15705"/>
                  </a:lnTo>
                  <a:cubicBezTo>
                    <a:pt x="8007" y="15647"/>
                    <a:pt x="7895" y="15617"/>
                    <a:pt x="7783" y="15617"/>
                  </a:cubicBezTo>
                  <a:cubicBezTo>
                    <a:pt x="7671" y="15617"/>
                    <a:pt x="7559" y="15647"/>
                    <a:pt x="7500" y="15705"/>
                  </a:cubicBezTo>
                  <a:cubicBezTo>
                    <a:pt x="7393" y="15812"/>
                    <a:pt x="7393" y="16153"/>
                    <a:pt x="7500" y="16260"/>
                  </a:cubicBezTo>
                  <a:cubicBezTo>
                    <a:pt x="7617" y="16377"/>
                    <a:pt x="7724" y="16484"/>
                    <a:pt x="7841" y="16484"/>
                  </a:cubicBezTo>
                  <a:cubicBezTo>
                    <a:pt x="8396" y="16708"/>
                    <a:pt x="8961" y="16825"/>
                    <a:pt x="9633" y="16825"/>
                  </a:cubicBezTo>
                  <a:cubicBezTo>
                    <a:pt x="10081" y="16825"/>
                    <a:pt x="10413" y="16825"/>
                    <a:pt x="10753" y="16708"/>
                  </a:cubicBezTo>
                  <a:cubicBezTo>
                    <a:pt x="10977" y="16708"/>
                    <a:pt x="11085" y="16708"/>
                    <a:pt x="11309" y="16601"/>
                  </a:cubicBezTo>
                  <a:lnTo>
                    <a:pt x="11309" y="17604"/>
                  </a:lnTo>
                  <a:cubicBezTo>
                    <a:pt x="10637" y="18169"/>
                    <a:pt x="9741" y="18393"/>
                    <a:pt x="8845" y="18393"/>
                  </a:cubicBezTo>
                  <a:cubicBezTo>
                    <a:pt x="6604" y="18393"/>
                    <a:pt x="4812" y="16708"/>
                    <a:pt x="4812" y="14692"/>
                  </a:cubicBezTo>
                  <a:cubicBezTo>
                    <a:pt x="4812" y="14361"/>
                    <a:pt x="4812" y="14020"/>
                    <a:pt x="4929" y="13796"/>
                  </a:cubicBezTo>
                  <a:close/>
                  <a:moveTo>
                    <a:pt x="1452" y="14468"/>
                  </a:moveTo>
                  <a:cubicBezTo>
                    <a:pt x="2913" y="14809"/>
                    <a:pt x="3020" y="15588"/>
                    <a:pt x="3137" y="16377"/>
                  </a:cubicBezTo>
                  <a:cubicBezTo>
                    <a:pt x="3137" y="16932"/>
                    <a:pt x="3244" y="17497"/>
                    <a:pt x="3916" y="17828"/>
                  </a:cubicBezTo>
                  <a:cubicBezTo>
                    <a:pt x="4117" y="17961"/>
                    <a:pt x="4315" y="18015"/>
                    <a:pt x="4514" y="18015"/>
                  </a:cubicBezTo>
                  <a:cubicBezTo>
                    <a:pt x="4652" y="18015"/>
                    <a:pt x="4789" y="17989"/>
                    <a:pt x="4929" y="17945"/>
                  </a:cubicBezTo>
                  <a:cubicBezTo>
                    <a:pt x="5153" y="17945"/>
                    <a:pt x="5260" y="17828"/>
                    <a:pt x="5377" y="17721"/>
                  </a:cubicBezTo>
                  <a:lnTo>
                    <a:pt x="5708" y="18052"/>
                  </a:lnTo>
                  <a:cubicBezTo>
                    <a:pt x="5484" y="18169"/>
                    <a:pt x="5377" y="18276"/>
                    <a:pt x="5153" y="18393"/>
                  </a:cubicBezTo>
                  <a:cubicBezTo>
                    <a:pt x="4990" y="18432"/>
                    <a:pt x="4812" y="18457"/>
                    <a:pt x="4630" y="18457"/>
                  </a:cubicBezTo>
                  <a:cubicBezTo>
                    <a:pt x="4310" y="18457"/>
                    <a:pt x="3978" y="18380"/>
                    <a:pt x="3692" y="18169"/>
                  </a:cubicBezTo>
                  <a:cubicBezTo>
                    <a:pt x="2796" y="17721"/>
                    <a:pt x="2796" y="17049"/>
                    <a:pt x="2689" y="16484"/>
                  </a:cubicBezTo>
                  <a:cubicBezTo>
                    <a:pt x="2572" y="15588"/>
                    <a:pt x="2465" y="15140"/>
                    <a:pt x="1345" y="14916"/>
                  </a:cubicBezTo>
                  <a:cubicBezTo>
                    <a:pt x="1228" y="14916"/>
                    <a:pt x="1121" y="14809"/>
                    <a:pt x="1121" y="14692"/>
                  </a:cubicBezTo>
                  <a:cubicBezTo>
                    <a:pt x="1228" y="14585"/>
                    <a:pt x="1345" y="14468"/>
                    <a:pt x="1452" y="14468"/>
                  </a:cubicBezTo>
                  <a:close/>
                  <a:moveTo>
                    <a:pt x="12097" y="5060"/>
                  </a:moveTo>
                  <a:lnTo>
                    <a:pt x="23181" y="6404"/>
                  </a:lnTo>
                  <a:lnTo>
                    <a:pt x="20162" y="18724"/>
                  </a:lnTo>
                  <a:cubicBezTo>
                    <a:pt x="20162" y="18948"/>
                    <a:pt x="19938" y="19065"/>
                    <a:pt x="19821" y="19065"/>
                  </a:cubicBezTo>
                  <a:lnTo>
                    <a:pt x="12429" y="18169"/>
                  </a:lnTo>
                  <a:cubicBezTo>
                    <a:pt x="12205" y="18169"/>
                    <a:pt x="12097" y="17945"/>
                    <a:pt x="12097" y="17828"/>
                  </a:cubicBezTo>
                  <a:lnTo>
                    <a:pt x="12097" y="16377"/>
                  </a:lnTo>
                  <a:cubicBezTo>
                    <a:pt x="12769" y="16153"/>
                    <a:pt x="13325" y="15929"/>
                    <a:pt x="13773" y="15481"/>
                  </a:cubicBezTo>
                  <a:cubicBezTo>
                    <a:pt x="14337" y="15033"/>
                    <a:pt x="14445" y="14244"/>
                    <a:pt x="13997" y="13572"/>
                  </a:cubicBezTo>
                  <a:cubicBezTo>
                    <a:pt x="13761" y="13279"/>
                    <a:pt x="13400" y="13141"/>
                    <a:pt x="13031" y="13141"/>
                  </a:cubicBezTo>
                  <a:cubicBezTo>
                    <a:pt x="12699" y="13141"/>
                    <a:pt x="12360" y="13253"/>
                    <a:pt x="12097" y="13465"/>
                  </a:cubicBezTo>
                  <a:lnTo>
                    <a:pt x="12097" y="5060"/>
                  </a:lnTo>
                  <a:close/>
                  <a:moveTo>
                    <a:pt x="11533" y="18393"/>
                  </a:moveTo>
                  <a:cubicBezTo>
                    <a:pt x="11649" y="18724"/>
                    <a:pt x="11981" y="18841"/>
                    <a:pt x="12321" y="18948"/>
                  </a:cubicBezTo>
                  <a:lnTo>
                    <a:pt x="12429" y="18948"/>
                  </a:lnTo>
                  <a:cubicBezTo>
                    <a:pt x="12429" y="19396"/>
                    <a:pt x="12429" y="19961"/>
                    <a:pt x="12205" y="20409"/>
                  </a:cubicBezTo>
                  <a:cubicBezTo>
                    <a:pt x="12205" y="20633"/>
                    <a:pt x="11981" y="20741"/>
                    <a:pt x="11757" y="20741"/>
                  </a:cubicBezTo>
                  <a:lnTo>
                    <a:pt x="11533" y="20741"/>
                  </a:lnTo>
                  <a:cubicBezTo>
                    <a:pt x="11201" y="20633"/>
                    <a:pt x="11085" y="20293"/>
                    <a:pt x="11201" y="19961"/>
                  </a:cubicBezTo>
                  <a:cubicBezTo>
                    <a:pt x="11425" y="19396"/>
                    <a:pt x="11309" y="18948"/>
                    <a:pt x="11201" y="18617"/>
                  </a:cubicBezTo>
                  <a:cubicBezTo>
                    <a:pt x="11309" y="18500"/>
                    <a:pt x="11425" y="18500"/>
                    <a:pt x="11533" y="18393"/>
                  </a:cubicBezTo>
                  <a:close/>
                  <a:moveTo>
                    <a:pt x="7500" y="18948"/>
                  </a:moveTo>
                  <a:cubicBezTo>
                    <a:pt x="7841" y="19065"/>
                    <a:pt x="8172" y="19172"/>
                    <a:pt x="8620" y="19172"/>
                  </a:cubicBezTo>
                  <a:cubicBezTo>
                    <a:pt x="8513" y="19737"/>
                    <a:pt x="8396" y="20293"/>
                    <a:pt x="8172" y="20965"/>
                  </a:cubicBezTo>
                  <a:cubicBezTo>
                    <a:pt x="8065" y="21189"/>
                    <a:pt x="7841" y="21305"/>
                    <a:pt x="7617" y="21305"/>
                  </a:cubicBezTo>
                  <a:lnTo>
                    <a:pt x="7393" y="21305"/>
                  </a:lnTo>
                  <a:cubicBezTo>
                    <a:pt x="7169" y="21189"/>
                    <a:pt x="6945" y="20857"/>
                    <a:pt x="7052" y="20633"/>
                  </a:cubicBezTo>
                  <a:cubicBezTo>
                    <a:pt x="7276" y="19845"/>
                    <a:pt x="7500" y="19396"/>
                    <a:pt x="7500" y="18948"/>
                  </a:cubicBezTo>
                  <a:close/>
                  <a:moveTo>
                    <a:pt x="13549" y="1"/>
                  </a:moveTo>
                  <a:cubicBezTo>
                    <a:pt x="13070" y="1"/>
                    <a:pt x="12608" y="308"/>
                    <a:pt x="12321" y="696"/>
                  </a:cubicBezTo>
                  <a:lnTo>
                    <a:pt x="11757" y="1700"/>
                  </a:lnTo>
                  <a:lnTo>
                    <a:pt x="11201" y="1592"/>
                  </a:lnTo>
                  <a:cubicBezTo>
                    <a:pt x="10861" y="1592"/>
                    <a:pt x="10529" y="1592"/>
                    <a:pt x="10305" y="1816"/>
                  </a:cubicBezTo>
                  <a:lnTo>
                    <a:pt x="9965" y="2148"/>
                  </a:lnTo>
                  <a:cubicBezTo>
                    <a:pt x="9409" y="2148"/>
                    <a:pt x="8737" y="2148"/>
                    <a:pt x="8172" y="2264"/>
                  </a:cubicBezTo>
                  <a:cubicBezTo>
                    <a:pt x="7052" y="2372"/>
                    <a:pt x="6049" y="2596"/>
                    <a:pt x="5153" y="3044"/>
                  </a:cubicBezTo>
                  <a:cubicBezTo>
                    <a:pt x="4305" y="2453"/>
                    <a:pt x="3262" y="2182"/>
                    <a:pt x="2175" y="2182"/>
                  </a:cubicBezTo>
                  <a:cubicBezTo>
                    <a:pt x="1826" y="2182"/>
                    <a:pt x="1473" y="2210"/>
                    <a:pt x="1121" y="2264"/>
                  </a:cubicBezTo>
                  <a:cubicBezTo>
                    <a:pt x="673" y="2488"/>
                    <a:pt x="332" y="2820"/>
                    <a:pt x="225" y="3268"/>
                  </a:cubicBezTo>
                  <a:cubicBezTo>
                    <a:pt x="0" y="4836"/>
                    <a:pt x="332" y="6296"/>
                    <a:pt x="1345" y="7416"/>
                  </a:cubicBezTo>
                  <a:cubicBezTo>
                    <a:pt x="1121" y="8088"/>
                    <a:pt x="1004" y="8868"/>
                    <a:pt x="1121" y="9656"/>
                  </a:cubicBezTo>
                  <a:cubicBezTo>
                    <a:pt x="1228" y="10660"/>
                    <a:pt x="1569" y="11449"/>
                    <a:pt x="2124" y="12121"/>
                  </a:cubicBezTo>
                  <a:cubicBezTo>
                    <a:pt x="2241" y="12228"/>
                    <a:pt x="2348" y="12228"/>
                    <a:pt x="2465" y="12228"/>
                  </a:cubicBezTo>
                  <a:cubicBezTo>
                    <a:pt x="2572" y="12228"/>
                    <a:pt x="2572" y="12228"/>
                    <a:pt x="2689" y="12121"/>
                  </a:cubicBezTo>
                  <a:cubicBezTo>
                    <a:pt x="2913" y="12004"/>
                    <a:pt x="2913" y="11780"/>
                    <a:pt x="2689" y="11673"/>
                  </a:cubicBezTo>
                  <a:cubicBezTo>
                    <a:pt x="2241" y="11108"/>
                    <a:pt x="1900" y="10329"/>
                    <a:pt x="1900" y="9540"/>
                  </a:cubicBezTo>
                  <a:cubicBezTo>
                    <a:pt x="1452" y="6404"/>
                    <a:pt x="4364" y="3384"/>
                    <a:pt x="8289" y="2936"/>
                  </a:cubicBezTo>
                  <a:lnTo>
                    <a:pt x="9857" y="2936"/>
                  </a:lnTo>
                  <a:lnTo>
                    <a:pt x="9741" y="3608"/>
                  </a:lnTo>
                  <a:cubicBezTo>
                    <a:pt x="9741" y="3940"/>
                    <a:pt x="9857" y="4164"/>
                    <a:pt x="9965" y="4388"/>
                  </a:cubicBezTo>
                  <a:cubicBezTo>
                    <a:pt x="10189" y="4728"/>
                    <a:pt x="10413" y="4836"/>
                    <a:pt x="10753" y="4836"/>
                  </a:cubicBezTo>
                  <a:lnTo>
                    <a:pt x="11309" y="4952"/>
                  </a:lnTo>
                  <a:lnTo>
                    <a:pt x="11309" y="12900"/>
                  </a:lnTo>
                  <a:cubicBezTo>
                    <a:pt x="10753" y="13017"/>
                    <a:pt x="10081" y="13124"/>
                    <a:pt x="9409" y="13241"/>
                  </a:cubicBezTo>
                  <a:cubicBezTo>
                    <a:pt x="8817" y="13315"/>
                    <a:pt x="8249" y="13352"/>
                    <a:pt x="7710" y="13352"/>
                  </a:cubicBezTo>
                  <a:cubicBezTo>
                    <a:pt x="6617" y="13352"/>
                    <a:pt x="5640" y="13200"/>
                    <a:pt x="4812" y="12900"/>
                  </a:cubicBezTo>
                  <a:cubicBezTo>
                    <a:pt x="4481" y="12793"/>
                    <a:pt x="4257" y="12676"/>
                    <a:pt x="4033" y="12569"/>
                  </a:cubicBezTo>
                  <a:cubicBezTo>
                    <a:pt x="3972" y="12537"/>
                    <a:pt x="3912" y="12523"/>
                    <a:pt x="3854" y="12523"/>
                  </a:cubicBezTo>
                  <a:cubicBezTo>
                    <a:pt x="3696" y="12523"/>
                    <a:pt x="3553" y="12629"/>
                    <a:pt x="3468" y="12793"/>
                  </a:cubicBezTo>
                  <a:cubicBezTo>
                    <a:pt x="3361" y="12900"/>
                    <a:pt x="3468" y="13241"/>
                    <a:pt x="3692" y="13241"/>
                  </a:cubicBezTo>
                  <a:cubicBezTo>
                    <a:pt x="3809" y="13348"/>
                    <a:pt x="4033" y="13465"/>
                    <a:pt x="4257" y="13572"/>
                  </a:cubicBezTo>
                  <a:cubicBezTo>
                    <a:pt x="4140" y="13913"/>
                    <a:pt x="4033" y="14361"/>
                    <a:pt x="4033" y="14692"/>
                  </a:cubicBezTo>
                  <a:cubicBezTo>
                    <a:pt x="4033" y="15588"/>
                    <a:pt x="4364" y="16484"/>
                    <a:pt x="4812" y="17156"/>
                  </a:cubicBezTo>
                  <a:cubicBezTo>
                    <a:pt x="4812" y="17156"/>
                    <a:pt x="4812" y="17273"/>
                    <a:pt x="4705" y="17273"/>
                  </a:cubicBezTo>
                  <a:cubicBezTo>
                    <a:pt x="4588" y="17273"/>
                    <a:pt x="4481" y="17273"/>
                    <a:pt x="4257" y="17156"/>
                  </a:cubicBezTo>
                  <a:cubicBezTo>
                    <a:pt x="4033" y="17049"/>
                    <a:pt x="3916" y="16932"/>
                    <a:pt x="3916" y="16260"/>
                  </a:cubicBezTo>
                  <a:cubicBezTo>
                    <a:pt x="3809" y="15481"/>
                    <a:pt x="3585" y="14137"/>
                    <a:pt x="1569" y="13796"/>
                  </a:cubicBezTo>
                  <a:cubicBezTo>
                    <a:pt x="1497" y="13783"/>
                    <a:pt x="1428" y="13776"/>
                    <a:pt x="1361" y="13776"/>
                  </a:cubicBezTo>
                  <a:cubicBezTo>
                    <a:pt x="896" y="13776"/>
                    <a:pt x="542" y="14091"/>
                    <a:pt x="449" y="14585"/>
                  </a:cubicBezTo>
                  <a:cubicBezTo>
                    <a:pt x="332" y="14809"/>
                    <a:pt x="449" y="15033"/>
                    <a:pt x="556" y="15257"/>
                  </a:cubicBezTo>
                  <a:cubicBezTo>
                    <a:pt x="673" y="15481"/>
                    <a:pt x="897" y="15588"/>
                    <a:pt x="1228" y="15705"/>
                  </a:cubicBezTo>
                  <a:cubicBezTo>
                    <a:pt x="1676" y="15705"/>
                    <a:pt x="1793" y="15812"/>
                    <a:pt x="1793" y="15929"/>
                  </a:cubicBezTo>
                  <a:cubicBezTo>
                    <a:pt x="1900" y="16036"/>
                    <a:pt x="1900" y="16260"/>
                    <a:pt x="1900" y="16484"/>
                  </a:cubicBezTo>
                  <a:cubicBezTo>
                    <a:pt x="2017" y="17156"/>
                    <a:pt x="2124" y="18276"/>
                    <a:pt x="3244" y="18841"/>
                  </a:cubicBezTo>
                  <a:cubicBezTo>
                    <a:pt x="3692" y="19065"/>
                    <a:pt x="4140" y="19172"/>
                    <a:pt x="4588" y="19172"/>
                  </a:cubicBezTo>
                  <a:cubicBezTo>
                    <a:pt x="4812" y="19172"/>
                    <a:pt x="5153" y="19172"/>
                    <a:pt x="5377" y="19065"/>
                  </a:cubicBezTo>
                  <a:cubicBezTo>
                    <a:pt x="5708" y="18948"/>
                    <a:pt x="6049" y="18724"/>
                    <a:pt x="6273" y="18500"/>
                  </a:cubicBezTo>
                  <a:cubicBezTo>
                    <a:pt x="6497" y="18617"/>
                    <a:pt x="6604" y="18617"/>
                    <a:pt x="6721" y="18724"/>
                  </a:cubicBezTo>
                  <a:cubicBezTo>
                    <a:pt x="6721" y="19065"/>
                    <a:pt x="6604" y="19513"/>
                    <a:pt x="6380" y="20293"/>
                  </a:cubicBezTo>
                  <a:cubicBezTo>
                    <a:pt x="6156" y="20965"/>
                    <a:pt x="6497" y="21753"/>
                    <a:pt x="7169" y="21977"/>
                  </a:cubicBezTo>
                  <a:cubicBezTo>
                    <a:pt x="7276" y="22085"/>
                    <a:pt x="7500" y="22085"/>
                    <a:pt x="7617" y="22085"/>
                  </a:cubicBezTo>
                  <a:cubicBezTo>
                    <a:pt x="8172" y="22085"/>
                    <a:pt x="8737" y="21753"/>
                    <a:pt x="8845" y="21189"/>
                  </a:cubicBezTo>
                  <a:cubicBezTo>
                    <a:pt x="9185" y="20409"/>
                    <a:pt x="9293" y="19737"/>
                    <a:pt x="9409" y="19172"/>
                  </a:cubicBezTo>
                  <a:cubicBezTo>
                    <a:pt x="9741" y="19065"/>
                    <a:pt x="10081" y="19065"/>
                    <a:pt x="10413" y="18841"/>
                  </a:cubicBezTo>
                  <a:cubicBezTo>
                    <a:pt x="10529" y="19065"/>
                    <a:pt x="10637" y="19396"/>
                    <a:pt x="10413" y="19737"/>
                  </a:cubicBezTo>
                  <a:cubicBezTo>
                    <a:pt x="10189" y="20409"/>
                    <a:pt x="10529" y="21189"/>
                    <a:pt x="11309" y="21413"/>
                  </a:cubicBezTo>
                  <a:cubicBezTo>
                    <a:pt x="11425" y="21529"/>
                    <a:pt x="11533" y="21529"/>
                    <a:pt x="11757" y="21529"/>
                  </a:cubicBezTo>
                  <a:cubicBezTo>
                    <a:pt x="12321" y="21529"/>
                    <a:pt x="12769" y="21189"/>
                    <a:pt x="12993" y="20633"/>
                  </a:cubicBezTo>
                  <a:cubicBezTo>
                    <a:pt x="13101" y="20069"/>
                    <a:pt x="13217" y="19513"/>
                    <a:pt x="13217" y="19065"/>
                  </a:cubicBezTo>
                  <a:lnTo>
                    <a:pt x="19714" y="19845"/>
                  </a:lnTo>
                  <a:lnTo>
                    <a:pt x="19821" y="19845"/>
                  </a:lnTo>
                  <a:cubicBezTo>
                    <a:pt x="20386" y="19845"/>
                    <a:pt x="20834" y="19513"/>
                    <a:pt x="20941" y="18948"/>
                  </a:cubicBezTo>
                  <a:lnTo>
                    <a:pt x="23970" y="6520"/>
                  </a:lnTo>
                  <a:lnTo>
                    <a:pt x="24642" y="6520"/>
                  </a:lnTo>
                  <a:cubicBezTo>
                    <a:pt x="24973" y="6520"/>
                    <a:pt x="25197" y="6404"/>
                    <a:pt x="25421" y="6296"/>
                  </a:cubicBezTo>
                  <a:cubicBezTo>
                    <a:pt x="25645" y="6072"/>
                    <a:pt x="25762" y="5848"/>
                    <a:pt x="25869" y="5508"/>
                  </a:cubicBezTo>
                  <a:lnTo>
                    <a:pt x="25986" y="4504"/>
                  </a:lnTo>
                  <a:cubicBezTo>
                    <a:pt x="25986" y="4280"/>
                    <a:pt x="25869" y="3940"/>
                    <a:pt x="25762" y="3716"/>
                  </a:cubicBezTo>
                  <a:cubicBezTo>
                    <a:pt x="25538" y="3492"/>
                    <a:pt x="25197" y="3268"/>
                    <a:pt x="24973" y="3268"/>
                  </a:cubicBezTo>
                  <a:lnTo>
                    <a:pt x="24301" y="3160"/>
                  </a:lnTo>
                  <a:lnTo>
                    <a:pt x="23970" y="2148"/>
                  </a:lnTo>
                  <a:cubicBezTo>
                    <a:pt x="23853" y="1592"/>
                    <a:pt x="23405" y="1144"/>
                    <a:pt x="22850" y="1144"/>
                  </a:cubicBezTo>
                  <a:lnTo>
                    <a:pt x="13773" y="24"/>
                  </a:lnTo>
                  <a:cubicBezTo>
                    <a:pt x="13698" y="8"/>
                    <a:pt x="13623" y="1"/>
                    <a:pt x="13549" y="1"/>
                  </a:cubicBezTo>
                  <a:close/>
                </a:path>
              </a:pathLst>
            </a:custGeom>
            <a:solidFill>
              <a:srgbClr val="383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006AB80-2910-4973-981C-5EA773E7EFC0}"/>
              </a:ext>
            </a:extLst>
          </p:cNvPr>
          <p:cNvSpPr/>
          <p:nvPr/>
        </p:nvSpPr>
        <p:spPr>
          <a:xfrm>
            <a:off x="-320040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  <p:pic>
        <p:nvPicPr>
          <p:cNvPr id="102" name="Google Shape;377;p58">
            <a:extLst>
              <a:ext uri="{FF2B5EF4-FFF2-40B4-BE49-F238E27FC236}">
                <a16:creationId xmlns:a16="http://schemas.microsoft.com/office/drawing/2014/main" id="{41B07CC9-FCFF-47FF-A5A2-7CD632EF78A5}"/>
              </a:ext>
            </a:extLst>
          </p:cNvPr>
          <p:cNvPicPr preferRelativeResize="0"/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81" b="89815" l="9375" r="89844">
                        <a14:foregroundMark x1="77344" y1="6481" x2="77344" y2="6481"/>
                        <a14:foregroundMark x1="89844" y1="17593" x2="89844" y2="17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666" y="2570285"/>
            <a:ext cx="656374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314;p58">
            <a:extLst>
              <a:ext uri="{FF2B5EF4-FFF2-40B4-BE49-F238E27FC236}">
                <a16:creationId xmlns:a16="http://schemas.microsoft.com/office/drawing/2014/main" id="{5E381EAD-57D4-487C-B7C8-ED21A9682BAD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Animal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Blind</a:t>
            </a:r>
          </a:p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6206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006AB80-2910-4973-981C-5EA773E7EFC0}"/>
              </a:ext>
            </a:extLst>
          </p:cNvPr>
          <p:cNvSpPr/>
          <p:nvPr/>
        </p:nvSpPr>
        <p:spPr>
          <a:xfrm>
            <a:off x="-320040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84370E4E-1275-4014-AE09-24E8DE6CB485}"/>
              </a:ext>
            </a:extLst>
          </p:cNvPr>
          <p:cNvSpPr/>
          <p:nvPr/>
        </p:nvSpPr>
        <p:spPr>
          <a:xfrm>
            <a:off x="7045570" y="-2000250"/>
            <a:ext cx="26423586" cy="8900160"/>
          </a:xfrm>
          <a:prstGeom prst="parallelogram">
            <a:avLst>
              <a:gd name="adj" fmla="val 180672"/>
            </a:avLst>
          </a:prstGeom>
          <a:solidFill>
            <a:srgbClr val="374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BA0270-2CD1-4347-9C54-1D7512F640DD}"/>
              </a:ext>
            </a:extLst>
          </p:cNvPr>
          <p:cNvGrpSpPr/>
          <p:nvPr/>
        </p:nvGrpSpPr>
        <p:grpSpPr>
          <a:xfrm>
            <a:off x="192217" y="895871"/>
            <a:ext cx="2770263" cy="2705670"/>
            <a:chOff x="-83658" y="804985"/>
            <a:chExt cx="2770263" cy="2705670"/>
          </a:xfrm>
        </p:grpSpPr>
        <p:grpSp>
          <p:nvGrpSpPr>
            <p:cNvPr id="36" name="Google Shape;315;p58">
              <a:extLst>
                <a:ext uri="{FF2B5EF4-FFF2-40B4-BE49-F238E27FC236}">
                  <a16:creationId xmlns:a16="http://schemas.microsoft.com/office/drawing/2014/main" id="{C3AC00C6-F1E2-4802-B148-C6D13D6B5B79}"/>
                </a:ext>
              </a:extLst>
            </p:cNvPr>
            <p:cNvGrpSpPr/>
            <p:nvPr/>
          </p:nvGrpSpPr>
          <p:grpSpPr>
            <a:xfrm>
              <a:off x="-83658" y="804985"/>
              <a:ext cx="2770263" cy="2705670"/>
              <a:chOff x="6593183" y="1562250"/>
              <a:chExt cx="2919754" cy="2993329"/>
            </a:xfrm>
          </p:grpSpPr>
          <p:sp>
            <p:nvSpPr>
              <p:cNvPr id="38" name="Google Shape;316;p58">
                <a:extLst>
                  <a:ext uri="{FF2B5EF4-FFF2-40B4-BE49-F238E27FC236}">
                    <a16:creationId xmlns:a16="http://schemas.microsoft.com/office/drawing/2014/main" id="{C743099C-9CAC-4BA1-B4E3-D850D017055C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17;p58">
                <a:extLst>
                  <a:ext uri="{FF2B5EF4-FFF2-40B4-BE49-F238E27FC236}">
                    <a16:creationId xmlns:a16="http://schemas.microsoft.com/office/drawing/2014/main" id="{8AF42E38-E5F5-41BF-8468-E7664D45E180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318;p58">
                <a:extLst>
                  <a:ext uri="{FF2B5EF4-FFF2-40B4-BE49-F238E27FC236}">
                    <a16:creationId xmlns:a16="http://schemas.microsoft.com/office/drawing/2014/main" id="{3E7DDC55-4DA5-4503-9E68-38987327AA54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19;p58">
                <a:extLst>
                  <a:ext uri="{FF2B5EF4-FFF2-40B4-BE49-F238E27FC236}">
                    <a16:creationId xmlns:a16="http://schemas.microsoft.com/office/drawing/2014/main" id="{701085EA-109D-4EB5-80C1-3375392A3715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20;p58">
                <a:extLst>
                  <a:ext uri="{FF2B5EF4-FFF2-40B4-BE49-F238E27FC236}">
                    <a16:creationId xmlns:a16="http://schemas.microsoft.com/office/drawing/2014/main" id="{8EBC7D15-BC89-4D89-AA36-1FE2D40483F4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21;p58">
                <a:extLst>
                  <a:ext uri="{FF2B5EF4-FFF2-40B4-BE49-F238E27FC236}">
                    <a16:creationId xmlns:a16="http://schemas.microsoft.com/office/drawing/2014/main" id="{90FC5023-B20C-4790-A7DC-756FC8E267CA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22;p58">
                <a:extLst>
                  <a:ext uri="{FF2B5EF4-FFF2-40B4-BE49-F238E27FC236}">
                    <a16:creationId xmlns:a16="http://schemas.microsoft.com/office/drawing/2014/main" id="{B48DD9A4-EE4D-486B-91AD-988D07E4562F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23;p58">
                <a:extLst>
                  <a:ext uri="{FF2B5EF4-FFF2-40B4-BE49-F238E27FC236}">
                    <a16:creationId xmlns:a16="http://schemas.microsoft.com/office/drawing/2014/main" id="{7015A7C6-4CB7-4DF0-8554-01EA8E7F2805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24;p58">
                <a:extLst>
                  <a:ext uri="{FF2B5EF4-FFF2-40B4-BE49-F238E27FC236}">
                    <a16:creationId xmlns:a16="http://schemas.microsoft.com/office/drawing/2014/main" id="{51888555-AC6B-41AA-8A43-1B110F3018BB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25;p58">
                <a:extLst>
                  <a:ext uri="{FF2B5EF4-FFF2-40B4-BE49-F238E27FC236}">
                    <a16:creationId xmlns:a16="http://schemas.microsoft.com/office/drawing/2014/main" id="{97538AC6-F833-44EE-AE81-B87663D7ED4E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326;p58">
                <a:extLst>
                  <a:ext uri="{FF2B5EF4-FFF2-40B4-BE49-F238E27FC236}">
                    <a16:creationId xmlns:a16="http://schemas.microsoft.com/office/drawing/2014/main" id="{9738F2D6-D19F-4F75-B319-570DF26937E7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27;p58">
                <a:extLst>
                  <a:ext uri="{FF2B5EF4-FFF2-40B4-BE49-F238E27FC236}">
                    <a16:creationId xmlns:a16="http://schemas.microsoft.com/office/drawing/2014/main" id="{9DABB839-6D86-48C0-84C6-D177A7089DCC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328;p58">
                <a:extLst>
                  <a:ext uri="{FF2B5EF4-FFF2-40B4-BE49-F238E27FC236}">
                    <a16:creationId xmlns:a16="http://schemas.microsoft.com/office/drawing/2014/main" id="{6A6B4211-E270-4036-9454-65991E36896A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29;p58">
                <a:extLst>
                  <a:ext uri="{FF2B5EF4-FFF2-40B4-BE49-F238E27FC236}">
                    <a16:creationId xmlns:a16="http://schemas.microsoft.com/office/drawing/2014/main" id="{0C8EE4A1-4248-4FCA-9CA8-DC5DC5964DB6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330;p58">
                <a:extLst>
                  <a:ext uri="{FF2B5EF4-FFF2-40B4-BE49-F238E27FC236}">
                    <a16:creationId xmlns:a16="http://schemas.microsoft.com/office/drawing/2014/main" id="{B33DAC97-1DAD-4B34-9F77-8E314E435665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331;p58">
                <a:extLst>
                  <a:ext uri="{FF2B5EF4-FFF2-40B4-BE49-F238E27FC236}">
                    <a16:creationId xmlns:a16="http://schemas.microsoft.com/office/drawing/2014/main" id="{9FC23FEF-0A2D-4C22-B73A-93B9F74F95E7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332;p58">
                <a:extLst>
                  <a:ext uri="{FF2B5EF4-FFF2-40B4-BE49-F238E27FC236}">
                    <a16:creationId xmlns:a16="http://schemas.microsoft.com/office/drawing/2014/main" id="{F79C1FE7-376C-4B2C-9C1A-D2296E4098E5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333;p58">
                <a:extLst>
                  <a:ext uri="{FF2B5EF4-FFF2-40B4-BE49-F238E27FC236}">
                    <a16:creationId xmlns:a16="http://schemas.microsoft.com/office/drawing/2014/main" id="{599B2E2E-B13A-4318-9DB0-473D8C5840BB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34;p58">
                <a:extLst>
                  <a:ext uri="{FF2B5EF4-FFF2-40B4-BE49-F238E27FC236}">
                    <a16:creationId xmlns:a16="http://schemas.microsoft.com/office/drawing/2014/main" id="{81BDBF06-FD1A-47B1-9F3D-C862EAD9574C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35;p58">
                <a:extLst>
                  <a:ext uri="{FF2B5EF4-FFF2-40B4-BE49-F238E27FC236}">
                    <a16:creationId xmlns:a16="http://schemas.microsoft.com/office/drawing/2014/main" id="{6F6999FB-A31D-4B00-94A7-7145F9DC9820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336;p58">
                <a:extLst>
                  <a:ext uri="{FF2B5EF4-FFF2-40B4-BE49-F238E27FC236}">
                    <a16:creationId xmlns:a16="http://schemas.microsoft.com/office/drawing/2014/main" id="{5FE5C27D-47B7-4ED5-9C56-99BC216F8EAB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37;p58">
                <a:extLst>
                  <a:ext uri="{FF2B5EF4-FFF2-40B4-BE49-F238E27FC236}">
                    <a16:creationId xmlns:a16="http://schemas.microsoft.com/office/drawing/2014/main" id="{247B7092-5E2F-4BB0-AEA0-F6317A9308CA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38;p58">
                <a:extLst>
                  <a:ext uri="{FF2B5EF4-FFF2-40B4-BE49-F238E27FC236}">
                    <a16:creationId xmlns:a16="http://schemas.microsoft.com/office/drawing/2014/main" id="{F9E7DCA3-16B2-4DE2-AC39-428B2588FB32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339;p58">
                <a:extLst>
                  <a:ext uri="{FF2B5EF4-FFF2-40B4-BE49-F238E27FC236}">
                    <a16:creationId xmlns:a16="http://schemas.microsoft.com/office/drawing/2014/main" id="{186EA1DC-0D8D-422F-B12E-2DA039F61C47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40;p58">
                <a:extLst>
                  <a:ext uri="{FF2B5EF4-FFF2-40B4-BE49-F238E27FC236}">
                    <a16:creationId xmlns:a16="http://schemas.microsoft.com/office/drawing/2014/main" id="{9BF0A227-A099-4D1A-99E2-BC7288660C04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41;p58">
                <a:extLst>
                  <a:ext uri="{FF2B5EF4-FFF2-40B4-BE49-F238E27FC236}">
                    <a16:creationId xmlns:a16="http://schemas.microsoft.com/office/drawing/2014/main" id="{F374C99E-1509-4F79-9101-C39B077C90D7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342;p58">
                <a:extLst>
                  <a:ext uri="{FF2B5EF4-FFF2-40B4-BE49-F238E27FC236}">
                    <a16:creationId xmlns:a16="http://schemas.microsoft.com/office/drawing/2014/main" id="{D2B3C43A-7E11-4FB0-8B97-034811F1995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343;p58">
                <a:extLst>
                  <a:ext uri="{FF2B5EF4-FFF2-40B4-BE49-F238E27FC236}">
                    <a16:creationId xmlns:a16="http://schemas.microsoft.com/office/drawing/2014/main" id="{08DD5C07-C7FD-4CF5-85AC-F12B5C41A5C3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344;p58">
                <a:extLst>
                  <a:ext uri="{FF2B5EF4-FFF2-40B4-BE49-F238E27FC236}">
                    <a16:creationId xmlns:a16="http://schemas.microsoft.com/office/drawing/2014/main" id="{A5775C65-AFB0-4C45-B5EF-C08A9A101832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45;p58">
                <a:extLst>
                  <a:ext uri="{FF2B5EF4-FFF2-40B4-BE49-F238E27FC236}">
                    <a16:creationId xmlns:a16="http://schemas.microsoft.com/office/drawing/2014/main" id="{4CA3E408-4B43-4E17-8659-541D7869EDA3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7" name="Google Shape;380;p58">
              <a:extLst>
                <a:ext uri="{FF2B5EF4-FFF2-40B4-BE49-F238E27FC236}">
                  <a16:creationId xmlns:a16="http://schemas.microsoft.com/office/drawing/2014/main" id="{3D90E8E8-7620-49C8-8B27-384C5C54BBA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1250" y="169450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113376" lon="19975851" rev="665980"/>
              </a:camera>
              <a:lightRig rig="threePt" dir="t"/>
            </a:scene3d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1B7B93A-71E1-48A0-B25D-AFAF64924B6B}"/>
              </a:ext>
            </a:extLst>
          </p:cNvPr>
          <p:cNvGrpSpPr/>
          <p:nvPr/>
        </p:nvGrpSpPr>
        <p:grpSpPr>
          <a:xfrm>
            <a:off x="2973688" y="144431"/>
            <a:ext cx="2911871" cy="2518886"/>
            <a:chOff x="2973688" y="144431"/>
            <a:chExt cx="2911871" cy="2518886"/>
          </a:xfrm>
        </p:grpSpPr>
        <p:grpSp>
          <p:nvGrpSpPr>
            <p:cNvPr id="69" name="Google Shape;346;p58">
              <a:extLst>
                <a:ext uri="{FF2B5EF4-FFF2-40B4-BE49-F238E27FC236}">
                  <a16:creationId xmlns:a16="http://schemas.microsoft.com/office/drawing/2014/main" id="{DE0A1259-2312-4A4E-9247-648A43479D4C}"/>
                </a:ext>
              </a:extLst>
            </p:cNvPr>
            <p:cNvGrpSpPr/>
            <p:nvPr/>
          </p:nvGrpSpPr>
          <p:grpSpPr>
            <a:xfrm flipH="1">
              <a:off x="2973688" y="144431"/>
              <a:ext cx="2911871" cy="2518886"/>
              <a:chOff x="6593183" y="1562250"/>
              <a:chExt cx="2919754" cy="2993329"/>
            </a:xfrm>
          </p:grpSpPr>
          <p:sp>
            <p:nvSpPr>
              <p:cNvPr id="71" name="Google Shape;347;p58">
                <a:extLst>
                  <a:ext uri="{FF2B5EF4-FFF2-40B4-BE49-F238E27FC236}">
                    <a16:creationId xmlns:a16="http://schemas.microsoft.com/office/drawing/2014/main" id="{325F7FBC-CD81-40E4-B9F1-2ECC72ABBA2E}"/>
                  </a:ext>
                </a:extLst>
              </p:cNvPr>
              <p:cNvSpPr/>
              <p:nvPr/>
            </p:nvSpPr>
            <p:spPr>
              <a:xfrm>
                <a:off x="6986882" y="1562250"/>
                <a:ext cx="1206675" cy="2993320"/>
              </a:xfrm>
              <a:custGeom>
                <a:avLst/>
                <a:gdLst/>
                <a:ahLst/>
                <a:cxnLst/>
                <a:rect l="l" t="t" r="r" b="b"/>
                <a:pathLst>
                  <a:path w="30414" h="75446" extrusionOk="0">
                    <a:moveTo>
                      <a:pt x="27877" y="0"/>
                    </a:moveTo>
                    <a:cubicBezTo>
                      <a:pt x="27534" y="0"/>
                      <a:pt x="27192" y="75"/>
                      <a:pt x="26931" y="225"/>
                    </a:cubicBezTo>
                    <a:lnTo>
                      <a:pt x="945" y="15230"/>
                    </a:lnTo>
                    <a:cubicBezTo>
                      <a:pt x="423" y="15530"/>
                      <a:pt x="1" y="16265"/>
                      <a:pt x="1" y="16867"/>
                    </a:cubicBezTo>
                    <a:lnTo>
                      <a:pt x="1" y="73209"/>
                    </a:lnTo>
                    <a:cubicBezTo>
                      <a:pt x="1" y="73814"/>
                      <a:pt x="423" y="74546"/>
                      <a:pt x="945" y="74849"/>
                    </a:cubicBezTo>
                    <a:lnTo>
                      <a:pt x="1590" y="75219"/>
                    </a:lnTo>
                    <a:cubicBezTo>
                      <a:pt x="1851" y="75370"/>
                      <a:pt x="2193" y="75445"/>
                      <a:pt x="2535" y="75445"/>
                    </a:cubicBezTo>
                    <a:cubicBezTo>
                      <a:pt x="2877" y="75445"/>
                      <a:pt x="3219" y="75370"/>
                      <a:pt x="3480" y="75219"/>
                    </a:cubicBezTo>
                    <a:lnTo>
                      <a:pt x="29465" y="60216"/>
                    </a:lnTo>
                    <a:cubicBezTo>
                      <a:pt x="29988" y="59914"/>
                      <a:pt x="30413" y="59182"/>
                      <a:pt x="30413" y="58580"/>
                    </a:cubicBezTo>
                    <a:lnTo>
                      <a:pt x="30413" y="2234"/>
                    </a:lnTo>
                    <a:cubicBezTo>
                      <a:pt x="30413" y="1632"/>
                      <a:pt x="29988" y="900"/>
                      <a:pt x="29465" y="598"/>
                    </a:cubicBezTo>
                    <a:lnTo>
                      <a:pt x="28824" y="225"/>
                    </a:lnTo>
                    <a:cubicBezTo>
                      <a:pt x="28562" y="75"/>
                      <a:pt x="28220" y="0"/>
                      <a:pt x="2787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348;p58">
                <a:extLst>
                  <a:ext uri="{FF2B5EF4-FFF2-40B4-BE49-F238E27FC236}">
                    <a16:creationId xmlns:a16="http://schemas.microsoft.com/office/drawing/2014/main" id="{E51CFEB7-DAD2-4172-A3F0-9CEF302DEE53}"/>
                  </a:ext>
                </a:extLst>
              </p:cNvPr>
              <p:cNvSpPr/>
              <p:nvPr/>
            </p:nvSpPr>
            <p:spPr>
              <a:xfrm>
                <a:off x="6986882" y="2194480"/>
                <a:ext cx="150884" cy="2361099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9511" extrusionOk="0">
                    <a:moveTo>
                      <a:pt x="276" y="0"/>
                    </a:moveTo>
                    <a:cubicBezTo>
                      <a:pt x="107" y="296"/>
                      <a:pt x="1" y="629"/>
                      <a:pt x="1" y="932"/>
                    </a:cubicBezTo>
                    <a:lnTo>
                      <a:pt x="1" y="57274"/>
                    </a:lnTo>
                    <a:cubicBezTo>
                      <a:pt x="1" y="57879"/>
                      <a:pt x="423" y="58611"/>
                      <a:pt x="945" y="58914"/>
                    </a:cubicBezTo>
                    <a:lnTo>
                      <a:pt x="1590" y="59284"/>
                    </a:lnTo>
                    <a:cubicBezTo>
                      <a:pt x="1851" y="59435"/>
                      <a:pt x="2193" y="59510"/>
                      <a:pt x="2535" y="59510"/>
                    </a:cubicBezTo>
                    <a:cubicBezTo>
                      <a:pt x="2877" y="59510"/>
                      <a:pt x="3219" y="59435"/>
                      <a:pt x="3480" y="59284"/>
                    </a:cubicBezTo>
                    <a:lnTo>
                      <a:pt x="3802" y="59097"/>
                    </a:lnTo>
                    <a:lnTo>
                      <a:pt x="3802" y="203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349;p58">
                <a:extLst>
                  <a:ext uri="{FF2B5EF4-FFF2-40B4-BE49-F238E27FC236}">
                    <a16:creationId xmlns:a16="http://schemas.microsoft.com/office/drawing/2014/main" id="{65394B8D-02C6-4B0C-B3F4-CEC4DBEFDA20}"/>
                  </a:ext>
                </a:extLst>
              </p:cNvPr>
              <p:cNvSpPr/>
              <p:nvPr/>
            </p:nvSpPr>
            <p:spPr>
              <a:xfrm>
                <a:off x="7087459" y="1624064"/>
                <a:ext cx="1106099" cy="2927618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73790" extrusionOk="0">
                    <a:moveTo>
                      <a:pt x="27353" y="1"/>
                    </a:moveTo>
                    <a:cubicBezTo>
                      <a:pt x="27225" y="1"/>
                      <a:pt x="27082" y="42"/>
                      <a:pt x="26930" y="130"/>
                    </a:cubicBezTo>
                    <a:lnTo>
                      <a:pt x="945" y="15132"/>
                    </a:lnTo>
                    <a:cubicBezTo>
                      <a:pt x="423" y="15435"/>
                      <a:pt x="0" y="16167"/>
                      <a:pt x="0" y="16772"/>
                    </a:cubicBezTo>
                    <a:lnTo>
                      <a:pt x="0" y="73115"/>
                    </a:lnTo>
                    <a:cubicBezTo>
                      <a:pt x="0" y="73542"/>
                      <a:pt x="213" y="73790"/>
                      <a:pt x="523" y="73790"/>
                    </a:cubicBezTo>
                    <a:cubicBezTo>
                      <a:pt x="650" y="73790"/>
                      <a:pt x="793" y="73748"/>
                      <a:pt x="945" y="73661"/>
                    </a:cubicBezTo>
                    <a:lnTo>
                      <a:pt x="26930" y="58658"/>
                    </a:lnTo>
                    <a:cubicBezTo>
                      <a:pt x="27453" y="58356"/>
                      <a:pt x="27878" y="57624"/>
                      <a:pt x="27878" y="57022"/>
                    </a:cubicBezTo>
                    <a:lnTo>
                      <a:pt x="27878" y="676"/>
                    </a:lnTo>
                    <a:cubicBezTo>
                      <a:pt x="27878" y="249"/>
                      <a:pt x="27664" y="1"/>
                      <a:pt x="2735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350;p58">
                <a:extLst>
                  <a:ext uri="{FF2B5EF4-FFF2-40B4-BE49-F238E27FC236}">
                    <a16:creationId xmlns:a16="http://schemas.microsoft.com/office/drawing/2014/main" id="{D65E4DF1-2009-431E-BEEF-91DDE339948C}"/>
                  </a:ext>
                </a:extLst>
              </p:cNvPr>
              <p:cNvSpPr/>
              <p:nvPr/>
            </p:nvSpPr>
            <p:spPr>
              <a:xfrm>
                <a:off x="7137728" y="1882947"/>
                <a:ext cx="1005563" cy="2409899"/>
              </a:xfrm>
              <a:custGeom>
                <a:avLst/>
                <a:gdLst/>
                <a:ahLst/>
                <a:cxnLst/>
                <a:rect l="l" t="t" r="r" b="b"/>
                <a:pathLst>
                  <a:path w="25345" h="60741" extrusionOk="0">
                    <a:moveTo>
                      <a:pt x="24894" y="0"/>
                    </a:moveTo>
                    <a:cubicBezTo>
                      <a:pt x="24785" y="0"/>
                      <a:pt x="24662" y="36"/>
                      <a:pt x="24532" y="112"/>
                    </a:cubicBezTo>
                    <a:lnTo>
                      <a:pt x="809" y="13807"/>
                    </a:lnTo>
                    <a:cubicBezTo>
                      <a:pt x="363" y="14066"/>
                      <a:pt x="0" y="14695"/>
                      <a:pt x="0" y="15210"/>
                    </a:cubicBezTo>
                    <a:lnTo>
                      <a:pt x="0" y="60163"/>
                    </a:lnTo>
                    <a:cubicBezTo>
                      <a:pt x="0" y="60529"/>
                      <a:pt x="182" y="60740"/>
                      <a:pt x="447" y="60740"/>
                    </a:cubicBezTo>
                    <a:cubicBezTo>
                      <a:pt x="556" y="60740"/>
                      <a:pt x="679" y="60705"/>
                      <a:pt x="809" y="60629"/>
                    </a:cubicBezTo>
                    <a:lnTo>
                      <a:pt x="24532" y="46934"/>
                    </a:lnTo>
                    <a:cubicBezTo>
                      <a:pt x="24978" y="46674"/>
                      <a:pt x="25344" y="46046"/>
                      <a:pt x="25344" y="45530"/>
                    </a:cubicBezTo>
                    <a:lnTo>
                      <a:pt x="25344" y="581"/>
                    </a:lnTo>
                    <a:cubicBezTo>
                      <a:pt x="25344" y="213"/>
                      <a:pt x="25160" y="0"/>
                      <a:pt x="2489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351;p58">
                <a:extLst>
                  <a:ext uri="{FF2B5EF4-FFF2-40B4-BE49-F238E27FC236}">
                    <a16:creationId xmlns:a16="http://schemas.microsoft.com/office/drawing/2014/main" id="{D399B83D-6F62-4343-8176-0C1E11596D56}"/>
                  </a:ext>
                </a:extLst>
              </p:cNvPr>
              <p:cNvSpPr/>
              <p:nvPr/>
            </p:nvSpPr>
            <p:spPr>
              <a:xfrm>
                <a:off x="7615341" y="1981462"/>
                <a:ext cx="50348" cy="6498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38" extrusionOk="0">
                    <a:moveTo>
                      <a:pt x="915" y="1"/>
                    </a:moveTo>
                    <a:cubicBezTo>
                      <a:pt x="830" y="1"/>
                      <a:pt x="734" y="28"/>
                      <a:pt x="633" y="88"/>
                    </a:cubicBezTo>
                    <a:cubicBezTo>
                      <a:pt x="283" y="290"/>
                      <a:pt x="0" y="782"/>
                      <a:pt x="0" y="1185"/>
                    </a:cubicBezTo>
                    <a:cubicBezTo>
                      <a:pt x="0" y="1471"/>
                      <a:pt x="143" y="1637"/>
                      <a:pt x="351" y="1637"/>
                    </a:cubicBezTo>
                    <a:cubicBezTo>
                      <a:pt x="435" y="1637"/>
                      <a:pt x="531" y="1610"/>
                      <a:pt x="633" y="1551"/>
                    </a:cubicBezTo>
                    <a:cubicBezTo>
                      <a:pt x="981" y="1348"/>
                      <a:pt x="1268" y="859"/>
                      <a:pt x="1268" y="453"/>
                    </a:cubicBezTo>
                    <a:cubicBezTo>
                      <a:pt x="1268" y="168"/>
                      <a:pt x="1124" y="1"/>
                      <a:pt x="9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352;p58">
                <a:extLst>
                  <a:ext uri="{FF2B5EF4-FFF2-40B4-BE49-F238E27FC236}">
                    <a16:creationId xmlns:a16="http://schemas.microsoft.com/office/drawing/2014/main" id="{7713310A-9BE6-42DC-A332-217AF3317FE9}"/>
                  </a:ext>
                </a:extLst>
              </p:cNvPr>
              <p:cNvSpPr/>
              <p:nvPr/>
            </p:nvSpPr>
            <p:spPr>
              <a:xfrm>
                <a:off x="7551860" y="1996062"/>
                <a:ext cx="224005" cy="149614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3771" extrusionOk="0">
                    <a:moveTo>
                      <a:pt x="5442" y="0"/>
                    </a:moveTo>
                    <a:cubicBezTo>
                      <a:pt x="5386" y="0"/>
                      <a:pt x="5323" y="19"/>
                      <a:pt x="5256" y="59"/>
                    </a:cubicBezTo>
                    <a:cubicBezTo>
                      <a:pt x="3989" y="807"/>
                      <a:pt x="1691" y="2174"/>
                      <a:pt x="403" y="2886"/>
                    </a:cubicBezTo>
                    <a:cubicBezTo>
                      <a:pt x="183" y="3005"/>
                      <a:pt x="0" y="3282"/>
                      <a:pt x="0" y="3515"/>
                    </a:cubicBezTo>
                    <a:cubicBezTo>
                      <a:pt x="0" y="3678"/>
                      <a:pt x="85" y="3770"/>
                      <a:pt x="209" y="3770"/>
                    </a:cubicBezTo>
                    <a:cubicBezTo>
                      <a:pt x="264" y="3770"/>
                      <a:pt x="327" y="3752"/>
                      <a:pt x="393" y="3714"/>
                    </a:cubicBezTo>
                    <a:lnTo>
                      <a:pt x="5253" y="907"/>
                    </a:lnTo>
                    <a:cubicBezTo>
                      <a:pt x="5472" y="780"/>
                      <a:pt x="5645" y="488"/>
                      <a:pt x="5645" y="254"/>
                    </a:cubicBezTo>
                    <a:cubicBezTo>
                      <a:pt x="5645" y="92"/>
                      <a:pt x="5563" y="0"/>
                      <a:pt x="544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353;p58">
                <a:extLst>
                  <a:ext uri="{FF2B5EF4-FFF2-40B4-BE49-F238E27FC236}">
                    <a16:creationId xmlns:a16="http://schemas.microsoft.com/office/drawing/2014/main" id="{250E70D2-1447-417D-A557-6A1DC0BF1B88}"/>
                  </a:ext>
                </a:extLst>
              </p:cNvPr>
              <p:cNvSpPr/>
              <p:nvPr/>
            </p:nvSpPr>
            <p:spPr>
              <a:xfrm>
                <a:off x="7505003" y="2136712"/>
                <a:ext cx="28288" cy="365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20" extrusionOk="0">
                    <a:moveTo>
                      <a:pt x="516" y="1"/>
                    </a:moveTo>
                    <a:cubicBezTo>
                      <a:pt x="468" y="1"/>
                      <a:pt x="414" y="17"/>
                      <a:pt x="357" y="50"/>
                    </a:cubicBezTo>
                    <a:cubicBezTo>
                      <a:pt x="160" y="162"/>
                      <a:pt x="1" y="438"/>
                      <a:pt x="1" y="665"/>
                    </a:cubicBezTo>
                    <a:cubicBezTo>
                      <a:pt x="1" y="826"/>
                      <a:pt x="81" y="919"/>
                      <a:pt x="199" y="919"/>
                    </a:cubicBezTo>
                    <a:cubicBezTo>
                      <a:pt x="246" y="919"/>
                      <a:pt x="300" y="904"/>
                      <a:pt x="357" y="871"/>
                    </a:cubicBezTo>
                    <a:cubicBezTo>
                      <a:pt x="553" y="758"/>
                      <a:pt x="713" y="482"/>
                      <a:pt x="713" y="256"/>
                    </a:cubicBezTo>
                    <a:cubicBezTo>
                      <a:pt x="713" y="93"/>
                      <a:pt x="633" y="1"/>
                      <a:pt x="51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354;p58">
                <a:extLst>
                  <a:ext uri="{FF2B5EF4-FFF2-40B4-BE49-F238E27FC236}">
                    <a16:creationId xmlns:a16="http://schemas.microsoft.com/office/drawing/2014/main" id="{EC7EB041-4915-40EE-9C37-28AD94212CBF}"/>
                  </a:ext>
                </a:extLst>
              </p:cNvPr>
              <p:cNvSpPr/>
              <p:nvPr/>
            </p:nvSpPr>
            <p:spPr>
              <a:xfrm>
                <a:off x="7590107" y="4067918"/>
                <a:ext cx="100616" cy="129896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274" extrusionOk="0">
                    <a:moveTo>
                      <a:pt x="1835" y="0"/>
                    </a:moveTo>
                    <a:cubicBezTo>
                      <a:pt x="1665" y="0"/>
                      <a:pt x="1473" y="56"/>
                      <a:pt x="1269" y="173"/>
                    </a:cubicBezTo>
                    <a:cubicBezTo>
                      <a:pt x="570" y="578"/>
                      <a:pt x="1" y="1559"/>
                      <a:pt x="1" y="2368"/>
                    </a:cubicBezTo>
                    <a:cubicBezTo>
                      <a:pt x="1" y="2941"/>
                      <a:pt x="287" y="3273"/>
                      <a:pt x="703" y="3273"/>
                    </a:cubicBezTo>
                    <a:cubicBezTo>
                      <a:pt x="873" y="3273"/>
                      <a:pt x="1065" y="3217"/>
                      <a:pt x="1269" y="3099"/>
                    </a:cubicBezTo>
                    <a:cubicBezTo>
                      <a:pt x="1970" y="2697"/>
                      <a:pt x="2536" y="1713"/>
                      <a:pt x="2536" y="904"/>
                    </a:cubicBezTo>
                    <a:cubicBezTo>
                      <a:pt x="2536" y="331"/>
                      <a:pt x="2251" y="0"/>
                      <a:pt x="18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355;p58">
                <a:extLst>
                  <a:ext uri="{FF2B5EF4-FFF2-40B4-BE49-F238E27FC236}">
                    <a16:creationId xmlns:a16="http://schemas.microsoft.com/office/drawing/2014/main" id="{CAD70012-10B7-49D5-9A58-D9D21B8DBB92}"/>
                  </a:ext>
                </a:extLst>
              </p:cNvPr>
              <p:cNvSpPr/>
              <p:nvPr/>
            </p:nvSpPr>
            <p:spPr>
              <a:xfrm>
                <a:off x="7428311" y="2233560"/>
                <a:ext cx="323788" cy="234202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5903" extrusionOk="0">
                    <a:moveTo>
                      <a:pt x="7800" y="0"/>
                    </a:moveTo>
                    <a:cubicBezTo>
                      <a:pt x="7712" y="0"/>
                      <a:pt x="7613" y="29"/>
                      <a:pt x="7508" y="90"/>
                    </a:cubicBezTo>
                    <a:lnTo>
                      <a:pt x="653" y="4048"/>
                    </a:lnTo>
                    <a:cubicBezTo>
                      <a:pt x="294" y="4255"/>
                      <a:pt x="1" y="4760"/>
                      <a:pt x="1" y="5176"/>
                    </a:cubicBezTo>
                    <a:lnTo>
                      <a:pt x="1" y="5435"/>
                    </a:lnTo>
                    <a:cubicBezTo>
                      <a:pt x="1" y="5731"/>
                      <a:pt x="149" y="5902"/>
                      <a:pt x="364" y="5902"/>
                    </a:cubicBezTo>
                    <a:cubicBezTo>
                      <a:pt x="451" y="5902"/>
                      <a:pt x="549" y="5874"/>
                      <a:pt x="653" y="5815"/>
                    </a:cubicBezTo>
                    <a:lnTo>
                      <a:pt x="7508" y="1857"/>
                    </a:lnTo>
                    <a:cubicBezTo>
                      <a:pt x="7868" y="1647"/>
                      <a:pt x="8161" y="1141"/>
                      <a:pt x="8161" y="725"/>
                    </a:cubicBezTo>
                    <a:lnTo>
                      <a:pt x="8161" y="466"/>
                    </a:lnTo>
                    <a:cubicBezTo>
                      <a:pt x="8161" y="171"/>
                      <a:pt x="8013" y="0"/>
                      <a:pt x="7800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356;p58">
                <a:extLst>
                  <a:ext uri="{FF2B5EF4-FFF2-40B4-BE49-F238E27FC236}">
                    <a16:creationId xmlns:a16="http://schemas.microsoft.com/office/drawing/2014/main" id="{50F4DB78-8D12-46BF-96C1-0265010D7AD2}"/>
                  </a:ext>
                </a:extLst>
              </p:cNvPr>
              <p:cNvSpPr/>
              <p:nvPr/>
            </p:nvSpPr>
            <p:spPr>
              <a:xfrm>
                <a:off x="7428311" y="2236893"/>
                <a:ext cx="485582" cy="297563"/>
              </a:xfrm>
              <a:custGeom>
                <a:avLst/>
                <a:gdLst/>
                <a:ahLst/>
                <a:cxnLst/>
                <a:rect l="l" t="t" r="r" b="b"/>
                <a:pathLst>
                  <a:path w="12239" h="7500" extrusionOk="0">
                    <a:moveTo>
                      <a:pt x="12063" y="0"/>
                    </a:moveTo>
                    <a:cubicBezTo>
                      <a:pt x="12018" y="0"/>
                      <a:pt x="11967" y="15"/>
                      <a:pt x="11913" y="46"/>
                    </a:cubicBezTo>
                    <a:lnTo>
                      <a:pt x="327" y="6735"/>
                    </a:lnTo>
                    <a:cubicBezTo>
                      <a:pt x="147" y="6842"/>
                      <a:pt x="1" y="7085"/>
                      <a:pt x="1" y="7284"/>
                    </a:cubicBezTo>
                    <a:cubicBezTo>
                      <a:pt x="1" y="7421"/>
                      <a:pt x="72" y="7499"/>
                      <a:pt x="176" y="7499"/>
                    </a:cubicBezTo>
                    <a:cubicBezTo>
                      <a:pt x="221" y="7499"/>
                      <a:pt x="272" y="7485"/>
                      <a:pt x="327" y="7453"/>
                    </a:cubicBezTo>
                    <a:lnTo>
                      <a:pt x="11913" y="764"/>
                    </a:lnTo>
                    <a:cubicBezTo>
                      <a:pt x="12092" y="661"/>
                      <a:pt x="12239" y="415"/>
                      <a:pt x="12239" y="219"/>
                    </a:cubicBezTo>
                    <a:cubicBezTo>
                      <a:pt x="12239" y="79"/>
                      <a:pt x="12167" y="0"/>
                      <a:pt x="1206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57;p58">
                <a:extLst>
                  <a:ext uri="{FF2B5EF4-FFF2-40B4-BE49-F238E27FC236}">
                    <a16:creationId xmlns:a16="http://schemas.microsoft.com/office/drawing/2014/main" id="{0A2A550B-6F1D-4E0F-A089-DC6D9798C52D}"/>
                  </a:ext>
                </a:extLst>
              </p:cNvPr>
              <p:cNvSpPr/>
              <p:nvPr/>
            </p:nvSpPr>
            <p:spPr>
              <a:xfrm>
                <a:off x="7226045" y="3732660"/>
                <a:ext cx="99902" cy="10946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759" extrusionOk="0">
                    <a:moveTo>
                      <a:pt x="2200" y="1"/>
                    </a:moveTo>
                    <a:cubicBezTo>
                      <a:pt x="2108" y="1"/>
                      <a:pt x="2000" y="32"/>
                      <a:pt x="1886" y="97"/>
                    </a:cubicBezTo>
                    <a:cubicBezTo>
                      <a:pt x="1563" y="283"/>
                      <a:pt x="1301" y="789"/>
                      <a:pt x="1257" y="1122"/>
                    </a:cubicBezTo>
                    <a:cubicBezTo>
                      <a:pt x="1228" y="913"/>
                      <a:pt x="1080" y="750"/>
                      <a:pt x="876" y="750"/>
                    </a:cubicBezTo>
                    <a:cubicBezTo>
                      <a:pt x="801" y="750"/>
                      <a:pt x="718" y="772"/>
                      <a:pt x="632" y="822"/>
                    </a:cubicBezTo>
                    <a:cubicBezTo>
                      <a:pt x="283" y="1025"/>
                      <a:pt x="0" y="1470"/>
                      <a:pt x="0" y="1820"/>
                    </a:cubicBezTo>
                    <a:cubicBezTo>
                      <a:pt x="0" y="2319"/>
                      <a:pt x="462" y="2545"/>
                      <a:pt x="851" y="2648"/>
                    </a:cubicBezTo>
                    <a:lnTo>
                      <a:pt x="1261" y="2758"/>
                    </a:lnTo>
                    <a:lnTo>
                      <a:pt x="1666" y="2179"/>
                    </a:lnTo>
                    <a:cubicBezTo>
                      <a:pt x="2056" y="1627"/>
                      <a:pt x="2518" y="865"/>
                      <a:pt x="2518" y="366"/>
                    </a:cubicBezTo>
                    <a:cubicBezTo>
                      <a:pt x="2518" y="132"/>
                      <a:pt x="2390" y="1"/>
                      <a:pt x="22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358;p58">
                <a:extLst>
                  <a:ext uri="{FF2B5EF4-FFF2-40B4-BE49-F238E27FC236}">
                    <a16:creationId xmlns:a16="http://schemas.microsoft.com/office/drawing/2014/main" id="{F79619E0-1C1C-4D18-8D60-720311CC0C14}"/>
                  </a:ext>
                </a:extLst>
              </p:cNvPr>
              <p:cNvSpPr/>
              <p:nvPr/>
            </p:nvSpPr>
            <p:spPr>
              <a:xfrm>
                <a:off x="7383874" y="3653031"/>
                <a:ext cx="100973" cy="11251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2836" extrusionOk="0">
                    <a:moveTo>
                      <a:pt x="1577" y="201"/>
                    </a:moveTo>
                    <a:cubicBezTo>
                      <a:pt x="1657" y="201"/>
                      <a:pt x="1726" y="218"/>
                      <a:pt x="1793" y="255"/>
                    </a:cubicBezTo>
                    <a:cubicBezTo>
                      <a:pt x="1953" y="348"/>
                      <a:pt x="2039" y="551"/>
                      <a:pt x="2039" y="830"/>
                    </a:cubicBezTo>
                    <a:cubicBezTo>
                      <a:pt x="2039" y="973"/>
                      <a:pt x="2016" y="1129"/>
                      <a:pt x="1966" y="1296"/>
                    </a:cubicBezTo>
                    <a:cubicBezTo>
                      <a:pt x="1956" y="1332"/>
                      <a:pt x="1966" y="1369"/>
                      <a:pt x="1996" y="1395"/>
                    </a:cubicBezTo>
                    <a:lnTo>
                      <a:pt x="2242" y="1735"/>
                    </a:lnTo>
                    <a:lnTo>
                      <a:pt x="1843" y="1735"/>
                    </a:lnTo>
                    <a:cubicBezTo>
                      <a:pt x="1806" y="1735"/>
                      <a:pt x="1773" y="1751"/>
                      <a:pt x="1756" y="1785"/>
                    </a:cubicBezTo>
                    <a:cubicBezTo>
                      <a:pt x="1570" y="2104"/>
                      <a:pt x="1327" y="2360"/>
                      <a:pt x="1071" y="2510"/>
                    </a:cubicBezTo>
                    <a:cubicBezTo>
                      <a:pt x="927" y="2592"/>
                      <a:pt x="788" y="2634"/>
                      <a:pt x="666" y="2634"/>
                    </a:cubicBezTo>
                    <a:cubicBezTo>
                      <a:pt x="585" y="2634"/>
                      <a:pt x="512" y="2616"/>
                      <a:pt x="449" y="2579"/>
                    </a:cubicBezTo>
                    <a:cubicBezTo>
                      <a:pt x="289" y="2487"/>
                      <a:pt x="200" y="2284"/>
                      <a:pt x="200" y="2008"/>
                    </a:cubicBezTo>
                    <a:cubicBezTo>
                      <a:pt x="200" y="1389"/>
                      <a:pt x="636" y="637"/>
                      <a:pt x="1171" y="328"/>
                    </a:cubicBezTo>
                    <a:cubicBezTo>
                      <a:pt x="1317" y="244"/>
                      <a:pt x="1454" y="201"/>
                      <a:pt x="1577" y="201"/>
                    </a:cubicBezTo>
                    <a:close/>
                    <a:moveTo>
                      <a:pt x="1578" y="0"/>
                    </a:moveTo>
                    <a:cubicBezTo>
                      <a:pt x="1420" y="0"/>
                      <a:pt x="1247" y="52"/>
                      <a:pt x="1071" y="155"/>
                    </a:cubicBezTo>
                    <a:cubicBezTo>
                      <a:pt x="479" y="494"/>
                      <a:pt x="0" y="1326"/>
                      <a:pt x="0" y="2008"/>
                    </a:cubicBezTo>
                    <a:cubicBezTo>
                      <a:pt x="0" y="2360"/>
                      <a:pt x="123" y="2623"/>
                      <a:pt x="349" y="2752"/>
                    </a:cubicBezTo>
                    <a:cubicBezTo>
                      <a:pt x="442" y="2809"/>
                      <a:pt x="549" y="2836"/>
                      <a:pt x="665" y="2836"/>
                    </a:cubicBezTo>
                    <a:cubicBezTo>
                      <a:pt x="822" y="2836"/>
                      <a:pt x="995" y="2786"/>
                      <a:pt x="1171" y="2683"/>
                    </a:cubicBezTo>
                    <a:cubicBezTo>
                      <a:pt x="1444" y="2527"/>
                      <a:pt x="1700" y="2260"/>
                      <a:pt x="1899" y="1934"/>
                    </a:cubicBezTo>
                    <a:lnTo>
                      <a:pt x="2438" y="1934"/>
                    </a:lnTo>
                    <a:cubicBezTo>
                      <a:pt x="2478" y="1934"/>
                      <a:pt x="2512" y="1914"/>
                      <a:pt x="2528" y="1881"/>
                    </a:cubicBezTo>
                    <a:cubicBezTo>
                      <a:pt x="2544" y="1845"/>
                      <a:pt x="2541" y="1805"/>
                      <a:pt x="2521" y="1775"/>
                    </a:cubicBezTo>
                    <a:lnTo>
                      <a:pt x="2172" y="1299"/>
                    </a:lnTo>
                    <a:cubicBezTo>
                      <a:pt x="2219" y="1136"/>
                      <a:pt x="2242" y="976"/>
                      <a:pt x="2242" y="830"/>
                    </a:cubicBezTo>
                    <a:cubicBezTo>
                      <a:pt x="2242" y="477"/>
                      <a:pt x="2116" y="211"/>
                      <a:pt x="1893" y="81"/>
                    </a:cubicBezTo>
                    <a:cubicBezTo>
                      <a:pt x="1798" y="27"/>
                      <a:pt x="1692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59;p58">
                <a:extLst>
                  <a:ext uri="{FF2B5EF4-FFF2-40B4-BE49-F238E27FC236}">
                    <a16:creationId xmlns:a16="http://schemas.microsoft.com/office/drawing/2014/main" id="{8012A61B-D2E4-4A6D-8BF5-2836239ECF6F}"/>
                  </a:ext>
                </a:extLst>
              </p:cNvPr>
              <p:cNvSpPr/>
              <p:nvPr/>
            </p:nvSpPr>
            <p:spPr>
              <a:xfrm>
                <a:off x="7505122" y="3565110"/>
                <a:ext cx="89427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146" extrusionOk="0">
                    <a:moveTo>
                      <a:pt x="1960" y="321"/>
                    </a:moveTo>
                    <a:lnTo>
                      <a:pt x="1195" y="2537"/>
                    </a:lnTo>
                    <a:lnTo>
                      <a:pt x="1132" y="1522"/>
                    </a:lnTo>
                    <a:cubicBezTo>
                      <a:pt x="1129" y="1479"/>
                      <a:pt x="1099" y="1442"/>
                      <a:pt x="1059" y="1433"/>
                    </a:cubicBezTo>
                    <a:lnTo>
                      <a:pt x="363" y="1247"/>
                    </a:lnTo>
                    <a:lnTo>
                      <a:pt x="1960" y="321"/>
                    </a:lnTo>
                    <a:close/>
                    <a:moveTo>
                      <a:pt x="2147" y="0"/>
                    </a:moveTo>
                    <a:cubicBezTo>
                      <a:pt x="2128" y="0"/>
                      <a:pt x="2110" y="5"/>
                      <a:pt x="2093" y="16"/>
                    </a:cubicBezTo>
                    <a:lnTo>
                      <a:pt x="54" y="1193"/>
                    </a:lnTo>
                    <a:cubicBezTo>
                      <a:pt x="18" y="1213"/>
                      <a:pt x="1" y="1253"/>
                      <a:pt x="4" y="1293"/>
                    </a:cubicBezTo>
                    <a:cubicBezTo>
                      <a:pt x="11" y="1333"/>
                      <a:pt x="38" y="1366"/>
                      <a:pt x="78" y="1376"/>
                    </a:cubicBezTo>
                    <a:lnTo>
                      <a:pt x="936" y="1606"/>
                    </a:lnTo>
                    <a:lnTo>
                      <a:pt x="1025" y="3052"/>
                    </a:lnTo>
                    <a:cubicBezTo>
                      <a:pt x="1025" y="3099"/>
                      <a:pt x="1062" y="3139"/>
                      <a:pt x="1112" y="3146"/>
                    </a:cubicBezTo>
                    <a:lnTo>
                      <a:pt x="1125" y="3146"/>
                    </a:lnTo>
                    <a:cubicBezTo>
                      <a:pt x="1165" y="3146"/>
                      <a:pt x="1205" y="3119"/>
                      <a:pt x="1218" y="3079"/>
                    </a:cubicBezTo>
                    <a:lnTo>
                      <a:pt x="2239" y="135"/>
                    </a:lnTo>
                    <a:cubicBezTo>
                      <a:pt x="2253" y="95"/>
                      <a:pt x="2239" y="49"/>
                      <a:pt x="2210" y="22"/>
                    </a:cubicBezTo>
                    <a:cubicBezTo>
                      <a:pt x="2192" y="8"/>
                      <a:pt x="2169" y="0"/>
                      <a:pt x="21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360;p58">
                <a:extLst>
                  <a:ext uri="{FF2B5EF4-FFF2-40B4-BE49-F238E27FC236}">
                    <a16:creationId xmlns:a16="http://schemas.microsoft.com/office/drawing/2014/main" id="{EF046AF0-1E80-4A6C-BC10-D127B7B2504D}"/>
                  </a:ext>
                </a:extLst>
              </p:cNvPr>
              <p:cNvSpPr/>
              <p:nvPr/>
            </p:nvSpPr>
            <p:spPr>
              <a:xfrm>
                <a:off x="7541584" y="3565150"/>
                <a:ext cx="53085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629" extrusionOk="0">
                    <a:moveTo>
                      <a:pt x="1225" y="0"/>
                    </a:moveTo>
                    <a:cubicBezTo>
                      <a:pt x="1195" y="0"/>
                      <a:pt x="1165" y="13"/>
                      <a:pt x="1144" y="38"/>
                    </a:cubicBezTo>
                    <a:lnTo>
                      <a:pt x="34" y="1465"/>
                    </a:lnTo>
                    <a:cubicBezTo>
                      <a:pt x="0" y="1512"/>
                      <a:pt x="6" y="1575"/>
                      <a:pt x="50" y="1608"/>
                    </a:cubicBezTo>
                    <a:cubicBezTo>
                      <a:pt x="70" y="1621"/>
                      <a:pt x="90" y="1628"/>
                      <a:pt x="113" y="1628"/>
                    </a:cubicBezTo>
                    <a:cubicBezTo>
                      <a:pt x="143" y="1628"/>
                      <a:pt x="173" y="1614"/>
                      <a:pt x="193" y="1591"/>
                    </a:cubicBezTo>
                    <a:lnTo>
                      <a:pt x="1304" y="161"/>
                    </a:lnTo>
                    <a:cubicBezTo>
                      <a:pt x="1337" y="118"/>
                      <a:pt x="1331" y="55"/>
                      <a:pt x="1288" y="21"/>
                    </a:cubicBezTo>
                    <a:cubicBezTo>
                      <a:pt x="1269" y="7"/>
                      <a:pt x="1247" y="0"/>
                      <a:pt x="122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361;p58">
                <a:extLst>
                  <a:ext uri="{FF2B5EF4-FFF2-40B4-BE49-F238E27FC236}">
                    <a16:creationId xmlns:a16="http://schemas.microsoft.com/office/drawing/2014/main" id="{78147698-8E7C-4A23-B52A-9DD24340AD91}"/>
                  </a:ext>
                </a:extLst>
              </p:cNvPr>
              <p:cNvSpPr/>
              <p:nvPr/>
            </p:nvSpPr>
            <p:spPr>
              <a:xfrm>
                <a:off x="7961390" y="3345744"/>
                <a:ext cx="67209" cy="13580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423" extrusionOk="0">
                    <a:moveTo>
                      <a:pt x="1491" y="276"/>
                    </a:moveTo>
                    <a:lnTo>
                      <a:pt x="1491" y="2215"/>
                    </a:lnTo>
                    <a:lnTo>
                      <a:pt x="915" y="1639"/>
                    </a:lnTo>
                    <a:cubicBezTo>
                      <a:pt x="897" y="1621"/>
                      <a:pt x="871" y="1611"/>
                      <a:pt x="845" y="1611"/>
                    </a:cubicBezTo>
                    <a:cubicBezTo>
                      <a:pt x="839" y="1611"/>
                      <a:pt x="832" y="1612"/>
                      <a:pt x="826" y="1613"/>
                    </a:cubicBezTo>
                    <a:cubicBezTo>
                      <a:pt x="792" y="1616"/>
                      <a:pt x="766" y="1639"/>
                      <a:pt x="752" y="1670"/>
                    </a:cubicBezTo>
                    <a:lnTo>
                      <a:pt x="203" y="2864"/>
                    </a:lnTo>
                    <a:lnTo>
                      <a:pt x="203" y="1024"/>
                    </a:lnTo>
                    <a:lnTo>
                      <a:pt x="1491" y="276"/>
                    </a:lnTo>
                    <a:close/>
                    <a:moveTo>
                      <a:pt x="1592" y="0"/>
                    </a:moveTo>
                    <a:cubicBezTo>
                      <a:pt x="1574" y="0"/>
                      <a:pt x="1557" y="5"/>
                      <a:pt x="1540" y="13"/>
                    </a:cubicBezTo>
                    <a:lnTo>
                      <a:pt x="50" y="878"/>
                    </a:lnTo>
                    <a:cubicBezTo>
                      <a:pt x="20" y="898"/>
                      <a:pt x="0" y="931"/>
                      <a:pt x="0" y="964"/>
                    </a:cubicBezTo>
                    <a:lnTo>
                      <a:pt x="0" y="3319"/>
                    </a:lnTo>
                    <a:cubicBezTo>
                      <a:pt x="0" y="3369"/>
                      <a:pt x="34" y="3409"/>
                      <a:pt x="80" y="3419"/>
                    </a:cubicBezTo>
                    <a:cubicBezTo>
                      <a:pt x="87" y="3419"/>
                      <a:pt x="93" y="3423"/>
                      <a:pt x="100" y="3423"/>
                    </a:cubicBezTo>
                    <a:cubicBezTo>
                      <a:pt x="140" y="3423"/>
                      <a:pt x="177" y="3399"/>
                      <a:pt x="193" y="3363"/>
                    </a:cubicBezTo>
                    <a:lnTo>
                      <a:pt x="875" y="1882"/>
                    </a:lnTo>
                    <a:lnTo>
                      <a:pt x="1520" y="2528"/>
                    </a:lnTo>
                    <a:cubicBezTo>
                      <a:pt x="1540" y="2545"/>
                      <a:pt x="1566" y="2556"/>
                      <a:pt x="1592" y="2556"/>
                    </a:cubicBezTo>
                    <a:cubicBezTo>
                      <a:pt x="1605" y="2556"/>
                      <a:pt x="1618" y="2553"/>
                      <a:pt x="1630" y="2548"/>
                    </a:cubicBezTo>
                    <a:cubicBezTo>
                      <a:pt x="1667" y="2534"/>
                      <a:pt x="1693" y="2497"/>
                      <a:pt x="1693" y="2457"/>
                    </a:cubicBezTo>
                    <a:lnTo>
                      <a:pt x="1693" y="99"/>
                    </a:lnTo>
                    <a:cubicBezTo>
                      <a:pt x="1693" y="66"/>
                      <a:pt x="1673" y="33"/>
                      <a:pt x="1644" y="13"/>
                    </a:cubicBezTo>
                    <a:cubicBezTo>
                      <a:pt x="1627" y="5"/>
                      <a:pt x="1610" y="0"/>
                      <a:pt x="15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62;p58">
                <a:extLst>
                  <a:ext uri="{FF2B5EF4-FFF2-40B4-BE49-F238E27FC236}">
                    <a16:creationId xmlns:a16="http://schemas.microsoft.com/office/drawing/2014/main" id="{6757120F-881E-4C9E-BA38-4158811F2444}"/>
                  </a:ext>
                </a:extLst>
              </p:cNvPr>
              <p:cNvSpPr/>
              <p:nvPr/>
            </p:nvSpPr>
            <p:spPr>
              <a:xfrm>
                <a:off x="7229973" y="3938378"/>
                <a:ext cx="40826" cy="7835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975" extrusionOk="0">
                    <a:moveTo>
                      <a:pt x="752" y="1"/>
                    </a:moveTo>
                    <a:cubicBezTo>
                      <a:pt x="746" y="1"/>
                      <a:pt x="739" y="1"/>
                      <a:pt x="732" y="2"/>
                    </a:cubicBezTo>
                    <a:cubicBezTo>
                      <a:pt x="672" y="8"/>
                      <a:pt x="600" y="31"/>
                      <a:pt x="516" y="81"/>
                    </a:cubicBezTo>
                    <a:cubicBezTo>
                      <a:pt x="450" y="121"/>
                      <a:pt x="386" y="171"/>
                      <a:pt x="327" y="231"/>
                    </a:cubicBezTo>
                    <a:cubicBezTo>
                      <a:pt x="267" y="291"/>
                      <a:pt x="213" y="357"/>
                      <a:pt x="170" y="427"/>
                    </a:cubicBezTo>
                    <a:cubicBezTo>
                      <a:pt x="127" y="501"/>
                      <a:pt x="90" y="573"/>
                      <a:pt x="64" y="650"/>
                    </a:cubicBezTo>
                    <a:cubicBezTo>
                      <a:pt x="41" y="723"/>
                      <a:pt x="24" y="800"/>
                      <a:pt x="21" y="869"/>
                    </a:cubicBezTo>
                    <a:cubicBezTo>
                      <a:pt x="17" y="886"/>
                      <a:pt x="24" y="900"/>
                      <a:pt x="34" y="906"/>
                    </a:cubicBezTo>
                    <a:cubicBezTo>
                      <a:pt x="39" y="907"/>
                      <a:pt x="43" y="908"/>
                      <a:pt x="47" y="908"/>
                    </a:cubicBezTo>
                    <a:cubicBezTo>
                      <a:pt x="55" y="908"/>
                      <a:pt x="63" y="906"/>
                      <a:pt x="73" y="900"/>
                    </a:cubicBezTo>
                    <a:lnTo>
                      <a:pt x="230" y="810"/>
                    </a:lnTo>
                    <a:cubicBezTo>
                      <a:pt x="240" y="803"/>
                      <a:pt x="253" y="790"/>
                      <a:pt x="263" y="773"/>
                    </a:cubicBezTo>
                    <a:cubicBezTo>
                      <a:pt x="276" y="756"/>
                      <a:pt x="283" y="736"/>
                      <a:pt x="290" y="716"/>
                    </a:cubicBezTo>
                    <a:cubicBezTo>
                      <a:pt x="303" y="643"/>
                      <a:pt x="327" y="576"/>
                      <a:pt x="360" y="517"/>
                    </a:cubicBezTo>
                    <a:cubicBezTo>
                      <a:pt x="393" y="457"/>
                      <a:pt x="446" y="407"/>
                      <a:pt x="520" y="364"/>
                    </a:cubicBezTo>
                    <a:cubicBezTo>
                      <a:pt x="569" y="336"/>
                      <a:pt x="609" y="322"/>
                      <a:pt x="640" y="322"/>
                    </a:cubicBezTo>
                    <a:cubicBezTo>
                      <a:pt x="657" y="322"/>
                      <a:pt x="671" y="326"/>
                      <a:pt x="683" y="334"/>
                    </a:cubicBezTo>
                    <a:cubicBezTo>
                      <a:pt x="715" y="357"/>
                      <a:pt x="732" y="401"/>
                      <a:pt x="732" y="464"/>
                    </a:cubicBezTo>
                    <a:cubicBezTo>
                      <a:pt x="732" y="497"/>
                      <a:pt x="726" y="533"/>
                      <a:pt x="715" y="580"/>
                    </a:cubicBezTo>
                    <a:cubicBezTo>
                      <a:pt x="706" y="624"/>
                      <a:pt x="679" y="676"/>
                      <a:pt x="640" y="733"/>
                    </a:cubicBezTo>
                    <a:lnTo>
                      <a:pt x="54" y="1658"/>
                    </a:lnTo>
                    <a:cubicBezTo>
                      <a:pt x="44" y="1671"/>
                      <a:pt x="34" y="1691"/>
                      <a:pt x="21" y="1718"/>
                    </a:cubicBezTo>
                    <a:cubicBezTo>
                      <a:pt x="7" y="1744"/>
                      <a:pt x="1" y="1771"/>
                      <a:pt x="1" y="1798"/>
                    </a:cubicBezTo>
                    <a:lnTo>
                      <a:pt x="1" y="1934"/>
                    </a:lnTo>
                    <a:cubicBezTo>
                      <a:pt x="1" y="1954"/>
                      <a:pt x="4" y="1964"/>
                      <a:pt x="17" y="1970"/>
                    </a:cubicBezTo>
                    <a:cubicBezTo>
                      <a:pt x="21" y="1973"/>
                      <a:pt x="25" y="1974"/>
                      <a:pt x="30" y="1974"/>
                    </a:cubicBezTo>
                    <a:cubicBezTo>
                      <a:pt x="37" y="1974"/>
                      <a:pt x="46" y="1971"/>
                      <a:pt x="54" y="1967"/>
                    </a:cubicBezTo>
                    <a:lnTo>
                      <a:pt x="975" y="1435"/>
                    </a:lnTo>
                    <a:cubicBezTo>
                      <a:pt x="988" y="1425"/>
                      <a:pt x="1002" y="1411"/>
                      <a:pt x="1012" y="1395"/>
                    </a:cubicBezTo>
                    <a:cubicBezTo>
                      <a:pt x="1022" y="1375"/>
                      <a:pt x="1028" y="1359"/>
                      <a:pt x="1028" y="1342"/>
                    </a:cubicBezTo>
                    <a:lnTo>
                      <a:pt x="1028" y="1179"/>
                    </a:lnTo>
                    <a:cubicBezTo>
                      <a:pt x="1028" y="1162"/>
                      <a:pt x="1022" y="1152"/>
                      <a:pt x="1012" y="1146"/>
                    </a:cubicBezTo>
                    <a:cubicBezTo>
                      <a:pt x="1008" y="1143"/>
                      <a:pt x="1004" y="1142"/>
                      <a:pt x="999" y="1142"/>
                    </a:cubicBezTo>
                    <a:cubicBezTo>
                      <a:pt x="992" y="1142"/>
                      <a:pt x="983" y="1145"/>
                      <a:pt x="975" y="1149"/>
                    </a:cubicBezTo>
                    <a:lnTo>
                      <a:pt x="426" y="1465"/>
                    </a:lnTo>
                    <a:lnTo>
                      <a:pt x="792" y="869"/>
                    </a:lnTo>
                    <a:cubicBezTo>
                      <a:pt x="839" y="800"/>
                      <a:pt x="875" y="740"/>
                      <a:pt x="902" y="687"/>
                    </a:cubicBezTo>
                    <a:cubicBezTo>
                      <a:pt x="929" y="633"/>
                      <a:pt x="952" y="587"/>
                      <a:pt x="965" y="544"/>
                    </a:cubicBezTo>
                    <a:cubicBezTo>
                      <a:pt x="979" y="501"/>
                      <a:pt x="988" y="461"/>
                      <a:pt x="992" y="424"/>
                    </a:cubicBezTo>
                    <a:cubicBezTo>
                      <a:pt x="999" y="387"/>
                      <a:pt x="999" y="350"/>
                      <a:pt x="999" y="314"/>
                    </a:cubicBezTo>
                    <a:cubicBezTo>
                      <a:pt x="999" y="254"/>
                      <a:pt x="988" y="197"/>
                      <a:pt x="972" y="151"/>
                    </a:cubicBezTo>
                    <a:cubicBezTo>
                      <a:pt x="952" y="101"/>
                      <a:pt x="922" y="65"/>
                      <a:pt x="882" y="38"/>
                    </a:cubicBezTo>
                    <a:cubicBezTo>
                      <a:pt x="847" y="14"/>
                      <a:pt x="803" y="1"/>
                      <a:pt x="7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63;p58">
                <a:extLst>
                  <a:ext uri="{FF2B5EF4-FFF2-40B4-BE49-F238E27FC236}">
                    <a16:creationId xmlns:a16="http://schemas.microsoft.com/office/drawing/2014/main" id="{9B6E1231-9F52-4213-8F07-CC891D880F60}"/>
                  </a:ext>
                </a:extLst>
              </p:cNvPr>
              <p:cNvSpPr/>
              <p:nvPr/>
            </p:nvSpPr>
            <p:spPr>
              <a:xfrm>
                <a:off x="7277346" y="3904217"/>
                <a:ext cx="43325" cy="7871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984" extrusionOk="0">
                    <a:moveTo>
                      <a:pt x="1002" y="0"/>
                    </a:moveTo>
                    <a:cubicBezTo>
                      <a:pt x="995" y="0"/>
                      <a:pt x="987" y="3"/>
                      <a:pt x="978" y="8"/>
                    </a:cubicBezTo>
                    <a:lnTo>
                      <a:pt x="114" y="507"/>
                    </a:lnTo>
                    <a:cubicBezTo>
                      <a:pt x="97" y="516"/>
                      <a:pt x="87" y="530"/>
                      <a:pt x="74" y="546"/>
                    </a:cubicBezTo>
                    <a:cubicBezTo>
                      <a:pt x="64" y="566"/>
                      <a:pt x="60" y="583"/>
                      <a:pt x="60" y="599"/>
                    </a:cubicBezTo>
                    <a:lnTo>
                      <a:pt x="60" y="763"/>
                    </a:lnTo>
                    <a:cubicBezTo>
                      <a:pt x="60" y="779"/>
                      <a:pt x="64" y="789"/>
                      <a:pt x="74" y="796"/>
                    </a:cubicBezTo>
                    <a:cubicBezTo>
                      <a:pt x="80" y="799"/>
                      <a:pt x="85" y="801"/>
                      <a:pt x="91" y="801"/>
                    </a:cubicBezTo>
                    <a:cubicBezTo>
                      <a:pt x="98" y="801"/>
                      <a:pt x="105" y="798"/>
                      <a:pt x="114" y="792"/>
                    </a:cubicBezTo>
                    <a:lnTo>
                      <a:pt x="659" y="479"/>
                    </a:lnTo>
                    <a:lnTo>
                      <a:pt x="380" y="972"/>
                    </a:lnTo>
                    <a:cubicBezTo>
                      <a:pt x="373" y="989"/>
                      <a:pt x="364" y="1006"/>
                      <a:pt x="353" y="1025"/>
                    </a:cubicBezTo>
                    <a:cubicBezTo>
                      <a:pt x="344" y="1049"/>
                      <a:pt x="336" y="1065"/>
                      <a:pt x="336" y="1082"/>
                    </a:cubicBezTo>
                    <a:lnTo>
                      <a:pt x="336" y="1245"/>
                    </a:lnTo>
                    <a:cubicBezTo>
                      <a:pt x="336" y="1262"/>
                      <a:pt x="344" y="1271"/>
                      <a:pt x="353" y="1278"/>
                    </a:cubicBezTo>
                    <a:cubicBezTo>
                      <a:pt x="358" y="1281"/>
                      <a:pt x="363" y="1283"/>
                      <a:pt x="369" y="1283"/>
                    </a:cubicBezTo>
                    <a:cubicBezTo>
                      <a:pt x="375" y="1283"/>
                      <a:pt x="383" y="1280"/>
                      <a:pt x="390" y="1275"/>
                    </a:cubicBezTo>
                    <a:lnTo>
                      <a:pt x="556" y="1182"/>
                    </a:lnTo>
                    <a:cubicBezTo>
                      <a:pt x="636" y="1135"/>
                      <a:pt x="699" y="1112"/>
                      <a:pt x="749" y="1112"/>
                    </a:cubicBezTo>
                    <a:cubicBezTo>
                      <a:pt x="799" y="1115"/>
                      <a:pt x="823" y="1148"/>
                      <a:pt x="823" y="1218"/>
                    </a:cubicBezTo>
                    <a:cubicBezTo>
                      <a:pt x="823" y="1285"/>
                      <a:pt x="799" y="1351"/>
                      <a:pt x="749" y="1417"/>
                    </a:cubicBezTo>
                    <a:cubicBezTo>
                      <a:pt x="699" y="1485"/>
                      <a:pt x="636" y="1541"/>
                      <a:pt x="556" y="1587"/>
                    </a:cubicBezTo>
                    <a:cubicBezTo>
                      <a:pt x="506" y="1614"/>
                      <a:pt x="467" y="1634"/>
                      <a:pt x="436" y="1644"/>
                    </a:cubicBezTo>
                    <a:cubicBezTo>
                      <a:pt x="404" y="1654"/>
                      <a:pt x="373" y="1661"/>
                      <a:pt x="353" y="1661"/>
                    </a:cubicBezTo>
                    <a:cubicBezTo>
                      <a:pt x="330" y="1661"/>
                      <a:pt x="313" y="1657"/>
                      <a:pt x="300" y="1647"/>
                    </a:cubicBezTo>
                    <a:cubicBezTo>
                      <a:pt x="287" y="1641"/>
                      <a:pt x="277" y="1627"/>
                      <a:pt x="270" y="1614"/>
                    </a:cubicBezTo>
                    <a:cubicBezTo>
                      <a:pt x="260" y="1601"/>
                      <a:pt x="250" y="1594"/>
                      <a:pt x="244" y="1587"/>
                    </a:cubicBezTo>
                    <a:cubicBezTo>
                      <a:pt x="240" y="1586"/>
                      <a:pt x="235" y="1585"/>
                      <a:pt x="231" y="1585"/>
                    </a:cubicBezTo>
                    <a:cubicBezTo>
                      <a:pt x="225" y="1585"/>
                      <a:pt x="218" y="1587"/>
                      <a:pt x="210" y="1591"/>
                    </a:cubicBezTo>
                    <a:lnTo>
                      <a:pt x="54" y="1681"/>
                    </a:lnTo>
                    <a:cubicBezTo>
                      <a:pt x="40" y="1690"/>
                      <a:pt x="27" y="1704"/>
                      <a:pt x="14" y="1721"/>
                    </a:cubicBezTo>
                    <a:cubicBezTo>
                      <a:pt x="4" y="1741"/>
                      <a:pt x="0" y="1757"/>
                      <a:pt x="0" y="1774"/>
                    </a:cubicBezTo>
                    <a:cubicBezTo>
                      <a:pt x="4" y="1821"/>
                      <a:pt x="17" y="1864"/>
                      <a:pt x="40" y="1896"/>
                    </a:cubicBezTo>
                    <a:cubicBezTo>
                      <a:pt x="64" y="1933"/>
                      <a:pt x="100" y="1960"/>
                      <a:pt x="147" y="1973"/>
                    </a:cubicBezTo>
                    <a:cubicBezTo>
                      <a:pt x="169" y="1980"/>
                      <a:pt x="194" y="1983"/>
                      <a:pt x="222" y="1983"/>
                    </a:cubicBezTo>
                    <a:cubicBezTo>
                      <a:pt x="250" y="1983"/>
                      <a:pt x="282" y="1980"/>
                      <a:pt x="316" y="1973"/>
                    </a:cubicBezTo>
                    <a:cubicBezTo>
                      <a:pt x="384" y="1956"/>
                      <a:pt x="463" y="1924"/>
                      <a:pt x="556" y="1870"/>
                    </a:cubicBezTo>
                    <a:cubicBezTo>
                      <a:pt x="633" y="1827"/>
                      <a:pt x="703" y="1774"/>
                      <a:pt x="766" y="1714"/>
                    </a:cubicBezTo>
                    <a:cubicBezTo>
                      <a:pt x="832" y="1654"/>
                      <a:pt x="889" y="1587"/>
                      <a:pt x="938" y="1517"/>
                    </a:cubicBezTo>
                    <a:cubicBezTo>
                      <a:pt x="985" y="1448"/>
                      <a:pt x="1022" y="1374"/>
                      <a:pt x="1049" y="1298"/>
                    </a:cubicBezTo>
                    <a:cubicBezTo>
                      <a:pt x="1078" y="1222"/>
                      <a:pt x="1092" y="1142"/>
                      <a:pt x="1092" y="1062"/>
                    </a:cubicBezTo>
                    <a:cubicBezTo>
                      <a:pt x="1092" y="998"/>
                      <a:pt x="1082" y="942"/>
                      <a:pt x="1062" y="903"/>
                    </a:cubicBezTo>
                    <a:cubicBezTo>
                      <a:pt x="1045" y="859"/>
                      <a:pt x="1018" y="829"/>
                      <a:pt x="982" y="809"/>
                    </a:cubicBezTo>
                    <a:cubicBezTo>
                      <a:pt x="954" y="792"/>
                      <a:pt x="922" y="785"/>
                      <a:pt x="882" y="785"/>
                    </a:cubicBezTo>
                    <a:cubicBezTo>
                      <a:pt x="875" y="785"/>
                      <a:pt x="867" y="785"/>
                      <a:pt x="859" y="786"/>
                    </a:cubicBezTo>
                    <a:cubicBezTo>
                      <a:pt x="812" y="789"/>
                      <a:pt x="759" y="803"/>
                      <a:pt x="699" y="829"/>
                    </a:cubicBezTo>
                    <a:lnTo>
                      <a:pt x="989" y="310"/>
                    </a:lnTo>
                    <a:cubicBezTo>
                      <a:pt x="995" y="293"/>
                      <a:pt x="1005" y="277"/>
                      <a:pt x="1015" y="257"/>
                    </a:cubicBezTo>
                    <a:cubicBezTo>
                      <a:pt x="1025" y="237"/>
                      <a:pt x="1032" y="217"/>
                      <a:pt x="1032" y="200"/>
                    </a:cubicBezTo>
                    <a:lnTo>
                      <a:pt x="1032" y="40"/>
                    </a:lnTo>
                    <a:cubicBezTo>
                      <a:pt x="1032" y="24"/>
                      <a:pt x="1025" y="11"/>
                      <a:pt x="1015" y="4"/>
                    </a:cubicBezTo>
                    <a:cubicBezTo>
                      <a:pt x="1011" y="2"/>
                      <a:pt x="1007" y="0"/>
                      <a:pt x="100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64;p58">
                <a:extLst>
                  <a:ext uri="{FF2B5EF4-FFF2-40B4-BE49-F238E27FC236}">
                    <a16:creationId xmlns:a16="http://schemas.microsoft.com/office/drawing/2014/main" id="{0F81C5FF-D5D8-4297-97A2-7C2812C188B3}"/>
                  </a:ext>
                </a:extLst>
              </p:cNvPr>
              <p:cNvSpPr/>
              <p:nvPr/>
            </p:nvSpPr>
            <p:spPr>
              <a:xfrm>
                <a:off x="7326424" y="3878150"/>
                <a:ext cx="45864" cy="6943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750" extrusionOk="0">
                    <a:moveTo>
                      <a:pt x="667" y="617"/>
                    </a:moveTo>
                    <a:lnTo>
                      <a:pt x="667" y="1104"/>
                    </a:lnTo>
                    <a:lnTo>
                      <a:pt x="330" y="1300"/>
                    </a:lnTo>
                    <a:lnTo>
                      <a:pt x="667" y="617"/>
                    </a:lnTo>
                    <a:close/>
                    <a:moveTo>
                      <a:pt x="900" y="1"/>
                    </a:moveTo>
                    <a:cubicBezTo>
                      <a:pt x="894" y="1"/>
                      <a:pt x="886" y="3"/>
                      <a:pt x="879" y="9"/>
                    </a:cubicBezTo>
                    <a:lnTo>
                      <a:pt x="730" y="95"/>
                    </a:lnTo>
                    <a:cubicBezTo>
                      <a:pt x="703" y="112"/>
                      <a:pt x="676" y="146"/>
                      <a:pt x="650" y="198"/>
                    </a:cubicBezTo>
                    <a:lnTo>
                      <a:pt x="45" y="1420"/>
                    </a:lnTo>
                    <a:cubicBezTo>
                      <a:pt x="34" y="1443"/>
                      <a:pt x="21" y="1466"/>
                      <a:pt x="14" y="1486"/>
                    </a:cubicBezTo>
                    <a:cubicBezTo>
                      <a:pt x="5" y="1509"/>
                      <a:pt x="1" y="1529"/>
                      <a:pt x="1" y="1549"/>
                    </a:cubicBezTo>
                    <a:lnTo>
                      <a:pt x="1" y="1712"/>
                    </a:lnTo>
                    <a:cubicBezTo>
                      <a:pt x="1" y="1729"/>
                      <a:pt x="8" y="1739"/>
                      <a:pt x="18" y="1746"/>
                    </a:cubicBezTo>
                    <a:cubicBezTo>
                      <a:pt x="22" y="1748"/>
                      <a:pt x="27" y="1750"/>
                      <a:pt x="33" y="1750"/>
                    </a:cubicBezTo>
                    <a:cubicBezTo>
                      <a:pt x="40" y="1750"/>
                      <a:pt x="47" y="1748"/>
                      <a:pt x="54" y="1742"/>
                    </a:cubicBezTo>
                    <a:lnTo>
                      <a:pt x="667" y="1389"/>
                    </a:lnTo>
                    <a:lnTo>
                      <a:pt x="667" y="1666"/>
                    </a:lnTo>
                    <a:cubicBezTo>
                      <a:pt x="667" y="1682"/>
                      <a:pt x="673" y="1692"/>
                      <a:pt x="683" y="1699"/>
                    </a:cubicBezTo>
                    <a:cubicBezTo>
                      <a:pt x="688" y="1702"/>
                      <a:pt x="693" y="1704"/>
                      <a:pt x="698" y="1704"/>
                    </a:cubicBezTo>
                    <a:cubicBezTo>
                      <a:pt x="705" y="1704"/>
                      <a:pt x="712" y="1701"/>
                      <a:pt x="719" y="1695"/>
                    </a:cubicBezTo>
                    <a:lnTo>
                      <a:pt x="879" y="1603"/>
                    </a:lnTo>
                    <a:cubicBezTo>
                      <a:pt x="892" y="1595"/>
                      <a:pt x="906" y="1583"/>
                      <a:pt x="916" y="1563"/>
                    </a:cubicBezTo>
                    <a:cubicBezTo>
                      <a:pt x="929" y="1546"/>
                      <a:pt x="932" y="1529"/>
                      <a:pt x="932" y="1512"/>
                    </a:cubicBezTo>
                    <a:lnTo>
                      <a:pt x="932" y="1236"/>
                    </a:lnTo>
                    <a:lnTo>
                      <a:pt x="1102" y="1136"/>
                    </a:lnTo>
                    <a:cubicBezTo>
                      <a:pt x="1115" y="1130"/>
                      <a:pt x="1129" y="1116"/>
                      <a:pt x="1138" y="1096"/>
                    </a:cubicBezTo>
                    <a:cubicBezTo>
                      <a:pt x="1152" y="1081"/>
                      <a:pt x="1155" y="1061"/>
                      <a:pt x="1155" y="1044"/>
                    </a:cubicBezTo>
                    <a:lnTo>
                      <a:pt x="1155" y="884"/>
                    </a:lnTo>
                    <a:cubicBezTo>
                      <a:pt x="1155" y="867"/>
                      <a:pt x="1152" y="854"/>
                      <a:pt x="1138" y="851"/>
                    </a:cubicBezTo>
                    <a:cubicBezTo>
                      <a:pt x="1134" y="848"/>
                      <a:pt x="1129" y="846"/>
                      <a:pt x="1123" y="846"/>
                    </a:cubicBezTo>
                    <a:cubicBezTo>
                      <a:pt x="1117" y="846"/>
                      <a:pt x="1109" y="849"/>
                      <a:pt x="1102" y="854"/>
                    </a:cubicBezTo>
                    <a:lnTo>
                      <a:pt x="932" y="950"/>
                    </a:lnTo>
                    <a:lnTo>
                      <a:pt x="932" y="39"/>
                    </a:lnTo>
                    <a:cubicBezTo>
                      <a:pt x="932" y="23"/>
                      <a:pt x="929" y="9"/>
                      <a:pt x="916" y="6"/>
                    </a:cubicBezTo>
                    <a:cubicBezTo>
                      <a:pt x="911" y="3"/>
                      <a:pt x="906" y="1"/>
                      <a:pt x="9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65;p58">
                <a:extLst>
                  <a:ext uri="{FF2B5EF4-FFF2-40B4-BE49-F238E27FC236}">
                    <a16:creationId xmlns:a16="http://schemas.microsoft.com/office/drawing/2014/main" id="{ED472843-78AD-42F6-9206-CF0D7998CAB3}"/>
                  </a:ext>
                </a:extLst>
              </p:cNvPr>
              <p:cNvSpPr/>
              <p:nvPr/>
            </p:nvSpPr>
            <p:spPr>
              <a:xfrm>
                <a:off x="7397999" y="3851409"/>
                <a:ext cx="10315" cy="6820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719" extrusionOk="0">
                    <a:moveTo>
                      <a:pt x="228" y="0"/>
                    </a:moveTo>
                    <a:cubicBezTo>
                      <a:pt x="221" y="0"/>
                      <a:pt x="214" y="3"/>
                      <a:pt x="206" y="8"/>
                    </a:cubicBezTo>
                    <a:lnTo>
                      <a:pt x="53" y="94"/>
                    </a:lnTo>
                    <a:cubicBezTo>
                      <a:pt x="40" y="101"/>
                      <a:pt x="27" y="114"/>
                      <a:pt x="17" y="134"/>
                    </a:cubicBezTo>
                    <a:cubicBezTo>
                      <a:pt x="7" y="151"/>
                      <a:pt x="0" y="171"/>
                      <a:pt x="0" y="187"/>
                    </a:cubicBezTo>
                    <a:lnTo>
                      <a:pt x="0" y="1681"/>
                    </a:lnTo>
                    <a:cubicBezTo>
                      <a:pt x="0" y="1698"/>
                      <a:pt x="7" y="1711"/>
                      <a:pt x="17" y="1715"/>
                    </a:cubicBezTo>
                    <a:cubicBezTo>
                      <a:pt x="21" y="1717"/>
                      <a:pt x="26" y="1719"/>
                      <a:pt x="31" y="1719"/>
                    </a:cubicBezTo>
                    <a:cubicBezTo>
                      <a:pt x="38" y="1719"/>
                      <a:pt x="46" y="1716"/>
                      <a:pt x="53" y="1711"/>
                    </a:cubicBezTo>
                    <a:lnTo>
                      <a:pt x="206" y="1624"/>
                    </a:lnTo>
                    <a:cubicBezTo>
                      <a:pt x="220" y="1618"/>
                      <a:pt x="232" y="1604"/>
                      <a:pt x="243" y="1584"/>
                    </a:cubicBezTo>
                    <a:cubicBezTo>
                      <a:pt x="252" y="1568"/>
                      <a:pt x="260" y="1551"/>
                      <a:pt x="260" y="1535"/>
                    </a:cubicBezTo>
                    <a:lnTo>
                      <a:pt x="260" y="38"/>
                    </a:lnTo>
                    <a:cubicBezTo>
                      <a:pt x="260" y="21"/>
                      <a:pt x="252" y="11"/>
                      <a:pt x="243" y="5"/>
                    </a:cubicBezTo>
                    <a:cubicBezTo>
                      <a:pt x="238" y="2"/>
                      <a:pt x="233" y="0"/>
                      <a:pt x="22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66;p58">
                <a:extLst>
                  <a:ext uri="{FF2B5EF4-FFF2-40B4-BE49-F238E27FC236}">
                    <a16:creationId xmlns:a16="http://schemas.microsoft.com/office/drawing/2014/main" id="{904B2E88-A416-4F1F-ACEF-243098B9137A}"/>
                  </a:ext>
                </a:extLst>
              </p:cNvPr>
              <p:cNvSpPr/>
              <p:nvPr/>
            </p:nvSpPr>
            <p:spPr>
              <a:xfrm>
                <a:off x="7418590" y="3839030"/>
                <a:ext cx="1110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28" extrusionOk="0">
                    <a:moveTo>
                      <a:pt x="250" y="0"/>
                    </a:moveTo>
                    <a:cubicBezTo>
                      <a:pt x="242" y="0"/>
                      <a:pt x="234" y="3"/>
                      <a:pt x="226" y="7"/>
                    </a:cubicBezTo>
                    <a:lnTo>
                      <a:pt x="57" y="107"/>
                    </a:lnTo>
                    <a:cubicBezTo>
                      <a:pt x="40" y="114"/>
                      <a:pt x="26" y="127"/>
                      <a:pt x="17" y="147"/>
                    </a:cubicBezTo>
                    <a:cubicBezTo>
                      <a:pt x="6" y="163"/>
                      <a:pt x="0" y="183"/>
                      <a:pt x="0" y="200"/>
                    </a:cubicBezTo>
                    <a:lnTo>
                      <a:pt x="0" y="376"/>
                    </a:lnTo>
                    <a:cubicBezTo>
                      <a:pt x="0" y="393"/>
                      <a:pt x="6" y="403"/>
                      <a:pt x="17" y="410"/>
                    </a:cubicBezTo>
                    <a:cubicBezTo>
                      <a:pt x="21" y="413"/>
                      <a:pt x="26" y="414"/>
                      <a:pt x="32" y="414"/>
                    </a:cubicBezTo>
                    <a:cubicBezTo>
                      <a:pt x="39" y="414"/>
                      <a:pt x="47" y="412"/>
                      <a:pt x="57" y="406"/>
                    </a:cubicBezTo>
                    <a:lnTo>
                      <a:pt x="226" y="310"/>
                    </a:lnTo>
                    <a:cubicBezTo>
                      <a:pt x="240" y="300"/>
                      <a:pt x="252" y="286"/>
                      <a:pt x="263" y="270"/>
                    </a:cubicBezTo>
                    <a:cubicBezTo>
                      <a:pt x="272" y="250"/>
                      <a:pt x="280" y="234"/>
                      <a:pt x="280" y="217"/>
                    </a:cubicBezTo>
                    <a:lnTo>
                      <a:pt x="280" y="40"/>
                    </a:lnTo>
                    <a:cubicBezTo>
                      <a:pt x="280" y="24"/>
                      <a:pt x="272" y="11"/>
                      <a:pt x="263" y="4"/>
                    </a:cubicBezTo>
                    <a:cubicBezTo>
                      <a:pt x="259" y="1"/>
                      <a:pt x="254" y="0"/>
                      <a:pt x="250" y="0"/>
                    </a:cubicBezTo>
                    <a:close/>
                    <a:moveTo>
                      <a:pt x="240" y="439"/>
                    </a:moveTo>
                    <a:cubicBezTo>
                      <a:pt x="233" y="439"/>
                      <a:pt x="224" y="442"/>
                      <a:pt x="216" y="446"/>
                    </a:cubicBezTo>
                    <a:lnTo>
                      <a:pt x="63" y="533"/>
                    </a:lnTo>
                    <a:cubicBezTo>
                      <a:pt x="50" y="543"/>
                      <a:pt x="37" y="556"/>
                      <a:pt x="26" y="573"/>
                    </a:cubicBezTo>
                    <a:cubicBezTo>
                      <a:pt x="17" y="593"/>
                      <a:pt x="10" y="610"/>
                      <a:pt x="10" y="626"/>
                    </a:cubicBezTo>
                    <a:lnTo>
                      <a:pt x="10" y="1687"/>
                    </a:lnTo>
                    <a:cubicBezTo>
                      <a:pt x="10" y="1703"/>
                      <a:pt x="17" y="1717"/>
                      <a:pt x="26" y="1723"/>
                    </a:cubicBezTo>
                    <a:cubicBezTo>
                      <a:pt x="31" y="1726"/>
                      <a:pt x="35" y="1727"/>
                      <a:pt x="40" y="1727"/>
                    </a:cubicBezTo>
                    <a:cubicBezTo>
                      <a:pt x="47" y="1727"/>
                      <a:pt x="55" y="1724"/>
                      <a:pt x="63" y="1720"/>
                    </a:cubicBezTo>
                    <a:lnTo>
                      <a:pt x="216" y="1634"/>
                    </a:lnTo>
                    <a:cubicBezTo>
                      <a:pt x="229" y="1623"/>
                      <a:pt x="243" y="1611"/>
                      <a:pt x="252" y="1594"/>
                    </a:cubicBezTo>
                    <a:cubicBezTo>
                      <a:pt x="263" y="1574"/>
                      <a:pt x="269" y="1557"/>
                      <a:pt x="269" y="1540"/>
                    </a:cubicBezTo>
                    <a:lnTo>
                      <a:pt x="269" y="476"/>
                    </a:lnTo>
                    <a:cubicBezTo>
                      <a:pt x="269" y="459"/>
                      <a:pt x="263" y="450"/>
                      <a:pt x="252" y="443"/>
                    </a:cubicBezTo>
                    <a:cubicBezTo>
                      <a:pt x="249" y="440"/>
                      <a:pt x="244" y="439"/>
                      <a:pt x="240" y="43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67;p58">
                <a:extLst>
                  <a:ext uri="{FF2B5EF4-FFF2-40B4-BE49-F238E27FC236}">
                    <a16:creationId xmlns:a16="http://schemas.microsoft.com/office/drawing/2014/main" id="{1FD64DE8-86D7-4C97-B936-F6FFCB95F3F3}"/>
                  </a:ext>
                </a:extLst>
              </p:cNvPr>
              <p:cNvSpPr/>
              <p:nvPr/>
            </p:nvSpPr>
            <p:spPr>
              <a:xfrm>
                <a:off x="7440094" y="3827127"/>
                <a:ext cx="37771" cy="6828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721" extrusionOk="0">
                    <a:moveTo>
                      <a:pt x="227" y="1"/>
                    </a:moveTo>
                    <a:cubicBezTo>
                      <a:pt x="219" y="1"/>
                      <a:pt x="211" y="4"/>
                      <a:pt x="203" y="7"/>
                    </a:cubicBezTo>
                    <a:lnTo>
                      <a:pt x="50" y="94"/>
                    </a:lnTo>
                    <a:cubicBezTo>
                      <a:pt x="37" y="104"/>
                      <a:pt x="23" y="118"/>
                      <a:pt x="14" y="134"/>
                    </a:cubicBezTo>
                    <a:cubicBezTo>
                      <a:pt x="3" y="154"/>
                      <a:pt x="0" y="171"/>
                      <a:pt x="0" y="187"/>
                    </a:cubicBezTo>
                    <a:lnTo>
                      <a:pt x="0" y="1684"/>
                    </a:lnTo>
                    <a:cubicBezTo>
                      <a:pt x="0" y="1701"/>
                      <a:pt x="3" y="1711"/>
                      <a:pt x="14" y="1717"/>
                    </a:cubicBezTo>
                    <a:cubicBezTo>
                      <a:pt x="17" y="1720"/>
                      <a:pt x="22" y="1721"/>
                      <a:pt x="26" y="1721"/>
                    </a:cubicBezTo>
                    <a:cubicBezTo>
                      <a:pt x="34" y="1721"/>
                      <a:pt x="42" y="1718"/>
                      <a:pt x="50" y="1714"/>
                    </a:cubicBezTo>
                    <a:lnTo>
                      <a:pt x="203" y="1628"/>
                    </a:lnTo>
                    <a:cubicBezTo>
                      <a:pt x="217" y="1618"/>
                      <a:pt x="229" y="1604"/>
                      <a:pt x="240" y="1588"/>
                    </a:cubicBezTo>
                    <a:cubicBezTo>
                      <a:pt x="249" y="1568"/>
                      <a:pt x="256" y="1551"/>
                      <a:pt x="256" y="1535"/>
                    </a:cubicBezTo>
                    <a:lnTo>
                      <a:pt x="256" y="1142"/>
                    </a:lnTo>
                    <a:lnTo>
                      <a:pt x="632" y="1338"/>
                    </a:lnTo>
                    <a:cubicBezTo>
                      <a:pt x="639" y="1345"/>
                      <a:pt x="648" y="1345"/>
                      <a:pt x="662" y="1349"/>
                    </a:cubicBezTo>
                    <a:cubicBezTo>
                      <a:pt x="676" y="1349"/>
                      <a:pt x="692" y="1341"/>
                      <a:pt x="712" y="1332"/>
                    </a:cubicBezTo>
                    <a:lnTo>
                      <a:pt x="905" y="1222"/>
                    </a:lnTo>
                    <a:cubicBezTo>
                      <a:pt x="918" y="1212"/>
                      <a:pt x="928" y="1202"/>
                      <a:pt x="938" y="1185"/>
                    </a:cubicBezTo>
                    <a:cubicBezTo>
                      <a:pt x="948" y="1169"/>
                      <a:pt x="952" y="1155"/>
                      <a:pt x="952" y="1139"/>
                    </a:cubicBezTo>
                    <a:cubicBezTo>
                      <a:pt x="952" y="1132"/>
                      <a:pt x="952" y="1125"/>
                      <a:pt x="948" y="1122"/>
                    </a:cubicBezTo>
                    <a:cubicBezTo>
                      <a:pt x="945" y="1116"/>
                      <a:pt x="941" y="1112"/>
                      <a:pt x="932" y="1109"/>
                    </a:cubicBezTo>
                    <a:lnTo>
                      <a:pt x="429" y="839"/>
                    </a:lnTo>
                    <a:lnTo>
                      <a:pt x="888" y="144"/>
                    </a:lnTo>
                    <a:cubicBezTo>
                      <a:pt x="898" y="131"/>
                      <a:pt x="905" y="118"/>
                      <a:pt x="908" y="111"/>
                    </a:cubicBezTo>
                    <a:cubicBezTo>
                      <a:pt x="908" y="104"/>
                      <a:pt x="912" y="94"/>
                      <a:pt x="912" y="87"/>
                    </a:cubicBezTo>
                    <a:cubicBezTo>
                      <a:pt x="912" y="71"/>
                      <a:pt x="905" y="61"/>
                      <a:pt x="898" y="58"/>
                    </a:cubicBezTo>
                    <a:cubicBezTo>
                      <a:pt x="894" y="55"/>
                      <a:pt x="888" y="53"/>
                      <a:pt x="883" y="53"/>
                    </a:cubicBezTo>
                    <a:cubicBezTo>
                      <a:pt x="876" y="53"/>
                      <a:pt x="869" y="56"/>
                      <a:pt x="862" y="61"/>
                    </a:cubicBezTo>
                    <a:lnTo>
                      <a:pt x="662" y="177"/>
                    </a:lnTo>
                    <a:cubicBezTo>
                      <a:pt x="642" y="187"/>
                      <a:pt x="628" y="201"/>
                      <a:pt x="616" y="217"/>
                    </a:cubicBezTo>
                    <a:cubicBezTo>
                      <a:pt x="602" y="234"/>
                      <a:pt x="593" y="247"/>
                      <a:pt x="585" y="261"/>
                    </a:cubicBezTo>
                    <a:lnTo>
                      <a:pt x="256" y="756"/>
                    </a:lnTo>
                    <a:lnTo>
                      <a:pt x="256" y="38"/>
                    </a:lnTo>
                    <a:cubicBezTo>
                      <a:pt x="256" y="21"/>
                      <a:pt x="249" y="11"/>
                      <a:pt x="240" y="4"/>
                    </a:cubicBezTo>
                    <a:cubicBezTo>
                      <a:pt x="236" y="2"/>
                      <a:pt x="231" y="1"/>
                      <a:pt x="2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68;p58">
                <a:extLst>
                  <a:ext uri="{FF2B5EF4-FFF2-40B4-BE49-F238E27FC236}">
                    <a16:creationId xmlns:a16="http://schemas.microsoft.com/office/drawing/2014/main" id="{62E1C4E3-C7BC-43F8-9E0F-4FDD550747F2}"/>
                  </a:ext>
                </a:extLst>
              </p:cNvPr>
              <p:cNvSpPr/>
              <p:nvPr/>
            </p:nvSpPr>
            <p:spPr>
              <a:xfrm>
                <a:off x="7479254" y="3811813"/>
                <a:ext cx="38604" cy="54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374" extrusionOk="0">
                    <a:moveTo>
                      <a:pt x="608" y="303"/>
                    </a:moveTo>
                    <a:cubicBezTo>
                      <a:pt x="627" y="303"/>
                      <a:pt x="643" y="307"/>
                      <a:pt x="656" y="318"/>
                    </a:cubicBezTo>
                    <a:cubicBezTo>
                      <a:pt x="673" y="327"/>
                      <a:pt x="683" y="344"/>
                      <a:pt x="690" y="364"/>
                    </a:cubicBezTo>
                    <a:cubicBezTo>
                      <a:pt x="696" y="384"/>
                      <a:pt x="703" y="407"/>
                      <a:pt x="706" y="427"/>
                    </a:cubicBezTo>
                    <a:lnTo>
                      <a:pt x="260" y="686"/>
                    </a:lnTo>
                    <a:cubicBezTo>
                      <a:pt x="260" y="660"/>
                      <a:pt x="267" y="633"/>
                      <a:pt x="277" y="603"/>
                    </a:cubicBezTo>
                    <a:cubicBezTo>
                      <a:pt x="287" y="570"/>
                      <a:pt x="300" y="540"/>
                      <a:pt x="320" y="510"/>
                    </a:cubicBezTo>
                    <a:cubicBezTo>
                      <a:pt x="337" y="477"/>
                      <a:pt x="360" y="447"/>
                      <a:pt x="387" y="421"/>
                    </a:cubicBezTo>
                    <a:cubicBezTo>
                      <a:pt x="417" y="390"/>
                      <a:pt x="447" y="367"/>
                      <a:pt x="487" y="344"/>
                    </a:cubicBezTo>
                    <a:cubicBezTo>
                      <a:pt x="530" y="321"/>
                      <a:pt x="564" y="307"/>
                      <a:pt x="590" y="304"/>
                    </a:cubicBezTo>
                    <a:cubicBezTo>
                      <a:pt x="596" y="303"/>
                      <a:pt x="602" y="303"/>
                      <a:pt x="608" y="303"/>
                    </a:cubicBezTo>
                    <a:close/>
                    <a:moveTo>
                      <a:pt x="704" y="1"/>
                    </a:moveTo>
                    <a:cubicBezTo>
                      <a:pt x="698" y="1"/>
                      <a:pt x="692" y="1"/>
                      <a:pt x="686" y="1"/>
                    </a:cubicBezTo>
                    <a:cubicBezTo>
                      <a:pt x="627" y="5"/>
                      <a:pt x="560" y="28"/>
                      <a:pt x="487" y="71"/>
                    </a:cubicBezTo>
                    <a:cubicBezTo>
                      <a:pt x="413" y="114"/>
                      <a:pt x="347" y="168"/>
                      <a:pt x="287" y="234"/>
                    </a:cubicBezTo>
                    <a:cubicBezTo>
                      <a:pt x="227" y="301"/>
                      <a:pt x="174" y="373"/>
                      <a:pt x="134" y="453"/>
                    </a:cubicBezTo>
                    <a:cubicBezTo>
                      <a:pt x="91" y="533"/>
                      <a:pt x="57" y="617"/>
                      <a:pt x="34" y="706"/>
                    </a:cubicBezTo>
                    <a:cubicBezTo>
                      <a:pt x="14" y="793"/>
                      <a:pt x="1" y="880"/>
                      <a:pt x="1" y="966"/>
                    </a:cubicBezTo>
                    <a:cubicBezTo>
                      <a:pt x="1" y="1056"/>
                      <a:pt x="14" y="1132"/>
                      <a:pt x="34" y="1196"/>
                    </a:cubicBezTo>
                    <a:cubicBezTo>
                      <a:pt x="57" y="1259"/>
                      <a:pt x="91" y="1305"/>
                      <a:pt x="134" y="1335"/>
                    </a:cubicBezTo>
                    <a:cubicBezTo>
                      <a:pt x="167" y="1360"/>
                      <a:pt x="209" y="1373"/>
                      <a:pt x="256" y="1373"/>
                    </a:cubicBezTo>
                    <a:cubicBezTo>
                      <a:pt x="266" y="1373"/>
                      <a:pt x="277" y="1373"/>
                      <a:pt x="287" y="1371"/>
                    </a:cubicBezTo>
                    <a:cubicBezTo>
                      <a:pt x="347" y="1368"/>
                      <a:pt x="413" y="1345"/>
                      <a:pt x="487" y="1302"/>
                    </a:cubicBezTo>
                    <a:cubicBezTo>
                      <a:pt x="560" y="1259"/>
                      <a:pt x="623" y="1209"/>
                      <a:pt x="679" y="1156"/>
                    </a:cubicBezTo>
                    <a:cubicBezTo>
                      <a:pt x="736" y="1099"/>
                      <a:pt x="783" y="1046"/>
                      <a:pt x="823" y="992"/>
                    </a:cubicBezTo>
                    <a:cubicBezTo>
                      <a:pt x="859" y="940"/>
                      <a:pt x="889" y="889"/>
                      <a:pt x="909" y="843"/>
                    </a:cubicBezTo>
                    <a:cubicBezTo>
                      <a:pt x="926" y="800"/>
                      <a:pt x="936" y="766"/>
                      <a:pt x="939" y="743"/>
                    </a:cubicBezTo>
                    <a:cubicBezTo>
                      <a:pt x="939" y="726"/>
                      <a:pt x="936" y="717"/>
                      <a:pt x="923" y="710"/>
                    </a:cubicBezTo>
                    <a:cubicBezTo>
                      <a:pt x="919" y="707"/>
                      <a:pt x="914" y="706"/>
                      <a:pt x="910" y="706"/>
                    </a:cubicBezTo>
                    <a:cubicBezTo>
                      <a:pt x="902" y="706"/>
                      <a:pt x="894" y="709"/>
                      <a:pt x="886" y="713"/>
                    </a:cubicBezTo>
                    <a:lnTo>
                      <a:pt x="726" y="806"/>
                    </a:lnTo>
                    <a:cubicBezTo>
                      <a:pt x="710" y="813"/>
                      <a:pt x="699" y="823"/>
                      <a:pt x="690" y="833"/>
                    </a:cubicBezTo>
                    <a:cubicBezTo>
                      <a:pt x="679" y="843"/>
                      <a:pt x="670" y="860"/>
                      <a:pt x="653" y="880"/>
                    </a:cubicBezTo>
                    <a:cubicBezTo>
                      <a:pt x="636" y="903"/>
                      <a:pt x="616" y="929"/>
                      <a:pt x="590" y="952"/>
                    </a:cubicBezTo>
                    <a:cubicBezTo>
                      <a:pt x="564" y="979"/>
                      <a:pt x="530" y="1003"/>
                      <a:pt x="487" y="1029"/>
                    </a:cubicBezTo>
                    <a:cubicBezTo>
                      <a:pt x="457" y="1046"/>
                      <a:pt x="430" y="1056"/>
                      <a:pt x="400" y="1062"/>
                    </a:cubicBezTo>
                    <a:cubicBezTo>
                      <a:pt x="384" y="1066"/>
                      <a:pt x="369" y="1069"/>
                      <a:pt x="354" y="1069"/>
                    </a:cubicBezTo>
                    <a:cubicBezTo>
                      <a:pt x="345" y="1069"/>
                      <a:pt x="336" y="1068"/>
                      <a:pt x="327" y="1066"/>
                    </a:cubicBezTo>
                    <a:cubicBezTo>
                      <a:pt x="307" y="1059"/>
                      <a:pt x="290" y="1046"/>
                      <a:pt x="277" y="1026"/>
                    </a:cubicBezTo>
                    <a:cubicBezTo>
                      <a:pt x="264" y="1006"/>
                      <a:pt x="260" y="979"/>
                      <a:pt x="260" y="946"/>
                    </a:cubicBezTo>
                    <a:lnTo>
                      <a:pt x="919" y="563"/>
                    </a:lnTo>
                    <a:cubicBezTo>
                      <a:pt x="932" y="557"/>
                      <a:pt x="946" y="544"/>
                      <a:pt x="955" y="524"/>
                    </a:cubicBezTo>
                    <a:cubicBezTo>
                      <a:pt x="966" y="507"/>
                      <a:pt x="972" y="490"/>
                      <a:pt x="972" y="473"/>
                    </a:cubicBezTo>
                    <a:lnTo>
                      <a:pt x="972" y="370"/>
                    </a:lnTo>
                    <a:cubicBezTo>
                      <a:pt x="972" y="290"/>
                      <a:pt x="959" y="224"/>
                      <a:pt x="936" y="168"/>
                    </a:cubicBezTo>
                    <a:cubicBezTo>
                      <a:pt x="912" y="111"/>
                      <a:pt x="883" y="68"/>
                      <a:pt x="839" y="38"/>
                    </a:cubicBezTo>
                    <a:cubicBezTo>
                      <a:pt x="800" y="14"/>
                      <a:pt x="756" y="1"/>
                      <a:pt x="7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69;p58">
                <a:extLst>
                  <a:ext uri="{FF2B5EF4-FFF2-40B4-BE49-F238E27FC236}">
                    <a16:creationId xmlns:a16="http://schemas.microsoft.com/office/drawing/2014/main" id="{617CEBC6-E4EA-4FAC-8BB4-532A00CFF3B6}"/>
                  </a:ext>
                </a:extLst>
              </p:cNvPr>
              <p:cNvSpPr/>
              <p:nvPr/>
            </p:nvSpPr>
            <p:spPr>
              <a:xfrm>
                <a:off x="7523889" y="3786658"/>
                <a:ext cx="34874" cy="5562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402" extrusionOk="0">
                    <a:moveTo>
                      <a:pt x="694" y="0"/>
                    </a:moveTo>
                    <a:cubicBezTo>
                      <a:pt x="666" y="0"/>
                      <a:pt x="636" y="4"/>
                      <a:pt x="602" y="14"/>
                    </a:cubicBezTo>
                    <a:cubicBezTo>
                      <a:pt x="552" y="26"/>
                      <a:pt x="492" y="49"/>
                      <a:pt x="429" y="89"/>
                    </a:cubicBezTo>
                    <a:cubicBezTo>
                      <a:pt x="366" y="126"/>
                      <a:pt x="306" y="169"/>
                      <a:pt x="257" y="220"/>
                    </a:cubicBezTo>
                    <a:cubicBezTo>
                      <a:pt x="207" y="269"/>
                      <a:pt x="167" y="323"/>
                      <a:pt x="130" y="376"/>
                    </a:cubicBezTo>
                    <a:cubicBezTo>
                      <a:pt x="93" y="429"/>
                      <a:pt x="70" y="485"/>
                      <a:pt x="50" y="539"/>
                    </a:cubicBezTo>
                    <a:cubicBezTo>
                      <a:pt x="30" y="596"/>
                      <a:pt x="24" y="645"/>
                      <a:pt x="24" y="688"/>
                    </a:cubicBezTo>
                    <a:cubicBezTo>
                      <a:pt x="24" y="735"/>
                      <a:pt x="27" y="775"/>
                      <a:pt x="37" y="808"/>
                    </a:cubicBezTo>
                    <a:cubicBezTo>
                      <a:pt x="47" y="841"/>
                      <a:pt x="60" y="868"/>
                      <a:pt x="84" y="885"/>
                    </a:cubicBezTo>
                    <a:cubicBezTo>
                      <a:pt x="107" y="901"/>
                      <a:pt x="137" y="912"/>
                      <a:pt x="177" y="912"/>
                    </a:cubicBezTo>
                    <a:cubicBezTo>
                      <a:pt x="213" y="912"/>
                      <a:pt x="263" y="905"/>
                      <a:pt x="320" y="885"/>
                    </a:cubicBezTo>
                    <a:cubicBezTo>
                      <a:pt x="380" y="865"/>
                      <a:pt x="429" y="848"/>
                      <a:pt x="466" y="838"/>
                    </a:cubicBezTo>
                    <a:cubicBezTo>
                      <a:pt x="506" y="825"/>
                      <a:pt x="536" y="815"/>
                      <a:pt x="559" y="812"/>
                    </a:cubicBezTo>
                    <a:cubicBezTo>
                      <a:pt x="571" y="810"/>
                      <a:pt x="581" y="809"/>
                      <a:pt x="589" y="809"/>
                    </a:cubicBezTo>
                    <a:cubicBezTo>
                      <a:pt x="597" y="809"/>
                      <a:pt x="602" y="810"/>
                      <a:pt x="606" y="812"/>
                    </a:cubicBezTo>
                    <a:cubicBezTo>
                      <a:pt x="616" y="818"/>
                      <a:pt x="619" y="828"/>
                      <a:pt x="619" y="845"/>
                    </a:cubicBezTo>
                    <a:cubicBezTo>
                      <a:pt x="619" y="861"/>
                      <a:pt x="616" y="881"/>
                      <a:pt x="602" y="898"/>
                    </a:cubicBezTo>
                    <a:cubicBezTo>
                      <a:pt x="592" y="918"/>
                      <a:pt x="576" y="935"/>
                      <a:pt x="559" y="952"/>
                    </a:cubicBezTo>
                    <a:cubicBezTo>
                      <a:pt x="539" y="968"/>
                      <a:pt x="523" y="984"/>
                      <a:pt x="499" y="1001"/>
                    </a:cubicBezTo>
                    <a:cubicBezTo>
                      <a:pt x="480" y="1015"/>
                      <a:pt x="460" y="1027"/>
                      <a:pt x="440" y="1041"/>
                    </a:cubicBezTo>
                    <a:cubicBezTo>
                      <a:pt x="393" y="1064"/>
                      <a:pt x="360" y="1081"/>
                      <a:pt x="340" y="1081"/>
                    </a:cubicBezTo>
                    <a:cubicBezTo>
                      <a:pt x="334" y="1082"/>
                      <a:pt x="328" y="1082"/>
                      <a:pt x="323" y="1082"/>
                    </a:cubicBezTo>
                    <a:cubicBezTo>
                      <a:pt x="308" y="1082"/>
                      <a:pt x="296" y="1079"/>
                      <a:pt x="286" y="1075"/>
                    </a:cubicBezTo>
                    <a:cubicBezTo>
                      <a:pt x="273" y="1067"/>
                      <a:pt x="263" y="1064"/>
                      <a:pt x="253" y="1058"/>
                    </a:cubicBezTo>
                    <a:cubicBezTo>
                      <a:pt x="250" y="1057"/>
                      <a:pt x="248" y="1057"/>
                      <a:pt x="244" y="1057"/>
                    </a:cubicBezTo>
                    <a:cubicBezTo>
                      <a:pt x="235" y="1057"/>
                      <a:pt x="221" y="1060"/>
                      <a:pt x="207" y="1067"/>
                    </a:cubicBezTo>
                    <a:lnTo>
                      <a:pt x="57" y="1158"/>
                    </a:lnTo>
                    <a:cubicBezTo>
                      <a:pt x="40" y="1164"/>
                      <a:pt x="30" y="1178"/>
                      <a:pt x="17" y="1197"/>
                    </a:cubicBezTo>
                    <a:cubicBezTo>
                      <a:pt x="7" y="1214"/>
                      <a:pt x="1" y="1234"/>
                      <a:pt x="4" y="1247"/>
                    </a:cubicBezTo>
                    <a:cubicBezTo>
                      <a:pt x="4" y="1284"/>
                      <a:pt x="13" y="1314"/>
                      <a:pt x="33" y="1340"/>
                    </a:cubicBezTo>
                    <a:cubicBezTo>
                      <a:pt x="53" y="1367"/>
                      <a:pt x="84" y="1387"/>
                      <a:pt x="120" y="1397"/>
                    </a:cubicBezTo>
                    <a:cubicBezTo>
                      <a:pt x="136" y="1400"/>
                      <a:pt x="152" y="1401"/>
                      <a:pt x="169" y="1401"/>
                    </a:cubicBezTo>
                    <a:cubicBezTo>
                      <a:pt x="194" y="1401"/>
                      <a:pt x="222" y="1398"/>
                      <a:pt x="253" y="1391"/>
                    </a:cubicBezTo>
                    <a:cubicBezTo>
                      <a:pt x="306" y="1380"/>
                      <a:pt x="369" y="1354"/>
                      <a:pt x="440" y="1314"/>
                    </a:cubicBezTo>
                    <a:cubicBezTo>
                      <a:pt x="506" y="1274"/>
                      <a:pt x="569" y="1227"/>
                      <a:pt x="622" y="1178"/>
                    </a:cubicBezTo>
                    <a:cubicBezTo>
                      <a:pt x="679" y="1124"/>
                      <a:pt x="725" y="1071"/>
                      <a:pt x="762" y="1015"/>
                    </a:cubicBezTo>
                    <a:cubicBezTo>
                      <a:pt x="799" y="958"/>
                      <a:pt x="828" y="905"/>
                      <a:pt x="848" y="848"/>
                    </a:cubicBezTo>
                    <a:cubicBezTo>
                      <a:pt x="868" y="795"/>
                      <a:pt x="879" y="742"/>
                      <a:pt x="879" y="699"/>
                    </a:cubicBezTo>
                    <a:cubicBezTo>
                      <a:pt x="879" y="605"/>
                      <a:pt x="852" y="545"/>
                      <a:pt x="805" y="509"/>
                    </a:cubicBezTo>
                    <a:cubicBezTo>
                      <a:pt x="784" y="494"/>
                      <a:pt x="756" y="486"/>
                      <a:pt x="720" y="486"/>
                    </a:cubicBezTo>
                    <a:cubicBezTo>
                      <a:pt x="676" y="486"/>
                      <a:pt x="622" y="497"/>
                      <a:pt x="556" y="519"/>
                    </a:cubicBezTo>
                    <a:cubicBezTo>
                      <a:pt x="499" y="539"/>
                      <a:pt x="452" y="552"/>
                      <a:pt x="416" y="565"/>
                    </a:cubicBezTo>
                    <a:cubicBezTo>
                      <a:pt x="380" y="576"/>
                      <a:pt x="353" y="582"/>
                      <a:pt x="329" y="585"/>
                    </a:cubicBezTo>
                    <a:cubicBezTo>
                      <a:pt x="324" y="586"/>
                      <a:pt x="319" y="586"/>
                      <a:pt x="315" y="586"/>
                    </a:cubicBezTo>
                    <a:cubicBezTo>
                      <a:pt x="303" y="586"/>
                      <a:pt x="295" y="583"/>
                      <a:pt x="290" y="579"/>
                    </a:cubicBezTo>
                    <a:cubicBezTo>
                      <a:pt x="283" y="572"/>
                      <a:pt x="280" y="559"/>
                      <a:pt x="280" y="542"/>
                    </a:cubicBezTo>
                    <a:cubicBezTo>
                      <a:pt x="280" y="505"/>
                      <a:pt x="293" y="473"/>
                      <a:pt x="323" y="442"/>
                    </a:cubicBezTo>
                    <a:cubicBezTo>
                      <a:pt x="357" y="413"/>
                      <a:pt x="389" y="386"/>
                      <a:pt x="429" y="362"/>
                    </a:cubicBezTo>
                    <a:cubicBezTo>
                      <a:pt x="469" y="339"/>
                      <a:pt x="499" y="326"/>
                      <a:pt x="519" y="323"/>
                    </a:cubicBezTo>
                    <a:cubicBezTo>
                      <a:pt x="529" y="321"/>
                      <a:pt x="538" y="320"/>
                      <a:pt x="545" y="320"/>
                    </a:cubicBezTo>
                    <a:cubicBezTo>
                      <a:pt x="552" y="320"/>
                      <a:pt x="559" y="321"/>
                      <a:pt x="566" y="323"/>
                    </a:cubicBezTo>
                    <a:cubicBezTo>
                      <a:pt x="576" y="329"/>
                      <a:pt x="589" y="333"/>
                      <a:pt x="599" y="333"/>
                    </a:cubicBezTo>
                    <a:cubicBezTo>
                      <a:pt x="602" y="334"/>
                      <a:pt x="604" y="334"/>
                      <a:pt x="607" y="334"/>
                    </a:cubicBezTo>
                    <a:cubicBezTo>
                      <a:pt x="616" y="334"/>
                      <a:pt x="627" y="330"/>
                      <a:pt x="642" y="319"/>
                    </a:cubicBezTo>
                    <a:lnTo>
                      <a:pt x="796" y="233"/>
                    </a:lnTo>
                    <a:cubicBezTo>
                      <a:pt x="808" y="223"/>
                      <a:pt x="822" y="209"/>
                      <a:pt x="832" y="193"/>
                    </a:cubicBezTo>
                    <a:cubicBezTo>
                      <a:pt x="845" y="173"/>
                      <a:pt x="848" y="156"/>
                      <a:pt x="848" y="140"/>
                    </a:cubicBezTo>
                    <a:cubicBezTo>
                      <a:pt x="845" y="106"/>
                      <a:pt x="836" y="77"/>
                      <a:pt x="816" y="49"/>
                    </a:cubicBezTo>
                    <a:cubicBezTo>
                      <a:pt x="796" y="26"/>
                      <a:pt x="765" y="14"/>
                      <a:pt x="732" y="3"/>
                    </a:cubicBezTo>
                    <a:cubicBezTo>
                      <a:pt x="720" y="1"/>
                      <a:pt x="707" y="0"/>
                      <a:pt x="69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70;p58">
                <a:extLst>
                  <a:ext uri="{FF2B5EF4-FFF2-40B4-BE49-F238E27FC236}">
                    <a16:creationId xmlns:a16="http://schemas.microsoft.com/office/drawing/2014/main" id="{4E8A88F1-ACF5-4FBD-90B3-2EE60AB03C90}"/>
                  </a:ext>
                </a:extLst>
              </p:cNvPr>
              <p:cNvSpPr/>
              <p:nvPr/>
            </p:nvSpPr>
            <p:spPr>
              <a:xfrm>
                <a:off x="7226045" y="3813717"/>
                <a:ext cx="485543" cy="297602"/>
              </a:xfrm>
              <a:custGeom>
                <a:avLst/>
                <a:gdLst/>
                <a:ahLst/>
                <a:cxnLst/>
                <a:rect l="l" t="t" r="r" b="b"/>
                <a:pathLst>
                  <a:path w="12238" h="7501" extrusionOk="0">
                    <a:moveTo>
                      <a:pt x="12062" y="0"/>
                    </a:moveTo>
                    <a:cubicBezTo>
                      <a:pt x="12017" y="0"/>
                      <a:pt x="11965" y="15"/>
                      <a:pt x="11911" y="46"/>
                    </a:cubicBezTo>
                    <a:lnTo>
                      <a:pt x="326" y="6736"/>
                    </a:lnTo>
                    <a:cubicBezTo>
                      <a:pt x="146" y="6839"/>
                      <a:pt x="0" y="7085"/>
                      <a:pt x="0" y="7281"/>
                    </a:cubicBezTo>
                    <a:cubicBezTo>
                      <a:pt x="0" y="7421"/>
                      <a:pt x="71" y="7500"/>
                      <a:pt x="176" y="7500"/>
                    </a:cubicBezTo>
                    <a:cubicBezTo>
                      <a:pt x="221" y="7500"/>
                      <a:pt x="272" y="7486"/>
                      <a:pt x="326" y="7455"/>
                    </a:cubicBezTo>
                    <a:lnTo>
                      <a:pt x="11911" y="761"/>
                    </a:lnTo>
                    <a:cubicBezTo>
                      <a:pt x="12091" y="658"/>
                      <a:pt x="12238" y="416"/>
                      <a:pt x="12238" y="216"/>
                    </a:cubicBezTo>
                    <a:cubicBezTo>
                      <a:pt x="12238" y="79"/>
                      <a:pt x="12166" y="0"/>
                      <a:pt x="1206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71;p58">
                <a:extLst>
                  <a:ext uri="{FF2B5EF4-FFF2-40B4-BE49-F238E27FC236}">
                    <a16:creationId xmlns:a16="http://schemas.microsoft.com/office/drawing/2014/main" id="{D15F1038-D019-4ECA-9D49-18E5529A4219}"/>
                  </a:ext>
                </a:extLst>
              </p:cNvPr>
              <p:cNvSpPr/>
              <p:nvPr/>
            </p:nvSpPr>
            <p:spPr>
              <a:xfrm>
                <a:off x="7226045" y="2455227"/>
                <a:ext cx="145568" cy="188060"/>
              </a:xfrm>
              <a:custGeom>
                <a:avLst/>
                <a:gdLst/>
                <a:ahLst/>
                <a:cxnLst/>
                <a:rect l="l" t="t" r="r" b="b"/>
                <a:pathLst>
                  <a:path w="3669" h="4740" extrusionOk="0">
                    <a:moveTo>
                      <a:pt x="2652" y="0"/>
                    </a:moveTo>
                    <a:cubicBezTo>
                      <a:pt x="2405" y="0"/>
                      <a:pt x="2127" y="81"/>
                      <a:pt x="1832" y="251"/>
                    </a:cubicBezTo>
                    <a:cubicBezTo>
                      <a:pt x="822" y="836"/>
                      <a:pt x="0" y="2257"/>
                      <a:pt x="0" y="3427"/>
                    </a:cubicBezTo>
                    <a:cubicBezTo>
                      <a:pt x="0" y="4258"/>
                      <a:pt x="414" y="4739"/>
                      <a:pt x="1015" y="4739"/>
                    </a:cubicBezTo>
                    <a:cubicBezTo>
                      <a:pt x="1261" y="4739"/>
                      <a:pt x="1539" y="4659"/>
                      <a:pt x="1832" y="4488"/>
                    </a:cubicBezTo>
                    <a:cubicBezTo>
                      <a:pt x="2847" y="3903"/>
                      <a:pt x="3668" y="2480"/>
                      <a:pt x="3668" y="1309"/>
                    </a:cubicBezTo>
                    <a:cubicBezTo>
                      <a:pt x="3668" y="480"/>
                      <a:pt x="3255" y="0"/>
                      <a:pt x="265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72;p58">
                <a:extLst>
                  <a:ext uri="{FF2B5EF4-FFF2-40B4-BE49-F238E27FC236}">
                    <a16:creationId xmlns:a16="http://schemas.microsoft.com/office/drawing/2014/main" id="{F2C87973-5FAE-4C4F-9245-59955B71BCA5}"/>
                  </a:ext>
                </a:extLst>
              </p:cNvPr>
              <p:cNvSpPr/>
              <p:nvPr/>
            </p:nvSpPr>
            <p:spPr>
              <a:xfrm>
                <a:off x="7274727" y="2498473"/>
                <a:ext cx="47134" cy="6102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538" extrusionOk="0">
                    <a:moveTo>
                      <a:pt x="860" y="1"/>
                    </a:moveTo>
                    <a:cubicBezTo>
                      <a:pt x="780" y="1"/>
                      <a:pt x="690" y="27"/>
                      <a:pt x="596" y="82"/>
                    </a:cubicBezTo>
                    <a:cubicBezTo>
                      <a:pt x="266" y="272"/>
                      <a:pt x="0" y="731"/>
                      <a:pt x="0" y="1114"/>
                    </a:cubicBezTo>
                    <a:cubicBezTo>
                      <a:pt x="0" y="1382"/>
                      <a:pt x="134" y="1538"/>
                      <a:pt x="329" y="1538"/>
                    </a:cubicBezTo>
                    <a:cubicBezTo>
                      <a:pt x="409" y="1538"/>
                      <a:pt x="500" y="1511"/>
                      <a:pt x="596" y="1456"/>
                    </a:cubicBezTo>
                    <a:cubicBezTo>
                      <a:pt x="921" y="1267"/>
                      <a:pt x="1188" y="804"/>
                      <a:pt x="1188" y="425"/>
                    </a:cubicBezTo>
                    <a:cubicBezTo>
                      <a:pt x="1188" y="156"/>
                      <a:pt x="1054" y="1"/>
                      <a:pt x="8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73;p58">
                <a:extLst>
                  <a:ext uri="{FF2B5EF4-FFF2-40B4-BE49-F238E27FC236}">
                    <a16:creationId xmlns:a16="http://schemas.microsoft.com/office/drawing/2014/main" id="{7C8B1778-01F6-4408-8507-3FF1CC0B43C3}"/>
                  </a:ext>
                </a:extLst>
              </p:cNvPr>
              <p:cNvSpPr/>
              <p:nvPr/>
            </p:nvSpPr>
            <p:spPr>
              <a:xfrm>
                <a:off x="7253858" y="2554297"/>
                <a:ext cx="90975" cy="88912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241" extrusionOk="0">
                    <a:moveTo>
                      <a:pt x="1751" y="0"/>
                    </a:moveTo>
                    <a:cubicBezTo>
                      <a:pt x="1620" y="0"/>
                      <a:pt x="1472" y="43"/>
                      <a:pt x="1315" y="132"/>
                    </a:cubicBezTo>
                    <a:lnTo>
                      <a:pt x="979" y="328"/>
                    </a:lnTo>
                    <a:cubicBezTo>
                      <a:pt x="437" y="641"/>
                      <a:pt x="1" y="1400"/>
                      <a:pt x="1" y="2022"/>
                    </a:cubicBezTo>
                    <a:lnTo>
                      <a:pt x="1" y="2191"/>
                    </a:lnTo>
                    <a:cubicBezTo>
                      <a:pt x="99" y="2224"/>
                      <a:pt x="205" y="2240"/>
                      <a:pt x="318" y="2240"/>
                    </a:cubicBezTo>
                    <a:cubicBezTo>
                      <a:pt x="563" y="2240"/>
                      <a:pt x="839" y="2161"/>
                      <a:pt x="1131" y="1991"/>
                    </a:cubicBezTo>
                    <a:cubicBezTo>
                      <a:pt x="1574" y="1736"/>
                      <a:pt x="1977" y="1323"/>
                      <a:pt x="2293" y="844"/>
                    </a:cubicBezTo>
                    <a:lnTo>
                      <a:pt x="2293" y="698"/>
                    </a:lnTo>
                    <a:cubicBezTo>
                      <a:pt x="2293" y="256"/>
                      <a:pt x="2073" y="0"/>
                      <a:pt x="17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374;p58">
                <a:extLst>
                  <a:ext uri="{FF2B5EF4-FFF2-40B4-BE49-F238E27FC236}">
                    <a16:creationId xmlns:a16="http://schemas.microsoft.com/office/drawing/2014/main" id="{3EE35415-9580-4C7F-AE97-2E3520037A11}"/>
                  </a:ext>
                </a:extLst>
              </p:cNvPr>
              <p:cNvSpPr/>
              <p:nvPr/>
            </p:nvSpPr>
            <p:spPr>
              <a:xfrm>
                <a:off x="9503653" y="3461874"/>
                <a:ext cx="9284" cy="2249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567" extrusionOk="0">
                    <a:moveTo>
                      <a:pt x="167" y="0"/>
                    </a:moveTo>
                    <a:cubicBezTo>
                      <a:pt x="152" y="0"/>
                      <a:pt x="135" y="5"/>
                      <a:pt x="117" y="17"/>
                    </a:cubicBezTo>
                    <a:cubicBezTo>
                      <a:pt x="54" y="53"/>
                      <a:pt x="0" y="146"/>
                      <a:pt x="0" y="226"/>
                    </a:cubicBezTo>
                    <a:lnTo>
                      <a:pt x="0" y="476"/>
                    </a:lnTo>
                    <a:cubicBezTo>
                      <a:pt x="0" y="533"/>
                      <a:pt x="28" y="567"/>
                      <a:pt x="68" y="567"/>
                    </a:cubicBezTo>
                    <a:cubicBezTo>
                      <a:pt x="83" y="567"/>
                      <a:pt x="99" y="562"/>
                      <a:pt x="117" y="552"/>
                    </a:cubicBezTo>
                    <a:cubicBezTo>
                      <a:pt x="180" y="516"/>
                      <a:pt x="233" y="422"/>
                      <a:pt x="233" y="342"/>
                    </a:cubicBezTo>
                    <a:lnTo>
                      <a:pt x="233" y="89"/>
                    </a:lnTo>
                    <a:cubicBezTo>
                      <a:pt x="233" y="34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375;p58">
                <a:extLst>
                  <a:ext uri="{FF2B5EF4-FFF2-40B4-BE49-F238E27FC236}">
                    <a16:creationId xmlns:a16="http://schemas.microsoft.com/office/drawing/2014/main" id="{FE7426F0-34A7-4265-A671-4D70F9B43CE5}"/>
                  </a:ext>
                </a:extLst>
              </p:cNvPr>
              <p:cNvSpPr/>
              <p:nvPr/>
            </p:nvSpPr>
            <p:spPr>
              <a:xfrm>
                <a:off x="9506272" y="3473737"/>
                <a:ext cx="4007" cy="519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1" extrusionOk="0">
                    <a:moveTo>
                      <a:pt x="72" y="1"/>
                    </a:moveTo>
                    <a:cubicBezTo>
                      <a:pt x="66" y="1"/>
                      <a:pt x="58" y="3"/>
                      <a:pt x="51" y="7"/>
                    </a:cubicBezTo>
                    <a:cubicBezTo>
                      <a:pt x="24" y="23"/>
                      <a:pt x="1" y="63"/>
                      <a:pt x="1" y="93"/>
                    </a:cubicBezTo>
                    <a:cubicBezTo>
                      <a:pt x="1" y="117"/>
                      <a:pt x="12" y="130"/>
                      <a:pt x="29" y="130"/>
                    </a:cubicBezTo>
                    <a:cubicBezTo>
                      <a:pt x="35" y="130"/>
                      <a:pt x="43" y="128"/>
                      <a:pt x="51" y="123"/>
                    </a:cubicBezTo>
                    <a:cubicBezTo>
                      <a:pt x="77" y="106"/>
                      <a:pt x="100" y="70"/>
                      <a:pt x="100" y="37"/>
                    </a:cubicBezTo>
                    <a:cubicBezTo>
                      <a:pt x="100" y="13"/>
                      <a:pt x="89" y="1"/>
                      <a:pt x="7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376;p58">
                <a:extLst>
                  <a:ext uri="{FF2B5EF4-FFF2-40B4-BE49-F238E27FC236}">
                    <a16:creationId xmlns:a16="http://schemas.microsoft.com/office/drawing/2014/main" id="{7535E8EB-1E49-4472-A4EF-7D8662E2F344}"/>
                  </a:ext>
                </a:extLst>
              </p:cNvPr>
              <p:cNvSpPr/>
              <p:nvPr/>
            </p:nvSpPr>
            <p:spPr>
              <a:xfrm>
                <a:off x="6593183" y="2381351"/>
                <a:ext cx="40" cy="4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" name="Google Shape;381;p58">
              <a:extLst>
                <a:ext uri="{FF2B5EF4-FFF2-40B4-BE49-F238E27FC236}">
                  <a16:creationId xmlns:a16="http://schemas.microsoft.com/office/drawing/2014/main" id="{B4697077-614C-450A-AE89-230CF76952B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50806">
              <a:off x="4481775" y="966150"/>
              <a:ext cx="740225" cy="740225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20942352" lon="19621113" rev="950955"/>
              </a:camera>
              <a:lightRig rig="threePt" dir="t"/>
            </a:scene3d>
          </p:spPr>
        </p:pic>
      </p:grpSp>
      <p:pic>
        <p:nvPicPr>
          <p:cNvPr id="102" name="Google Shape;377;p58">
            <a:extLst>
              <a:ext uri="{FF2B5EF4-FFF2-40B4-BE49-F238E27FC236}">
                <a16:creationId xmlns:a16="http://schemas.microsoft.com/office/drawing/2014/main" id="{41B07CC9-FCFF-47FF-A5A2-7CD632EF78A5}"/>
              </a:ext>
            </a:extLst>
          </p:cNvPr>
          <p:cNvPicPr preferRelativeResize="0"/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81" b="89815" l="9375" r="89844">
                        <a14:foregroundMark x1="77344" y1="6481" x2="77344" y2="6481"/>
                        <a14:foregroundMark x1="89844" y1="17593" x2="89844" y2="17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1360" y="2428903"/>
            <a:ext cx="656374" cy="5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314;p58">
            <a:extLst>
              <a:ext uri="{FF2B5EF4-FFF2-40B4-BE49-F238E27FC236}">
                <a16:creationId xmlns:a16="http://schemas.microsoft.com/office/drawing/2014/main" id="{5E381EAD-57D4-487C-B7C8-ED21A9682BAD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 err="1">
                <a:solidFill>
                  <a:schemeClr val="accent5"/>
                </a:solidFill>
                <a:latin typeface="Staatliches"/>
                <a:sym typeface="Staatliches"/>
              </a:rPr>
              <a:t>ableday</a:t>
            </a:r>
            <a:endParaRPr lang="en-US" sz="65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3404958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49400" decel="5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C 0.0059 0.03024 0.04652 0.03333 0.08993 0.00648 C 0.14184 -0.02531 0.15538 -0.06297 0.16007 -0.08488 L 0.16336 -0.11204 C 0.16823 -0.13272 0.18298 -0.17192 0.24149 -0.20772 C 0.27882 -0.23056 0.32552 -0.23272 0.33229 -0.20216 C 0.33715 -0.17192 0.29965 -0.12192 0.26284 -0.09846 C 0.20399 -0.06328 0.17864 -0.0784 0.16823 -0.08982 L 0.15538 -0.1071 C 0.14409 -0.11883 0.12083 -0.13395 0.06944 -0.10247 C 0.02552 -0.07593 -0.00608 -0.03025 3.33333E-6 4.07407E-6 Z " pathEditMode="relative" rAng="20460000" ptsTypes="AAAAAAAAAAA">
                                      <p:cBhvr>
                                        <p:cTn id="6" dur="5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14;p58">
            <a:extLst>
              <a:ext uri="{FF2B5EF4-FFF2-40B4-BE49-F238E27FC236}">
                <a16:creationId xmlns:a16="http://schemas.microsoft.com/office/drawing/2014/main" id="{395BD87F-4285-4E8C-933E-9A16E6AEF162}"/>
              </a:ext>
            </a:extLst>
          </p:cNvPr>
          <p:cNvSpPr txBox="1">
            <a:spLocks/>
          </p:cNvSpPr>
          <p:nvPr/>
        </p:nvSpPr>
        <p:spPr>
          <a:xfrm>
            <a:off x="5176400" y="1343250"/>
            <a:ext cx="3527100" cy="3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accent3"/>
              </a:buClr>
              <a:buSzPts val="6000"/>
            </a:pPr>
            <a:r>
              <a:rPr lang="en-US" sz="6500" dirty="0">
                <a:solidFill>
                  <a:schemeClr val="accent5"/>
                </a:solidFill>
                <a:latin typeface="Staatliches"/>
                <a:sym typeface="Staatliches"/>
              </a:rPr>
              <a:t>index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3799A3-F20D-4DFB-8848-DE64BFB1A3FB}"/>
              </a:ext>
            </a:extLst>
          </p:cNvPr>
          <p:cNvGrpSpPr/>
          <p:nvPr/>
        </p:nvGrpSpPr>
        <p:grpSpPr>
          <a:xfrm>
            <a:off x="3860921" y="2287266"/>
            <a:ext cx="13124729" cy="487683"/>
            <a:chOff x="3860921" y="2287266"/>
            <a:chExt cx="13124729" cy="4876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BE0FD5B-80F4-4052-B2D8-CC9686BD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089521" y="2531110"/>
              <a:ext cx="12667529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64BE-8D36-471D-AF58-5CFB437B48C3}"/>
                </a:ext>
              </a:extLst>
            </p:cNvPr>
            <p:cNvSpPr/>
            <p:nvPr/>
          </p:nvSpPr>
          <p:spPr>
            <a:xfrm>
              <a:off x="3860921" y="2287270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0CADC23-C9D8-4332-B3A4-C46AE919A45E}"/>
                </a:ext>
              </a:extLst>
            </p:cNvPr>
            <p:cNvSpPr/>
            <p:nvPr/>
          </p:nvSpPr>
          <p:spPr>
            <a:xfrm>
              <a:off x="6482750" y="2287269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CB01AB-6E71-487F-8C32-C5268AA2431C}"/>
                </a:ext>
              </a:extLst>
            </p:cNvPr>
            <p:cNvSpPr/>
            <p:nvPr/>
          </p:nvSpPr>
          <p:spPr>
            <a:xfrm>
              <a:off x="8915400" y="2287268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CBA08B2-375C-4069-82EB-404DEC2DF301}"/>
                </a:ext>
              </a:extLst>
            </p:cNvPr>
            <p:cNvSpPr/>
            <p:nvPr/>
          </p:nvSpPr>
          <p:spPr>
            <a:xfrm>
              <a:off x="11354470" y="2287267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E63446-94DD-491F-BEDE-68DEBFCB108B}"/>
                </a:ext>
              </a:extLst>
            </p:cNvPr>
            <p:cNvSpPr/>
            <p:nvPr/>
          </p:nvSpPr>
          <p:spPr>
            <a:xfrm>
              <a:off x="13797135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9CD4C7-EBE8-4CEE-8749-9F3C26ADABF5}"/>
                </a:ext>
              </a:extLst>
            </p:cNvPr>
            <p:cNvSpPr/>
            <p:nvPr/>
          </p:nvSpPr>
          <p:spPr>
            <a:xfrm>
              <a:off x="16528450" y="2287266"/>
              <a:ext cx="457200" cy="48767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사용자 단색으로 채워진">
              <a:extLst>
                <a:ext uri="{FF2B5EF4-FFF2-40B4-BE49-F238E27FC236}">
                  <a16:creationId xmlns:a16="http://schemas.microsoft.com/office/drawing/2014/main" id="{9BDE7583-4975-431A-8A76-C787B10E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9690" y="2319926"/>
              <a:ext cx="422357" cy="422357"/>
            </a:xfrm>
            <a:prstGeom prst="rect">
              <a:avLst/>
            </a:prstGeom>
          </p:spPr>
        </p:pic>
        <p:pic>
          <p:nvPicPr>
            <p:cNvPr id="25" name="그래픽 24" descr="청사진 단색으로 채워진">
              <a:extLst>
                <a:ext uri="{FF2B5EF4-FFF2-40B4-BE49-F238E27FC236}">
                  <a16:creationId xmlns:a16="http://schemas.microsoft.com/office/drawing/2014/main" id="{B8CCA7CA-86C3-471F-BC2C-963A7F1E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1112" y="2344586"/>
              <a:ext cx="373036" cy="373036"/>
            </a:xfrm>
            <a:prstGeom prst="rect">
              <a:avLst/>
            </a:prstGeom>
          </p:spPr>
        </p:pic>
        <p:pic>
          <p:nvPicPr>
            <p:cNvPr id="27" name="그래픽 26" descr="랩톱 단색으로 채워진">
              <a:extLst>
                <a:ext uri="{FF2B5EF4-FFF2-40B4-BE49-F238E27FC236}">
                  <a16:creationId xmlns:a16="http://schemas.microsoft.com/office/drawing/2014/main" id="{ECD315B2-597E-40F1-9ECF-01FB572D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61228" y="2350129"/>
              <a:ext cx="361950" cy="361950"/>
            </a:xfrm>
            <a:prstGeom prst="rect">
              <a:avLst/>
            </a:prstGeom>
          </p:spPr>
        </p:pic>
        <p:pic>
          <p:nvPicPr>
            <p:cNvPr id="29" name="그래픽 28" descr="계층 구조형 단색으로 채워진">
              <a:extLst>
                <a:ext uri="{FF2B5EF4-FFF2-40B4-BE49-F238E27FC236}">
                  <a16:creationId xmlns:a16="http://schemas.microsoft.com/office/drawing/2014/main" id="{E3238023-3C66-4EC0-8682-DC18A98F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01456" y="2332345"/>
              <a:ext cx="372114" cy="372114"/>
            </a:xfrm>
            <a:prstGeom prst="rect">
              <a:avLst/>
            </a:prstGeom>
          </p:spPr>
        </p:pic>
        <p:pic>
          <p:nvPicPr>
            <p:cNvPr id="31" name="그래픽 30" descr="인공 지능 단색으로 채워진">
              <a:extLst>
                <a:ext uri="{FF2B5EF4-FFF2-40B4-BE49-F238E27FC236}">
                  <a16:creationId xmlns:a16="http://schemas.microsoft.com/office/drawing/2014/main" id="{59005245-F566-403C-94FF-8306F4E0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842126" y="2332345"/>
              <a:ext cx="397697" cy="397697"/>
            </a:xfrm>
            <a:prstGeom prst="rect">
              <a:avLst/>
            </a:prstGeom>
          </p:spPr>
        </p:pic>
        <p:pic>
          <p:nvPicPr>
            <p:cNvPr id="33" name="그래픽 32" descr="위층 단색으로 채워진">
              <a:extLst>
                <a:ext uri="{FF2B5EF4-FFF2-40B4-BE49-F238E27FC236}">
                  <a16:creationId xmlns:a16="http://schemas.microsoft.com/office/drawing/2014/main" id="{70B5B4D8-BA8B-4835-BEFF-6387E3E2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71843" y="2374006"/>
              <a:ext cx="314195" cy="314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718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waii Cats for Social Media by Slidesgo">
  <a:themeElements>
    <a:clrScheme name="Simple Light">
      <a:dk1>
        <a:srgbClr val="38334D"/>
      </a:dk1>
      <a:lt1>
        <a:srgbClr val="D49773"/>
      </a:lt1>
      <a:dk2>
        <a:srgbClr val="FF4A5C"/>
      </a:dk2>
      <a:lt2>
        <a:srgbClr val="FC8079"/>
      </a:lt2>
      <a:accent1>
        <a:srgbClr val="FF74AE"/>
      </a:accent1>
      <a:accent2>
        <a:srgbClr val="FFE5C4"/>
      </a:accent2>
      <a:accent3>
        <a:srgbClr val="F7CC58"/>
      </a:accent3>
      <a:accent4>
        <a:srgbClr val="FFEBD2"/>
      </a:accent4>
      <a:accent5>
        <a:srgbClr val="379875"/>
      </a:accent5>
      <a:accent6>
        <a:srgbClr val="0C7856"/>
      </a:accent6>
      <a:hlink>
        <a:srgbClr val="3833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281</Words>
  <Application>Microsoft Office PowerPoint</Application>
  <PresentationFormat>화면 슬라이드 쇼(16:9)</PresentationFormat>
  <Paragraphs>200</Paragraphs>
  <Slides>66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82" baseType="lpstr">
      <vt:lpstr>Rubik</vt:lpstr>
      <vt:lpstr>Jua</vt:lpstr>
      <vt:lpstr>Arial</vt:lpstr>
      <vt:lpstr>Didact Gothic</vt:lpstr>
      <vt:lpstr>Dosis</vt:lpstr>
      <vt:lpstr>Staatliches</vt:lpstr>
      <vt:lpstr>Abel</vt:lpstr>
      <vt:lpstr>Squada One</vt:lpstr>
      <vt:lpstr>Josefin Sans</vt:lpstr>
      <vt:lpstr>Dosis Light</vt:lpstr>
      <vt:lpstr>Bowlby One</vt:lpstr>
      <vt:lpstr>Palanquin Dark</vt:lpstr>
      <vt:lpstr>Knewave</vt:lpstr>
      <vt:lpstr>Fira Sans Condensed ExtraLight</vt:lpstr>
      <vt:lpstr>Kawaii Cats for Social Media by Slidesgo</vt:lpstr>
      <vt:lpstr>Isometric Proposal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Our team</vt:lpstr>
      <vt:lpstr>Intention  of the plan</vt:lpstr>
      <vt:lpstr>PowerPoint 프레젠테이션</vt:lpstr>
      <vt:lpstr>PowerPoint 프레젠테이션</vt:lpstr>
      <vt:lpstr>누구랑?</vt:lpstr>
      <vt:lpstr>누구랑?</vt:lpstr>
      <vt:lpstr>프로필사진공개</vt:lpstr>
      <vt:lpstr>프로필사진공개</vt:lpstr>
      <vt:lpstr>영상통화</vt:lpstr>
      <vt:lpstr>영상통화 </vt:lpstr>
      <vt:lpstr>PowerPoint 프레젠테이션</vt:lpstr>
      <vt:lpstr>PowerPoint 프레젠테이션</vt:lpstr>
      <vt:lpstr>Architecture</vt:lpstr>
      <vt:lpstr>SW architecture</vt:lpstr>
      <vt:lpstr>PowerPoint 프레젠테이션</vt:lpstr>
      <vt:lpstr>AI</vt:lpstr>
      <vt:lpstr>data</vt:lpstr>
      <vt:lpstr>data</vt:lpstr>
      <vt:lpstr>data</vt:lpstr>
      <vt:lpstr>data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accurity </vt:lpstr>
      <vt:lpstr>accurity </vt:lpstr>
      <vt:lpstr>FUTURE</vt:lpstr>
      <vt:lpstr>확장성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Blind date</dc:title>
  <cp:lastModifiedBy>kim doyeon</cp:lastModifiedBy>
  <cp:revision>32</cp:revision>
  <dcterms:modified xsi:type="dcterms:W3CDTF">2021-10-07T23:34:34Z</dcterms:modified>
</cp:coreProperties>
</file>