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D74E0-AFF9-41CD-BC35-2296F448A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BF6C3-C0EC-4C9B-89DB-4B3F8315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97AF3-7A14-4170-8B9B-F7EFF41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25B7-C739-4E21-A97A-08AA499835B7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7D7F4-AD4F-4B62-B98A-7EDA16C2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03463-61A5-4383-A704-B09141ED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76C4-B8F8-4748-9F57-3E20D245B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D4EB3-8A35-4258-B47C-2BDC8D1A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46F4AC-43C7-42C2-80C7-0B0734F5A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85779-661C-4E2B-8059-6A0F2674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25B7-C739-4E21-A97A-08AA499835B7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1DE8B-0CEB-4A6C-AB15-9CFB2013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A77EF-8E0E-4A06-A447-2A2C54B5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76C4-B8F8-4748-9F57-3E20D245B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2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26D2D1-5301-43EC-AD35-6358A89B4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DEA9EE-84AF-4F62-9906-66C260E2A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16AEF-7ED3-4D07-8089-29AD7549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25B7-C739-4E21-A97A-08AA499835B7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6C31D-F7C1-4184-94A4-16051D1D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EB2A8-62EE-4036-9453-76076BCC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76C4-B8F8-4748-9F57-3E20D245B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8C676-CAE0-45C0-B9BC-0A1E1046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CED99-E10D-4365-985C-4D94D273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D97A4-FED2-4F9E-B396-6C4220F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25B7-C739-4E21-A97A-08AA499835B7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DD5B4-8EF9-49EB-9B59-2969C9C4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575FB-B483-4B80-9BB9-9ACBFB3B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76C4-B8F8-4748-9F57-3E20D245B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8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D90B-72EA-4747-ABBD-8AF3E56E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B884B-1739-4411-9506-38155FB0F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0381B-FCE5-4A27-8525-F4C1FD15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25B7-C739-4E21-A97A-08AA499835B7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EE2CA-7090-4D6D-AADB-12B15783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66684-79FA-44CE-BF00-E9F4EB25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76C4-B8F8-4748-9F57-3E20D245B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1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988C2-7E44-48D6-98AF-6E57CC72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72CDB-D110-4C5F-B1BD-DA006CA0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51D5FF-1B34-4369-8359-9A941EB55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12772-1B57-4C0A-ACD1-2D1EFFAF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25B7-C739-4E21-A97A-08AA499835B7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339F6-15C7-4C7B-8076-8F68D531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C9CA8A-9B1F-4CAC-B9BD-BA1190B5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76C4-B8F8-4748-9F57-3E20D245B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035BE-8B3C-48B8-96C2-916E40F9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CAA383-0C28-4FE3-91A5-44A28D4E2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E05A5-89C0-4EAF-B908-F1ECA08D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A34B04-4263-48C8-A2EE-EF4665C43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FBEEDA-3283-4EA5-8CBF-3ABEA64EE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626CDA-9F70-4C48-82E1-D5CDADB6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25B7-C739-4E21-A97A-08AA499835B7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37DF67-1371-4396-9997-B6B5F42B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61A2A-E8DC-4790-9A63-DF40CEA6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76C4-B8F8-4748-9F57-3E20D245B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7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0B47B-2CDA-44AB-94D0-BFCFF72F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FDA504-3BB5-4398-B0B5-279F6EA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25B7-C739-4E21-A97A-08AA499835B7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4244AF-91F8-4001-BBD7-5300DAC6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C189BA-ADA7-4B68-99B0-8797B24A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76C4-B8F8-4748-9F57-3E20D245B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1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2B4E2C-B169-4EFA-B4C7-1F5B5722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25B7-C739-4E21-A97A-08AA499835B7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D3F24E-330A-4E99-ADC9-34F4E71E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F5C8C-5BE2-4FA7-8BFB-98EF2B2E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76C4-B8F8-4748-9F57-3E20D245B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3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3EF03-03B4-42AB-A519-62A15F20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80926-2489-44F3-9813-91454628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BA9CA2-4585-47EF-8F93-E6C9A5014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DC7BD-5BB5-4D84-95D7-AE4A1430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25B7-C739-4E21-A97A-08AA499835B7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2B8C84-3E44-44FB-A125-FD14D8D6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A46FD-8C23-4CD6-901F-1FBF0255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76C4-B8F8-4748-9F57-3E20D245B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7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85C48-CEF0-4BC0-A47C-D20F5455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C6B278-A35B-4DCE-A746-738982ADF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36DAEC-42A9-4512-80A2-D89B83FA5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EF9F65-48C9-45B9-8803-A289F789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25B7-C739-4E21-A97A-08AA499835B7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E59623-6672-483E-ACE0-B0E306C1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43FF5-2FDF-47EE-9E6C-9CE942ED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76C4-B8F8-4748-9F57-3E20D245B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2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2D2F9F-D011-42D7-B4F9-25664029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890C8-1D0B-4CED-AE54-0AE8C7B87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D0FA1-A430-4A89-A2F4-46F2F41EC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25B7-C739-4E21-A97A-08AA499835B7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F4E93-B44A-4C35-A418-20D41FE94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64682-935A-449C-86DD-E9C960D95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76C4-B8F8-4748-9F57-3E20D245B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2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A833164-C4A2-4410-B4CD-5F803D362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19621"/>
              </p:ext>
            </p:extLst>
          </p:nvPr>
        </p:nvGraphicFramePr>
        <p:xfrm>
          <a:off x="1843741" y="1786466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41534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381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79557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3272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028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BACK_NO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14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한동희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 err="1"/>
                        <a:t>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08936"/>
                  </a:ext>
                </a:extLst>
              </a:tr>
              <a:tr h="31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유격수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3426"/>
                  </a:ext>
                </a:extLst>
              </a:tr>
              <a:tr h="259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이대호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 err="1"/>
                        <a:t>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5977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안치홍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 err="1"/>
                        <a:t>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38499"/>
                  </a:ext>
                </a:extLst>
              </a:tr>
              <a:tr h="15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지시완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483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 err="1"/>
                        <a:t>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546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전준우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좌익수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6236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C89381-6239-44DD-AA8B-6ABAB7CD5E8D}"/>
              </a:ext>
            </a:extLst>
          </p:cNvPr>
          <p:cNvSpPr txBox="1"/>
          <p:nvPr/>
        </p:nvSpPr>
        <p:spPr>
          <a:xfrm>
            <a:off x="5298141" y="1255059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34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A833164-C4A2-4410-B4CD-5F803D362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21877"/>
              </p:ext>
            </p:extLst>
          </p:nvPr>
        </p:nvGraphicFramePr>
        <p:xfrm>
          <a:off x="1843741" y="1786466"/>
          <a:ext cx="8128000" cy="815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41534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381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79557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3272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0280869"/>
                    </a:ext>
                  </a:extLst>
                </a:gridCol>
              </a:tblGrid>
              <a:tr h="292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BACK_NO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147846"/>
                  </a:ext>
                </a:extLst>
              </a:tr>
              <a:tr h="4494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089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C89381-6239-44DD-AA8B-6ABAB7CD5E8D}"/>
              </a:ext>
            </a:extLst>
          </p:cNvPr>
          <p:cNvSpPr txBox="1"/>
          <p:nvPr/>
        </p:nvSpPr>
        <p:spPr>
          <a:xfrm>
            <a:off x="5298141" y="1255059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26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968A09FB-22D6-41BE-889B-4E65C0D2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019" y="375625"/>
            <a:ext cx="657547" cy="6386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BA54FA-735F-4BF5-8A9E-16AE96B72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270" y="1612445"/>
            <a:ext cx="657548" cy="5593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FEF911-D363-41CA-A8BB-4F5F6ACC5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39" y="2862696"/>
            <a:ext cx="564948" cy="5663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F7BAF2-24C9-4D33-B820-C3C28BCA3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509" y="2862696"/>
            <a:ext cx="624153" cy="6291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CC01C7-EDB8-4679-800B-22B50FA47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172" y="5304127"/>
            <a:ext cx="545010" cy="5979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5A0211-ED8A-40C8-A6A2-35ED463BE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9402" y="2838731"/>
            <a:ext cx="619158" cy="6291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2D7F71-7981-40DC-A64F-F6994E994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0333" y="1612445"/>
            <a:ext cx="619158" cy="6291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520859B-BBEE-4D30-9F73-C2996135A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9024" y="1612445"/>
            <a:ext cx="619158" cy="6291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B000199-581C-43D1-8B97-8F844D71C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9097" y="5304127"/>
            <a:ext cx="619158" cy="62916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CA2738A-AD58-400B-80D9-F83BCD8C5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9097" y="393123"/>
            <a:ext cx="619158" cy="5750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46097E4-8B3F-4C95-9105-8A89191197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660" y="339047"/>
            <a:ext cx="619158" cy="62916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662B030-EDA0-4E46-844E-A7019408E9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504" y="4069199"/>
            <a:ext cx="619158" cy="62916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51D0007-03D8-4D78-B717-2CE7FA4B9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5339" y="4119257"/>
            <a:ext cx="619158" cy="56630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9FD66F5-99E7-4BB2-9872-D69BB54E5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9097" y="1623024"/>
            <a:ext cx="619158" cy="56630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765701-4380-46C1-9082-728CC605A5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3027" y="2838301"/>
            <a:ext cx="619158" cy="56630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1371FE8-50FD-4641-9F13-E180A5A5FC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65" y="5335556"/>
            <a:ext cx="619158" cy="5663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9EAEE1E-AF5A-4972-916A-8C8BB06001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7504" y="341472"/>
            <a:ext cx="619158" cy="56630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2659034-A61F-41E4-94F1-A64621B74B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9402" y="4119258"/>
            <a:ext cx="614164" cy="56630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26B7A06-BA46-4887-AF0D-1DEAF2A13F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55777" y="2838301"/>
            <a:ext cx="559953" cy="62916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B1C006B-975D-41AC-8BA2-DDB6E1A6E2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5465" y="4095318"/>
            <a:ext cx="614164" cy="60304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DC9ED77-8CBE-4268-AAE5-4DF86E73A4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0407" y="1579308"/>
            <a:ext cx="619158" cy="66229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1AAB5B2-D51E-48D8-BCE7-DB524291EC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7504" y="5313902"/>
            <a:ext cx="619158" cy="56630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74074D2-E428-42DC-A90C-B29ED484B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372" y="4095317"/>
            <a:ext cx="619158" cy="62916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97DBCF5-841B-451A-B527-0E246E07E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8136" y="5335556"/>
            <a:ext cx="545010" cy="54465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1E39A68-A281-430C-9B53-F57276C98A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75340" y="339047"/>
            <a:ext cx="619157" cy="675183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63C66E7-8CBC-4E5A-A74E-D4AC47D10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32030"/>
              </p:ext>
            </p:extLst>
          </p:nvPr>
        </p:nvGraphicFramePr>
        <p:xfrm>
          <a:off x="1836270" y="323972"/>
          <a:ext cx="8519460" cy="6194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892">
                  <a:extLst>
                    <a:ext uri="{9D8B030D-6E8A-4147-A177-3AD203B41FA5}">
                      <a16:colId xmlns:a16="http://schemas.microsoft.com/office/drawing/2014/main" val="785410022"/>
                    </a:ext>
                  </a:extLst>
                </a:gridCol>
                <a:gridCol w="1703892">
                  <a:extLst>
                    <a:ext uri="{9D8B030D-6E8A-4147-A177-3AD203B41FA5}">
                      <a16:colId xmlns:a16="http://schemas.microsoft.com/office/drawing/2014/main" val="2691244423"/>
                    </a:ext>
                  </a:extLst>
                </a:gridCol>
                <a:gridCol w="1703892">
                  <a:extLst>
                    <a:ext uri="{9D8B030D-6E8A-4147-A177-3AD203B41FA5}">
                      <a16:colId xmlns:a16="http://schemas.microsoft.com/office/drawing/2014/main" val="88168912"/>
                    </a:ext>
                  </a:extLst>
                </a:gridCol>
                <a:gridCol w="1703892">
                  <a:extLst>
                    <a:ext uri="{9D8B030D-6E8A-4147-A177-3AD203B41FA5}">
                      <a16:colId xmlns:a16="http://schemas.microsoft.com/office/drawing/2014/main" val="1231549396"/>
                    </a:ext>
                  </a:extLst>
                </a:gridCol>
                <a:gridCol w="1703892">
                  <a:extLst>
                    <a:ext uri="{9D8B030D-6E8A-4147-A177-3AD203B41FA5}">
                      <a16:colId xmlns:a16="http://schemas.microsoft.com/office/drawing/2014/main" val="1287303918"/>
                    </a:ext>
                  </a:extLst>
                </a:gridCol>
              </a:tblGrid>
              <a:tr h="124201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10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18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206068"/>
                  </a:ext>
                </a:extLst>
              </a:tr>
              <a:tr h="124201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25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19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12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78728"/>
                  </a:ext>
                </a:extLst>
              </a:tr>
              <a:tr h="122612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9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34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6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37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15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70519"/>
                  </a:ext>
                </a:extLst>
              </a:tr>
              <a:tr h="124201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42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34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18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17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16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608905"/>
                  </a:ext>
                </a:extLst>
              </a:tr>
              <a:tr h="124201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16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12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34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12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22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76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80</Words>
  <Application>Microsoft Office PowerPoint</Application>
  <PresentationFormat>와이드스크린</PresentationFormat>
  <Paragraphs>97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조현식</dc:creator>
  <cp:lastModifiedBy>조현식</cp:lastModifiedBy>
  <cp:revision>6</cp:revision>
  <dcterms:created xsi:type="dcterms:W3CDTF">2021-06-02T00:56:16Z</dcterms:created>
  <dcterms:modified xsi:type="dcterms:W3CDTF">2021-06-07T07:40:27Z</dcterms:modified>
</cp:coreProperties>
</file>