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756CB-25F0-4167-8791-734472D68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32C03B-B29B-4E15-BA9B-5DA458C22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26667-D945-4420-A8BC-B160ABCF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E82E-7386-43F0-8743-D2BBA44AD885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E0299-4017-4FE3-814D-5AC69A28E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F9ABE-942A-4D4E-BFE0-E75BB8EE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42DE-0DF1-4550-B582-A63A07F8F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8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8991C-677F-4672-A8F9-6FFDA53E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ACD019-F55D-46A2-A9CB-6EAAA8916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74AF7-EB52-4BF7-91E0-1ACA8D5A9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E82E-7386-43F0-8743-D2BBA44AD885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2FD4BB-1522-4624-9AED-781B8742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36A25-DDF7-4B54-B155-99478BF5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42DE-0DF1-4550-B582-A63A07F8F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3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7E6A88-93B1-4060-A5BE-D42B78311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2FBBD6-9CDF-41BC-9C40-816B78593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98BDE0-C45B-4974-84FE-91E7C96FF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E82E-7386-43F0-8743-D2BBA44AD885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3D37E7-7C3D-409B-BA0F-37BA0D4B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CD74C-032F-4894-B900-DB638D54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42DE-0DF1-4550-B582-A63A07F8F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7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76832-DDF2-463B-B6B7-6CB9AA07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6AE7D-1459-4415-BFE4-F7C7DE393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F9D97-FAE4-4BA8-B2C7-631643B3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E82E-7386-43F0-8743-D2BBA44AD885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FCA79-C724-4F73-A80D-48C790F9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BC45F-DADB-454D-89C8-D3E338AD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42DE-0DF1-4550-B582-A63A07F8F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6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CB8F6-8EF7-4C92-8E37-1F9375D5F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048FE1-765C-4FCC-8620-D23BBFB18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1E9A8-1617-47CE-8F4C-720F149F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E82E-7386-43F0-8743-D2BBA44AD885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B10CDA-2BDB-4FC5-B0EB-36B0D2E45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C5400B-5366-4F91-B8CE-A240FA9E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42DE-0DF1-4550-B582-A63A07F8F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5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79375-BE8F-4864-A74B-279F71E5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EA4CBB-BE97-44B9-A060-8A1B27C63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0ACF4B-8CB9-4CA3-9265-381EBC9BA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C7AD53-2D28-4D91-B596-B973BAA9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E82E-7386-43F0-8743-D2BBA44AD885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F12C2C-E1F6-4016-95E3-A51CDE13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1CA659-8A4B-4445-BF64-03BD44C1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42DE-0DF1-4550-B582-A63A07F8F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3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0FC34-BC44-4241-A8B9-6812A981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6B9F9A-CA9D-436F-8E62-2A5AFD049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7C2FBF-853C-432D-B493-62D8DC0CF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BD8EAB-4B45-4F07-AEC8-0854DD16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9A3BAA-2129-413B-8E4F-9C9E5419E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033771-5384-43C0-86DA-2F7E71B80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E82E-7386-43F0-8743-D2BBA44AD885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6BBCC5-3C5D-4ACC-9AC7-2059CB37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CE5350-A8CC-4E64-ABE4-EAFD9290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42DE-0DF1-4550-B582-A63A07F8F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1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F7D6D-1D9B-4418-BA7E-2ED80CE9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F51947-8DA4-474F-B260-0BD7C1F31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E82E-7386-43F0-8743-D2BBA44AD885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6F4C74-07ED-4128-BFBB-3E9837F5E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F31AF8-90A0-4EFC-B8B6-A65A2BD9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42DE-0DF1-4550-B582-A63A07F8F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2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501394-48A2-4BDF-9275-C240B643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E82E-7386-43F0-8743-D2BBA44AD885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51F461-D396-45E9-B11D-1EE034E6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69C297-48CC-49DC-90AA-564CC934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42DE-0DF1-4550-B582-A63A07F8F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8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F5450-2004-4D08-89C2-6C158A301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1F11A-6AEA-42B1-8C90-DD984831A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7377BB-29E3-4ADD-8AA4-8DC3EDCF5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C9D278-A7D5-4557-A1A6-99B78FB9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E82E-7386-43F0-8743-D2BBA44AD885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D29EB3-7CA6-4667-89AF-824E0C0E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91FB23-288A-43A4-BA35-6380BE7A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42DE-0DF1-4550-B582-A63A07F8F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54CF6-27F4-4E29-8706-DF9EA94EF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8AF25C-0D0A-4B0A-A41B-0F4724C28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C0190F-627D-4E4F-911C-42DDBF917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E34643-A179-446B-A6DE-3CAD8105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E82E-7386-43F0-8743-D2BBA44AD885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910D5A-8FE3-4738-AB6D-4B564719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4675A4-80B8-4578-AEEC-C15107A1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42DE-0DF1-4550-B582-A63A07F8F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3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5C14E5-2822-4F7E-9B94-1057E7AB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6D806F-63F4-47D5-ACBC-AFBEB3ECE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0C3067-D481-44F1-BB25-2E7FB4AE2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5E82E-7386-43F0-8743-D2BBA44AD885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FD9F7-30CB-4962-9969-3CE0EB9FB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7B532-D1DC-4CFE-849A-BDE4E040C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942DE-0DF1-4550-B582-A63A07F8F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3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8651B07-0C47-4C97-8B61-D3842CA56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4" y="582970"/>
            <a:ext cx="6648450" cy="3914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9D5B31-ADFD-417B-A29D-D6E45CE36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091" y="2564170"/>
            <a:ext cx="6591300" cy="3867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EF1D06-BD03-4F8E-99EF-83E0D8F5ED2D}"/>
              </a:ext>
            </a:extLst>
          </p:cNvPr>
          <p:cNvSpPr txBox="1"/>
          <p:nvPr/>
        </p:nvSpPr>
        <p:spPr>
          <a:xfrm>
            <a:off x="3181857" y="2136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로그인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3624ED-C587-40BA-8D8C-D23E8E5B47F0}"/>
              </a:ext>
            </a:extLst>
          </p:cNvPr>
          <p:cNvSpPr txBox="1"/>
          <p:nvPr/>
        </p:nvSpPr>
        <p:spPr>
          <a:xfrm>
            <a:off x="7589743" y="21710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회원가입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3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4EA8881-64F9-4E75-B26B-A575C9431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8" y="2048626"/>
            <a:ext cx="3843114" cy="22639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016222-69AB-481D-A880-5F8643987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009" y="4439081"/>
            <a:ext cx="3342052" cy="19551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7356ABD-A474-4A4D-8117-EA9C9FBF0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524" y="463781"/>
            <a:ext cx="3934388" cy="22990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F276390-2C6F-4A24-A7FB-E063F6B7F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9628" y="532719"/>
            <a:ext cx="3817428" cy="21612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4EEB9EF-4517-4C26-9AA7-619FD1712D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1148" y="4115544"/>
            <a:ext cx="3934387" cy="23071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00BDDD-FCBE-4477-A20E-AABF238D2A62}"/>
              </a:ext>
            </a:extLst>
          </p:cNvPr>
          <p:cNvSpPr txBox="1"/>
          <p:nvPr/>
        </p:nvSpPr>
        <p:spPr>
          <a:xfrm>
            <a:off x="318782" y="176407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메인페이지</a:t>
            </a:r>
            <a:endParaRPr 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5679AE-9BB8-4C8D-836B-BA17959A0A9E}"/>
              </a:ext>
            </a:extLst>
          </p:cNvPr>
          <p:cNvSpPr txBox="1"/>
          <p:nvPr/>
        </p:nvSpPr>
        <p:spPr>
          <a:xfrm>
            <a:off x="4576264" y="4168645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검색 결과</a:t>
            </a:r>
            <a:endParaRPr 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4EF5E9-C77A-4405-9BF7-562FF74E03E4}"/>
              </a:ext>
            </a:extLst>
          </p:cNvPr>
          <p:cNvSpPr txBox="1"/>
          <p:nvPr/>
        </p:nvSpPr>
        <p:spPr>
          <a:xfrm>
            <a:off x="4458137" y="156004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글 작성 </a:t>
            </a:r>
            <a:r>
              <a:rPr lang="en-US" altLang="ko-KR" sz="1400"/>
              <a:t>(1)</a:t>
            </a:r>
            <a:endParaRPr lang="en-US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9945DB-5913-4768-91CC-F440F86B103F}"/>
              </a:ext>
            </a:extLst>
          </p:cNvPr>
          <p:cNvSpPr txBox="1"/>
          <p:nvPr/>
        </p:nvSpPr>
        <p:spPr>
          <a:xfrm>
            <a:off x="8788255" y="190885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글 작성 </a:t>
            </a:r>
            <a:r>
              <a:rPr lang="en-US" altLang="ko-KR" sz="1400"/>
              <a:t>(2)</a:t>
            </a:r>
            <a:endParaRPr lang="en-US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B9DE38-30C4-4E10-B405-57C2F058B6B1}"/>
              </a:ext>
            </a:extLst>
          </p:cNvPr>
          <p:cNvSpPr txBox="1"/>
          <p:nvPr/>
        </p:nvSpPr>
        <p:spPr>
          <a:xfrm>
            <a:off x="8773328" y="3807767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게시글 열람</a:t>
            </a:r>
            <a:endParaRPr lang="en-US" sz="140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1C2ABA-9C4F-40EE-9E48-03DBC47FDF89}"/>
              </a:ext>
            </a:extLst>
          </p:cNvPr>
          <p:cNvCxnSpPr>
            <a:endCxn id="9" idx="1"/>
          </p:cNvCxnSpPr>
          <p:nvPr/>
        </p:nvCxnSpPr>
        <p:spPr>
          <a:xfrm flipV="1">
            <a:off x="1401130" y="1613326"/>
            <a:ext cx="3090394" cy="702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BA2C79A-0411-4341-9605-0DECDF8388C6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8425912" y="1613325"/>
            <a:ext cx="43371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A6B436E-6C64-4098-A129-CC49D7460CAF}"/>
              </a:ext>
            </a:extLst>
          </p:cNvPr>
          <p:cNvCxnSpPr/>
          <p:nvPr/>
        </p:nvCxnSpPr>
        <p:spPr>
          <a:xfrm>
            <a:off x="3565321" y="2407640"/>
            <a:ext cx="1010943" cy="3129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6A7F42D-146F-4037-9007-BF1406F2E021}"/>
              </a:ext>
            </a:extLst>
          </p:cNvPr>
          <p:cNvCxnSpPr/>
          <p:nvPr/>
        </p:nvCxnSpPr>
        <p:spPr>
          <a:xfrm>
            <a:off x="6096000" y="5108895"/>
            <a:ext cx="28605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58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창영</dc:creator>
  <cp:lastModifiedBy>최 창영</cp:lastModifiedBy>
  <cp:revision>1</cp:revision>
  <dcterms:created xsi:type="dcterms:W3CDTF">2021-07-05T09:33:52Z</dcterms:created>
  <dcterms:modified xsi:type="dcterms:W3CDTF">2021-07-05T09:35:09Z</dcterms:modified>
</cp:coreProperties>
</file>