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F0585-8045-6664-D7AE-E33F3E6E1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00D381-537B-637A-0D9C-4B96FB6BA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99164-1345-52F5-EF73-1CF47397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0B4C-85DB-3BB4-5BA1-E616F86C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5C6F3-95BF-C1AD-D736-828B71B2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A6657-5460-8CB5-0837-E62B69F3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78E6E-EB23-A1AC-ADBA-F048247EF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8D3F7-1350-F766-6C4C-3B938ACB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78CDF-A95A-9F05-4A98-360C9A63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B3434-9A04-872C-8929-7943ED3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F67D8C-448F-D336-72A2-2465F5761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CBDEE-A21D-F3B2-00A1-F117A392D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934F2-FB24-4FD0-155F-A998BDD6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00BB5-F567-FB1C-EE5D-ADFDFD5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B718F-42BF-5687-7B30-6C72773F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4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2528B-F017-7DC4-CC14-5ECD4811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B5299-5DFD-4AC3-1642-423B5DC4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C3442-2211-BC68-0175-64434945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4D376-6F8F-C805-737D-22FAA11C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4D290-E819-B5F9-378B-E43B7A62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4890C-B6F1-93DB-F13F-DFE36F20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F4BFA-3AF4-5F0C-D4E8-8640C736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B9F3-F480-8E81-09F1-0259887D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885E5-2CFE-026C-C9E8-4406BBAF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EAAFB-F111-783D-4BAC-C53B01E8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CF01A-DA29-EB2A-E1CE-3D9A62B9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898D0-168E-70FB-BAC2-80540F8E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25424-242A-CB40-0CBB-383D919A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BA9EE-EB2E-99D4-FFC9-28FEB793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435AB-049C-BA18-3FE2-43FA7C4B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CBA99-0355-5339-EA72-1D48390B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CD6FB-ADE3-D3FD-C400-5F64856B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C9893-8A37-FBCD-CBE3-D110B770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C245D-E55A-FAD8-D739-E1C078AE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BF3B57-F905-6B61-7EA9-4CB095986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7F97D1-D3C7-306E-F212-5A5E2D59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9922B-3016-BA74-EA4C-956ACEA2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926BD-247F-19C0-4796-DACBE202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FADB8-9048-1733-AE77-EADCD919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6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A0769-EF8C-5D33-FDFA-E22AB974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021B2-090A-85BE-AB93-5447AB24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A0FE2-90B3-96EB-A8AD-82FD90B4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D24D5-AA7E-105F-6EF7-5CCCC42D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766667-3083-FB51-382D-05AF151F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59572-41FC-6857-BD61-BA431F6F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95DFD-C4D6-44AC-20C3-6E516DC0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5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E5357-457C-4144-D0DB-A622830E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A1E0E-AFB6-8661-D7BE-A2B287B6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189B-9811-CEB6-E24D-BA911F09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97CCD-7E48-3E3C-A69B-B7C0E43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1AEC2-1BE1-EAFF-DE28-FD676C92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D0C4F-86E4-ED5E-3528-D0BD4853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3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539B-975E-EF84-CC4F-ECBF2EF2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11153-8AA9-36A5-2C3E-A70363A7E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9AF76-5EE7-F6E6-90B8-ECE77185E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3B76E-1B4F-C354-F5FC-129DC0DC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17277-C233-33A1-3E0A-313D794D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A043B-D4D5-CA9C-8D0F-7E6B2553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A7EB8-7CD7-0180-063A-681A2414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83BED-D518-E65E-EB4C-7CA6BA6E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9FE7E-8599-6465-C3EE-B7BF5EDC6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337C-88FD-4C43-AD2B-DAA5F54A323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D7FFB-0968-BF3B-5AC8-740738062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41650-DE2B-58EF-749F-8B3D73179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5E1A-A461-43DE-9530-2075729F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A704-A683-5498-C1B0-21A1FD294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UI </a:t>
            </a:r>
            <a:r>
              <a:rPr lang="ko-KR" altLang="en-US" sz="6600" dirty="0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576B4C-3CC7-ABF7-75E0-A7605CD6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5892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201801542 </a:t>
            </a:r>
            <a:r>
              <a:rPr lang="ko-KR" altLang="en-US" dirty="0"/>
              <a:t>김재우</a:t>
            </a:r>
          </a:p>
        </p:txBody>
      </p:sp>
    </p:spTree>
    <p:extLst>
      <p:ext uri="{BB962C8B-B14F-4D97-AF65-F5344CB8AC3E}">
        <p14:creationId xmlns:p14="http://schemas.microsoft.com/office/powerpoint/2010/main" val="41845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2D99C-4830-5E4F-CD55-3035A2B6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DF282-ADB1-B05C-89AC-10D8AD81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EB1D2B-7EE2-FA45-2094-C6B2D13867AB}"/>
              </a:ext>
            </a:extLst>
          </p:cNvPr>
          <p:cNvSpPr/>
          <p:nvPr/>
        </p:nvSpPr>
        <p:spPr>
          <a:xfrm>
            <a:off x="4111336" y="464127"/>
            <a:ext cx="3969327" cy="592974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YEARTUBE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24F00-E7A0-9DF7-B900-09764972F339}"/>
              </a:ext>
            </a:extLst>
          </p:cNvPr>
          <p:cNvSpPr txBox="1"/>
          <p:nvPr/>
        </p:nvSpPr>
        <p:spPr>
          <a:xfrm>
            <a:off x="8152225" y="1425515"/>
            <a:ext cx="277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스플래쉬</a:t>
            </a:r>
            <a:r>
              <a:rPr lang="ko-KR" altLang="en-US" sz="2000" dirty="0"/>
              <a:t> </a:t>
            </a:r>
            <a:r>
              <a:rPr lang="en-US" altLang="ko-KR" sz="2000" dirty="0"/>
              <a:t>page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23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A1673-A6D9-1BA5-9BEB-063EB192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32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46A3-A1F3-BDCA-FF30-B886ED5F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32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BA50B-E0DE-DA70-33D4-1101E26AC9A9}"/>
              </a:ext>
            </a:extLst>
          </p:cNvPr>
          <p:cNvSpPr/>
          <p:nvPr/>
        </p:nvSpPr>
        <p:spPr>
          <a:xfrm>
            <a:off x="424732" y="301625"/>
            <a:ext cx="3969327" cy="592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3B8984-E0C7-E806-1802-ED9823AD4F29}"/>
              </a:ext>
            </a:extLst>
          </p:cNvPr>
          <p:cNvSpPr/>
          <p:nvPr/>
        </p:nvSpPr>
        <p:spPr>
          <a:xfrm>
            <a:off x="424732" y="294198"/>
            <a:ext cx="3964388" cy="6679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 err="1">
                <a:solidFill>
                  <a:schemeClr val="bg1"/>
                </a:solidFill>
              </a:rPr>
              <a:t>YearTube</a:t>
            </a:r>
            <a:endParaRPr lang="ko-KR" altLang="en-US" sz="2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176D5F-CDF6-6783-7D75-25B196513FD9}"/>
              </a:ext>
            </a:extLst>
          </p:cNvPr>
          <p:cNvSpPr/>
          <p:nvPr/>
        </p:nvSpPr>
        <p:spPr>
          <a:xfrm>
            <a:off x="649687" y="1278147"/>
            <a:ext cx="3514477" cy="1995777"/>
          </a:xfrm>
          <a:prstGeom prst="roundRect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추천 등급 확인하기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EA478AC-55D2-7B88-27E2-E5FAEFAE871F}"/>
              </a:ext>
            </a:extLst>
          </p:cNvPr>
          <p:cNvSpPr/>
          <p:nvPr/>
        </p:nvSpPr>
        <p:spPr>
          <a:xfrm>
            <a:off x="649687" y="3584077"/>
            <a:ext cx="3514477" cy="19957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채널 등급 확인하기</a:t>
            </a:r>
            <a:endParaRPr lang="en-US" altLang="ko-KR" sz="2400" dirty="0"/>
          </a:p>
          <a:p>
            <a:pPr algn="ctr"/>
            <a:r>
              <a:rPr lang="en-US" altLang="ko-KR" sz="2400" dirty="0"/>
              <a:t>(Beta)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23CF0-73E9-D5B9-7F7A-CC87A1B6923F}"/>
              </a:ext>
            </a:extLst>
          </p:cNvPr>
          <p:cNvSpPr/>
          <p:nvPr/>
        </p:nvSpPr>
        <p:spPr>
          <a:xfrm>
            <a:off x="6341827" y="301624"/>
            <a:ext cx="3969327" cy="592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8F0AD3-2112-05A9-2FE2-69F5732C4F0B}"/>
              </a:ext>
            </a:extLst>
          </p:cNvPr>
          <p:cNvSpPr/>
          <p:nvPr/>
        </p:nvSpPr>
        <p:spPr>
          <a:xfrm>
            <a:off x="6341827" y="301625"/>
            <a:ext cx="3964388" cy="6679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1"/>
                </a:solidFill>
              </a:rPr>
              <a:t>추천 등급 확인하기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88C372-82DC-1DDA-69CB-033615F87A1C}"/>
              </a:ext>
            </a:extLst>
          </p:cNvPr>
          <p:cNvSpPr/>
          <p:nvPr/>
        </p:nvSpPr>
        <p:spPr>
          <a:xfrm>
            <a:off x="6639338" y="1665173"/>
            <a:ext cx="3212327" cy="492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Youtube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링크를 입력하세요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4A0AC-FB55-0362-531A-CD868DD6E063}"/>
              </a:ext>
            </a:extLst>
          </p:cNvPr>
          <p:cNvSpPr txBox="1"/>
          <p:nvPr/>
        </p:nvSpPr>
        <p:spPr>
          <a:xfrm>
            <a:off x="6639338" y="1193758"/>
            <a:ext cx="19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링크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F021D-0109-0D61-C298-652C5E37BD56}"/>
              </a:ext>
            </a:extLst>
          </p:cNvPr>
          <p:cNvSpPr txBox="1"/>
          <p:nvPr/>
        </p:nvSpPr>
        <p:spPr>
          <a:xfrm>
            <a:off x="6639338" y="3149267"/>
            <a:ext cx="32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설명 추가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AFC2C4-639A-9702-66A1-C2163E3BD00E}"/>
              </a:ext>
            </a:extLst>
          </p:cNvPr>
          <p:cNvSpPr/>
          <p:nvPr/>
        </p:nvSpPr>
        <p:spPr>
          <a:xfrm>
            <a:off x="7673008" y="2386326"/>
            <a:ext cx="1144986" cy="46746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7454097-E6FF-2ADD-F58B-2376AB83EB02}"/>
              </a:ext>
            </a:extLst>
          </p:cNvPr>
          <p:cNvCxnSpPr>
            <a:cxnSpLocks/>
          </p:cNvCxnSpPr>
          <p:nvPr/>
        </p:nvCxnSpPr>
        <p:spPr>
          <a:xfrm>
            <a:off x="3840480" y="2289976"/>
            <a:ext cx="2501347" cy="0"/>
          </a:xfrm>
          <a:prstGeom prst="straightConnector1">
            <a:avLst/>
          </a:prstGeom>
          <a:ln w="38100" cap="sq">
            <a:solidFill>
              <a:schemeClr val="tx1">
                <a:alpha val="65000"/>
              </a:schemeClr>
            </a:solidFill>
            <a:prstDash val="sys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F0F59C-315A-0D67-B25A-274ADE6AF471}"/>
              </a:ext>
            </a:extLst>
          </p:cNvPr>
          <p:cNvCxnSpPr>
            <a:cxnSpLocks/>
          </p:cNvCxnSpPr>
          <p:nvPr/>
        </p:nvCxnSpPr>
        <p:spPr>
          <a:xfrm>
            <a:off x="8598010" y="2617305"/>
            <a:ext cx="3593990" cy="0"/>
          </a:xfrm>
          <a:prstGeom prst="straightConnector1">
            <a:avLst/>
          </a:prstGeom>
          <a:ln w="38100" cap="sq">
            <a:solidFill>
              <a:schemeClr val="tx1">
                <a:alpha val="65000"/>
              </a:schemeClr>
            </a:solidFill>
            <a:prstDash val="sys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E9C751-5622-8C9B-7608-A144919572F1}"/>
              </a:ext>
            </a:extLst>
          </p:cNvPr>
          <p:cNvSpPr txBox="1"/>
          <p:nvPr/>
        </p:nvSpPr>
        <p:spPr>
          <a:xfrm>
            <a:off x="4480440" y="1924928"/>
            <a:ext cx="1221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Page</a:t>
            </a:r>
            <a:r>
              <a:rPr lang="ko-KR" altLang="en-US" sz="1600" dirty="0"/>
              <a:t> </a:t>
            </a:r>
            <a:r>
              <a:rPr lang="en-US" altLang="ko-KR" sz="1600" dirty="0"/>
              <a:t>move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4CDB23-97FE-2B05-3C7D-4D374DD1CE18}"/>
              </a:ext>
            </a:extLst>
          </p:cNvPr>
          <p:cNvSpPr txBox="1"/>
          <p:nvPr/>
        </p:nvSpPr>
        <p:spPr>
          <a:xfrm>
            <a:off x="10547738" y="2271433"/>
            <a:ext cx="1221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Page</a:t>
            </a:r>
            <a:r>
              <a:rPr lang="ko-KR" altLang="en-US" sz="1600" dirty="0"/>
              <a:t> </a:t>
            </a:r>
            <a:r>
              <a:rPr lang="en-US" altLang="ko-KR" sz="1600" dirty="0"/>
              <a:t>move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3D032E-81B4-B3DC-7F5B-785F33DB3DCC}"/>
              </a:ext>
            </a:extLst>
          </p:cNvPr>
          <p:cNvSpPr txBox="1"/>
          <p:nvPr/>
        </p:nvSpPr>
        <p:spPr>
          <a:xfrm>
            <a:off x="10348469" y="2736341"/>
            <a:ext cx="175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서버로 </a:t>
            </a:r>
            <a:endParaRPr lang="en-US" altLang="ko-KR" sz="1600" dirty="0"/>
          </a:p>
          <a:p>
            <a:pPr algn="ctr"/>
            <a:r>
              <a:rPr lang="ko-KR" altLang="en-US" sz="1600" dirty="0"/>
              <a:t>링크 주소 보내기</a:t>
            </a:r>
          </a:p>
        </p:txBody>
      </p:sp>
    </p:spTree>
    <p:extLst>
      <p:ext uri="{BB962C8B-B14F-4D97-AF65-F5344CB8AC3E}">
        <p14:creationId xmlns:p14="http://schemas.microsoft.com/office/powerpoint/2010/main" val="227953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5751B-9D5F-98A2-758B-3ADED1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87" y="365125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2F3C3-2786-6736-1ABE-61BA5507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87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98191-5C78-7438-C184-B5438B72F54D}"/>
              </a:ext>
            </a:extLst>
          </p:cNvPr>
          <p:cNvSpPr/>
          <p:nvPr/>
        </p:nvSpPr>
        <p:spPr>
          <a:xfrm>
            <a:off x="1571048" y="420149"/>
            <a:ext cx="3969327" cy="592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339E74-A8D2-D10C-26C8-4496022868AA}"/>
              </a:ext>
            </a:extLst>
          </p:cNvPr>
          <p:cNvSpPr/>
          <p:nvPr/>
        </p:nvSpPr>
        <p:spPr>
          <a:xfrm>
            <a:off x="1571048" y="420150"/>
            <a:ext cx="3964388" cy="6679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1"/>
                </a:solidFill>
              </a:rPr>
              <a:t>추천 등급 확인하기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EE760E-DA6E-668E-DC5E-12D48C32CE12}"/>
              </a:ext>
            </a:extLst>
          </p:cNvPr>
          <p:cNvSpPr/>
          <p:nvPr/>
        </p:nvSpPr>
        <p:spPr>
          <a:xfrm>
            <a:off x="1868559" y="1783698"/>
            <a:ext cx="3212327" cy="492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Youtube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링크를 입력하세요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3B0D5-4489-D023-844C-D69CB564DBDD}"/>
              </a:ext>
            </a:extLst>
          </p:cNvPr>
          <p:cNvSpPr txBox="1"/>
          <p:nvPr/>
        </p:nvSpPr>
        <p:spPr>
          <a:xfrm>
            <a:off x="1868559" y="1312283"/>
            <a:ext cx="19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링크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4A5A-4BC6-A950-6B62-1C880D1FED3A}"/>
              </a:ext>
            </a:extLst>
          </p:cNvPr>
          <p:cNvSpPr txBox="1"/>
          <p:nvPr/>
        </p:nvSpPr>
        <p:spPr>
          <a:xfrm>
            <a:off x="1868559" y="3267792"/>
            <a:ext cx="32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설명 추가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DF46E45-7BEA-C260-5118-6E06F2FB0F17}"/>
              </a:ext>
            </a:extLst>
          </p:cNvPr>
          <p:cNvSpPr/>
          <p:nvPr/>
        </p:nvSpPr>
        <p:spPr>
          <a:xfrm>
            <a:off x="2902229" y="2504851"/>
            <a:ext cx="1144986" cy="46746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149ABC-4C87-16C8-CEE5-813A6A542C3B}"/>
              </a:ext>
            </a:extLst>
          </p:cNvPr>
          <p:cNvSpPr/>
          <p:nvPr/>
        </p:nvSpPr>
        <p:spPr>
          <a:xfrm>
            <a:off x="1571048" y="420149"/>
            <a:ext cx="3964388" cy="59297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Loading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7B3C4-4D7C-9C06-C36F-FD22DA5CD524}"/>
              </a:ext>
            </a:extLst>
          </p:cNvPr>
          <p:cNvSpPr/>
          <p:nvPr/>
        </p:nvSpPr>
        <p:spPr>
          <a:xfrm>
            <a:off x="7371888" y="420149"/>
            <a:ext cx="3969327" cy="5929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1697F-689D-3D4B-8518-E4ACA647AC9B}"/>
              </a:ext>
            </a:extLst>
          </p:cNvPr>
          <p:cNvSpPr/>
          <p:nvPr/>
        </p:nvSpPr>
        <p:spPr>
          <a:xfrm>
            <a:off x="7371888" y="420150"/>
            <a:ext cx="3964388" cy="66791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solidFill>
                  <a:schemeClr val="bg1"/>
                </a:solidFill>
              </a:rPr>
              <a:t>추천 등급 확인하기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2E4B3A-2BFA-83D8-9E5D-22BE95CB5CF6}"/>
              </a:ext>
            </a:extLst>
          </p:cNvPr>
          <p:cNvSpPr/>
          <p:nvPr/>
        </p:nvSpPr>
        <p:spPr>
          <a:xfrm>
            <a:off x="7534229" y="1785870"/>
            <a:ext cx="1482554" cy="1442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등급 사진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1ECBCF-EBA2-8FDA-A090-D231D31CC505}"/>
              </a:ext>
            </a:extLst>
          </p:cNvPr>
          <p:cNvCxnSpPr/>
          <p:nvPr/>
        </p:nvCxnSpPr>
        <p:spPr>
          <a:xfrm>
            <a:off x="11243148" y="1088059"/>
            <a:ext cx="0" cy="526183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694E69A-7C41-8084-5A16-589762D42E55}"/>
              </a:ext>
            </a:extLst>
          </p:cNvPr>
          <p:cNvSpPr/>
          <p:nvPr/>
        </p:nvSpPr>
        <p:spPr>
          <a:xfrm>
            <a:off x="11243148" y="1151668"/>
            <a:ext cx="93093" cy="657653"/>
          </a:xfrm>
          <a:prstGeom prst="roundRect">
            <a:avLst/>
          </a:prstGeom>
          <a:solidFill>
            <a:srgbClr val="C7A1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1DAC9B-932C-D241-F7E0-AB96D92B8570}"/>
              </a:ext>
            </a:extLst>
          </p:cNvPr>
          <p:cNvSpPr/>
          <p:nvPr/>
        </p:nvSpPr>
        <p:spPr>
          <a:xfrm>
            <a:off x="11243148" y="1088059"/>
            <a:ext cx="9309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3D1268-A27C-4D94-24E1-8CF849F198C6}"/>
              </a:ext>
            </a:extLst>
          </p:cNvPr>
          <p:cNvSpPr/>
          <p:nvPr/>
        </p:nvSpPr>
        <p:spPr>
          <a:xfrm>
            <a:off x="11243148" y="6289040"/>
            <a:ext cx="93092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5BAB58-FDAD-6C0F-EEF9-AC020A5F4877}"/>
              </a:ext>
            </a:extLst>
          </p:cNvPr>
          <p:cNvSpPr txBox="1"/>
          <p:nvPr/>
        </p:nvSpPr>
        <p:spPr>
          <a:xfrm>
            <a:off x="9179124" y="1825625"/>
            <a:ext cx="196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~</a:t>
            </a:r>
            <a:r>
              <a:rPr lang="ko-KR" altLang="en-US" sz="1600" dirty="0"/>
              <a:t>세 이상 이용 추천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AE502-72D3-0409-3C26-CCA8F0D1A60F}"/>
              </a:ext>
            </a:extLst>
          </p:cNvPr>
          <p:cNvSpPr txBox="1"/>
          <p:nvPr/>
        </p:nvSpPr>
        <p:spPr>
          <a:xfrm>
            <a:off x="7534225" y="1244909"/>
            <a:ext cx="302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유튜브 제목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521ED-8C64-E0C8-68BD-7CC8631AF430}"/>
              </a:ext>
            </a:extLst>
          </p:cNvPr>
          <p:cNvSpPr txBox="1"/>
          <p:nvPr/>
        </p:nvSpPr>
        <p:spPr>
          <a:xfrm>
            <a:off x="7534226" y="3444902"/>
            <a:ext cx="361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사유</a:t>
            </a:r>
            <a:r>
              <a:rPr lang="en-US" altLang="ko-KR" sz="1600" dirty="0"/>
              <a:t>(</a:t>
            </a:r>
            <a:r>
              <a:rPr lang="ko-KR" altLang="en-US" sz="1600" dirty="0"/>
              <a:t>전체이용가시 나타나지 않음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1269B-11C5-86DA-31B2-23CB4C891EA4}"/>
              </a:ext>
            </a:extLst>
          </p:cNvPr>
          <p:cNvSpPr txBox="1"/>
          <p:nvPr/>
        </p:nvSpPr>
        <p:spPr>
          <a:xfrm>
            <a:off x="7534225" y="3832317"/>
            <a:ext cx="361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&lt;</a:t>
            </a:r>
            <a:r>
              <a:rPr lang="ko-KR" altLang="en-US" sz="1600" dirty="0"/>
              <a:t>문제가 되는 대사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265062-31B5-4A83-B6C2-B4E8E49A8ACC}"/>
              </a:ext>
            </a:extLst>
          </p:cNvPr>
          <p:cNvSpPr txBox="1"/>
          <p:nvPr/>
        </p:nvSpPr>
        <p:spPr>
          <a:xfrm>
            <a:off x="7534225" y="4187175"/>
            <a:ext cx="361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문제가 되는 이유 </a:t>
            </a:r>
            <a:r>
              <a:rPr lang="en-US" altLang="ko-KR" sz="1600" dirty="0"/>
              <a:t>~~~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CB2A25-CFB1-F32B-3762-AB91A70089D2}"/>
              </a:ext>
            </a:extLst>
          </p:cNvPr>
          <p:cNvSpPr txBox="1"/>
          <p:nvPr/>
        </p:nvSpPr>
        <p:spPr>
          <a:xfrm>
            <a:off x="7531426" y="4893371"/>
            <a:ext cx="361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&lt;</a:t>
            </a:r>
            <a:r>
              <a:rPr lang="ko-KR" altLang="en-US" sz="1600" dirty="0"/>
              <a:t>문제가 되는 대사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46E235-11D4-661D-F91F-CF205BDF79CC}"/>
              </a:ext>
            </a:extLst>
          </p:cNvPr>
          <p:cNvSpPr txBox="1"/>
          <p:nvPr/>
        </p:nvSpPr>
        <p:spPr>
          <a:xfrm>
            <a:off x="7531426" y="5248229"/>
            <a:ext cx="361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문제가 되는 이유 </a:t>
            </a:r>
            <a:r>
              <a:rPr lang="en-US" altLang="ko-KR" sz="1600" dirty="0"/>
              <a:t>~~~</a:t>
            </a:r>
            <a:endParaRPr lang="ko-KR" altLang="en-US" sz="16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DE88090-7444-CBF7-97FB-36BD37EB7A4C}"/>
              </a:ext>
            </a:extLst>
          </p:cNvPr>
          <p:cNvCxnSpPr/>
          <p:nvPr/>
        </p:nvCxnSpPr>
        <p:spPr>
          <a:xfrm>
            <a:off x="7502093" y="3356680"/>
            <a:ext cx="3642983" cy="0"/>
          </a:xfrm>
          <a:prstGeom prst="line">
            <a:avLst/>
          </a:prstGeom>
          <a:ln w="25400" cap="rnd">
            <a:solidFill>
              <a:srgbClr val="7030A0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BD33D3-8AD8-9412-810E-3992F485356E}"/>
              </a:ext>
            </a:extLst>
          </p:cNvPr>
          <p:cNvCxnSpPr/>
          <p:nvPr/>
        </p:nvCxnSpPr>
        <p:spPr>
          <a:xfrm>
            <a:off x="7534225" y="1664908"/>
            <a:ext cx="3642983" cy="0"/>
          </a:xfrm>
          <a:prstGeom prst="line">
            <a:avLst/>
          </a:prstGeom>
          <a:ln w="25400" cap="rnd">
            <a:solidFill>
              <a:srgbClr val="7030A0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7B0C9C2-00A9-ABCB-90FF-D6E9AD1791B2}"/>
              </a:ext>
            </a:extLst>
          </p:cNvPr>
          <p:cNvCxnSpPr>
            <a:cxnSpLocks/>
          </p:cNvCxnSpPr>
          <p:nvPr/>
        </p:nvCxnSpPr>
        <p:spPr>
          <a:xfrm>
            <a:off x="7662749" y="3800879"/>
            <a:ext cx="3321669" cy="0"/>
          </a:xfrm>
          <a:prstGeom prst="line">
            <a:avLst/>
          </a:prstGeom>
          <a:ln w="12700" cap="rnd" cmpd="sng">
            <a:solidFill>
              <a:srgbClr val="7030A0">
                <a:alpha val="60000"/>
              </a:srgb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F2326B-871A-12B9-4BA3-E05F2240799A}"/>
              </a:ext>
            </a:extLst>
          </p:cNvPr>
          <p:cNvCxnSpPr>
            <a:cxnSpLocks/>
          </p:cNvCxnSpPr>
          <p:nvPr/>
        </p:nvCxnSpPr>
        <p:spPr>
          <a:xfrm>
            <a:off x="7659949" y="4852544"/>
            <a:ext cx="3321669" cy="0"/>
          </a:xfrm>
          <a:prstGeom prst="line">
            <a:avLst/>
          </a:prstGeom>
          <a:ln w="12700" cap="rnd" cmpd="sng">
            <a:solidFill>
              <a:srgbClr val="7030A0">
                <a:alpha val="60000"/>
              </a:srgb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025324D-2290-80C1-3242-159273B46AF3}"/>
              </a:ext>
            </a:extLst>
          </p:cNvPr>
          <p:cNvCxnSpPr>
            <a:cxnSpLocks/>
          </p:cNvCxnSpPr>
          <p:nvPr/>
        </p:nvCxnSpPr>
        <p:spPr>
          <a:xfrm>
            <a:off x="7659948" y="6006809"/>
            <a:ext cx="3321669" cy="0"/>
          </a:xfrm>
          <a:prstGeom prst="line">
            <a:avLst/>
          </a:prstGeom>
          <a:ln w="12700" cap="rnd" cmpd="sng">
            <a:solidFill>
              <a:srgbClr val="7030A0">
                <a:alpha val="60000"/>
              </a:srgb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198F2C-1882-331C-569A-CFAC41F25E9C}"/>
              </a:ext>
            </a:extLst>
          </p:cNvPr>
          <p:cNvSpPr txBox="1"/>
          <p:nvPr/>
        </p:nvSpPr>
        <p:spPr>
          <a:xfrm>
            <a:off x="9063328" y="6000449"/>
            <a:ext cx="6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…….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D8A177B-51BA-32E6-CFB5-20502A799F08}"/>
              </a:ext>
            </a:extLst>
          </p:cNvPr>
          <p:cNvCxnSpPr>
            <a:cxnSpLocks/>
          </p:cNvCxnSpPr>
          <p:nvPr/>
        </p:nvCxnSpPr>
        <p:spPr>
          <a:xfrm>
            <a:off x="94663" y="2721081"/>
            <a:ext cx="1476385" cy="0"/>
          </a:xfrm>
          <a:prstGeom prst="straightConnector1">
            <a:avLst/>
          </a:prstGeom>
          <a:ln w="38100" cap="sq">
            <a:solidFill>
              <a:schemeClr val="tx1">
                <a:alpha val="65000"/>
              </a:schemeClr>
            </a:solidFill>
            <a:prstDash val="sys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42A1BC4-6655-EEF7-863D-19A5BD567F5A}"/>
              </a:ext>
            </a:extLst>
          </p:cNvPr>
          <p:cNvCxnSpPr>
            <a:cxnSpLocks/>
          </p:cNvCxnSpPr>
          <p:nvPr/>
        </p:nvCxnSpPr>
        <p:spPr>
          <a:xfrm>
            <a:off x="4321571" y="3444902"/>
            <a:ext cx="3050317" cy="0"/>
          </a:xfrm>
          <a:prstGeom prst="straightConnector1">
            <a:avLst/>
          </a:prstGeom>
          <a:ln w="38100" cap="sq">
            <a:solidFill>
              <a:schemeClr val="tx1">
                <a:alpha val="65000"/>
              </a:schemeClr>
            </a:solidFill>
            <a:prstDash val="sys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B196B3-0304-C713-8913-3BAE67021D14}"/>
              </a:ext>
            </a:extLst>
          </p:cNvPr>
          <p:cNvSpPr txBox="1"/>
          <p:nvPr/>
        </p:nvSpPr>
        <p:spPr>
          <a:xfrm>
            <a:off x="5746290" y="3090446"/>
            <a:ext cx="1221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Page</a:t>
            </a:r>
            <a:r>
              <a:rPr lang="ko-KR" altLang="en-US" sz="1600" dirty="0"/>
              <a:t> </a:t>
            </a:r>
            <a:r>
              <a:rPr lang="en-US" altLang="ko-KR" sz="1600" dirty="0"/>
              <a:t>move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4D31-A8AE-4114-0C93-587FE474361F}"/>
              </a:ext>
            </a:extLst>
          </p:cNvPr>
          <p:cNvSpPr txBox="1"/>
          <p:nvPr/>
        </p:nvSpPr>
        <p:spPr>
          <a:xfrm>
            <a:off x="-37955" y="2854692"/>
            <a:ext cx="1604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서버에서</a:t>
            </a:r>
            <a:endParaRPr lang="en-US" altLang="ko-KR" sz="1600" dirty="0"/>
          </a:p>
          <a:p>
            <a:pPr algn="ctr"/>
            <a:r>
              <a:rPr lang="ko-KR" altLang="en-US" sz="1600" dirty="0"/>
              <a:t>정보 받기</a:t>
            </a:r>
            <a:endParaRPr lang="en-US" altLang="ko-KR" sz="1600" dirty="0"/>
          </a:p>
          <a:p>
            <a:pPr algn="ctr"/>
            <a:r>
              <a:rPr lang="en-US" altLang="ko-KR" sz="1600" dirty="0"/>
              <a:t>…….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1600" dirty="0"/>
              <a:t>등급 정보</a:t>
            </a:r>
            <a:endParaRPr lang="en-US" altLang="ko-KR" sz="1600" dirty="0"/>
          </a:p>
          <a:p>
            <a:pPr algn="ctr"/>
            <a:r>
              <a:rPr lang="ko-KR" altLang="en-US" sz="1600" dirty="0"/>
              <a:t>등급 사유</a:t>
            </a:r>
            <a:endParaRPr lang="en-US" altLang="ko-KR" sz="1600" dirty="0"/>
          </a:p>
          <a:p>
            <a:pPr algn="ctr"/>
            <a:r>
              <a:rPr lang="en-US" altLang="ko-KR" sz="1600" dirty="0"/>
              <a:t>-</a:t>
            </a:r>
            <a:r>
              <a:rPr lang="ko-KR" altLang="en-US" sz="1600" dirty="0"/>
              <a:t>대사</a:t>
            </a:r>
            <a:endParaRPr lang="en-US" altLang="ko-KR" sz="1600" dirty="0"/>
          </a:p>
          <a:p>
            <a:pPr algn="ctr"/>
            <a:endParaRPr lang="en-US" altLang="ko-KR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E09281-0900-2A75-DAFB-1E04763F6183}"/>
              </a:ext>
            </a:extLst>
          </p:cNvPr>
          <p:cNvSpPr txBox="1"/>
          <p:nvPr/>
        </p:nvSpPr>
        <p:spPr>
          <a:xfrm>
            <a:off x="307687" y="2134980"/>
            <a:ext cx="927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Loading</a:t>
            </a:r>
          </a:p>
          <a:p>
            <a:pPr algn="ctr"/>
            <a:r>
              <a:rPr lang="en-US" altLang="ko-KR" sz="1600" dirty="0"/>
              <a:t>page</a:t>
            </a:r>
            <a:endParaRPr lang="ko-KR" altLang="en-US" sz="16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903D10-30E7-6CDE-0CFC-C63898950EAC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11243148" y="1480495"/>
            <a:ext cx="93093" cy="0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0FD0F1B-C69D-1E7D-2DB9-38CACD23CF17}"/>
              </a:ext>
            </a:extLst>
          </p:cNvPr>
          <p:cNvCxnSpPr/>
          <p:nvPr/>
        </p:nvCxnSpPr>
        <p:spPr>
          <a:xfrm>
            <a:off x="11243148" y="1537605"/>
            <a:ext cx="93093" cy="0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D15584-8255-648D-F865-F974C0ACA39B}"/>
              </a:ext>
            </a:extLst>
          </p:cNvPr>
          <p:cNvCxnSpPr/>
          <p:nvPr/>
        </p:nvCxnSpPr>
        <p:spPr>
          <a:xfrm>
            <a:off x="11243147" y="1424501"/>
            <a:ext cx="93093" cy="0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0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111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UI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셋</dc:title>
  <dc:creator>김 재우</dc:creator>
  <cp:lastModifiedBy>김 재우</cp:lastModifiedBy>
  <cp:revision>16</cp:revision>
  <dcterms:created xsi:type="dcterms:W3CDTF">2023-03-27T15:15:43Z</dcterms:created>
  <dcterms:modified xsi:type="dcterms:W3CDTF">2023-03-27T15:55:02Z</dcterms:modified>
</cp:coreProperties>
</file>