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8" r:id="rId2"/>
    <p:sldId id="334" r:id="rId3"/>
    <p:sldId id="336" r:id="rId4"/>
    <p:sldId id="333" r:id="rId5"/>
    <p:sldId id="335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1885" autoAdjust="0"/>
  </p:normalViewPr>
  <p:slideViewPr>
    <p:cSldViewPr snapToGrid="0">
      <p:cViewPr varScale="1">
        <p:scale>
          <a:sx n="96" d="100"/>
          <a:sy n="96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9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036D-0C46-43AD-ACBA-C2C3C2AE4221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FE92-7860-44A2-8BC6-B1ABEA11B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9"/>
          <a:stretch/>
        </p:blipFill>
        <p:spPr>
          <a:xfrm rot="10800000">
            <a:off x="0" y="3631"/>
            <a:ext cx="9144000" cy="5193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7"/>
          <a:stretch/>
        </p:blipFill>
        <p:spPr>
          <a:xfrm>
            <a:off x="0" y="4053526"/>
            <a:ext cx="9144000" cy="2800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0633"/>
            <a:ext cx="7772400" cy="9391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225202"/>
            <a:ext cx="804041" cy="7666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68029" y="6106933"/>
            <a:ext cx="1207941" cy="2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8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9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478"/>
          <a:stretch/>
        </p:blipFill>
        <p:spPr>
          <a:xfrm>
            <a:off x="152400" y="649606"/>
            <a:ext cx="8791575" cy="457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0" y="24071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"/>
            <a:ext cx="9144000" cy="6850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7803643" y="-11675882"/>
            <a:ext cx="84751286" cy="302097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7680119" y="-11523482"/>
            <a:ext cx="84751286" cy="302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240"/>
          <a:stretch/>
        </p:blipFill>
        <p:spPr>
          <a:xfrm>
            <a:off x="190500" y="782956"/>
            <a:ext cx="8791575" cy="45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70" y="37406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5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63DE-5DA2-4E2A-AE3E-071E38C44CB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venapp.io/view/nebWq4AOJrd185IoOPBRAORnDXi1iHRZ/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903" y="136084"/>
            <a:ext cx="7693742" cy="5128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j-ea"/>
              </a:rPr>
              <a:t>AGV </a:t>
            </a:r>
            <a:r>
              <a:rPr lang="ko-KR" altLang="en-US" sz="3200" b="1" dirty="0" err="1" smtClean="0">
                <a:latin typeface="+mj-ea"/>
              </a:rPr>
              <a:t>조작부앱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73" y="845000"/>
            <a:ext cx="4699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AGV </a:t>
            </a:r>
            <a:r>
              <a:rPr lang="ko-KR" altLang="en-US" sz="2000" b="1" dirty="0" err="1" smtClean="0">
                <a:latin typeface="+mn-ea"/>
              </a:rPr>
              <a:t>조작부앱</a:t>
            </a:r>
            <a:r>
              <a:rPr lang="ko-KR" altLang="en-US" sz="2000" b="1" dirty="0" smtClean="0">
                <a:latin typeface="+mn-ea"/>
              </a:rPr>
              <a:t>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프로토콜 협의 및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UI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검토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블루투스 및 프로토콜 구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(~4/3)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UI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 구현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(~4/17)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신규 </a:t>
            </a:r>
            <a:r>
              <a:rPr lang="en-US" altLang="ko-KR" sz="2000" b="1" dirty="0" smtClean="0">
                <a:latin typeface="+mn-ea"/>
              </a:rPr>
              <a:t>UI </a:t>
            </a:r>
            <a:r>
              <a:rPr lang="ko-KR" altLang="en-US" sz="2000" b="1" dirty="0" smtClean="0">
                <a:latin typeface="+mn-ea"/>
              </a:rPr>
              <a:t>적용</a:t>
            </a:r>
            <a:r>
              <a:rPr lang="en-US" altLang="ko-KR" sz="2000" b="1" dirty="0" smtClean="0">
                <a:latin typeface="+mn-ea"/>
              </a:rPr>
              <a:t>(~4/29)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디버깅 및 데모 대응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92413" y="648929"/>
            <a:ext cx="2113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200" i="1" dirty="0"/>
              <a:t>Assignee</a:t>
            </a:r>
            <a:r>
              <a:rPr lang="en-US" altLang="ko-KR" sz="1200" i="1" dirty="0" smtClean="0"/>
              <a:t>:  </a:t>
            </a:r>
            <a:r>
              <a:rPr lang="ko-KR" altLang="ko-KR" sz="1200" dirty="0" smtClean="0">
                <a:latin typeface="+mn-ea"/>
              </a:rPr>
              <a:t>김준철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권란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59817" y="3764894"/>
            <a:ext cx="6459844" cy="2884384"/>
          </a:xfrm>
          <a:prstGeom prst="roundRect">
            <a:avLst/>
          </a:prstGeom>
          <a:noFill/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2037" tIns="41051" rIns="82037" bIns="41051" anchor="t"/>
          <a:lstStyle/>
          <a:p>
            <a:pPr algn="ctr" defTabSz="862013" eaLnBrk="0" latinLnBrk="0" hangingPunct="0">
              <a:spcBef>
                <a:spcPct val="0"/>
              </a:spcBef>
              <a:buFont typeface="Arial" pitchFamily="34" charset="0"/>
              <a:buNone/>
            </a:pPr>
            <a:endParaRPr lang="en-US" altLang="ko-KR" sz="2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eiryo UI" panose="020B0604030504040204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6413" y="787428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주요 기능 </a:t>
            </a:r>
            <a:r>
              <a:rPr lang="en-US" altLang="ko-KR" sz="20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rgbClr val="0000FF"/>
                </a:solidFill>
                <a:latin typeface="+mn-ea"/>
              </a:rPr>
              <a:t>블투투스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기반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AGV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조작 및 상태표시</a:t>
            </a:r>
            <a:endParaRPr lang="en-US" altLang="ko-KR" sz="2000" b="1" dirty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제어</a:t>
            </a:r>
            <a:r>
              <a:rPr lang="en-US" altLang="ko-KR" b="1" dirty="0" smtClean="0">
                <a:latin typeface="+mn-ea"/>
              </a:rPr>
              <a:t>: AGV </a:t>
            </a:r>
            <a:r>
              <a:rPr lang="ko-KR" altLang="en-US" b="1" dirty="0" err="1" smtClean="0">
                <a:latin typeface="+mn-ea"/>
              </a:rPr>
              <a:t>모드설정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+mn-ea"/>
              </a:rPr>
              <a:t>상태</a:t>
            </a:r>
            <a:r>
              <a:rPr lang="en-US" altLang="ko-KR" b="1" dirty="0" smtClean="0">
                <a:latin typeface="+mn-ea"/>
              </a:rPr>
              <a:t>: AGV </a:t>
            </a:r>
            <a:r>
              <a:rPr lang="ko-KR" altLang="en-US" b="1" dirty="0" err="1" smtClean="0">
                <a:latin typeface="+mn-ea"/>
              </a:rPr>
              <a:t>동작모드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및 상태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2" y="3840473"/>
            <a:ext cx="4662854" cy="27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903" y="136084"/>
            <a:ext cx="7693742" cy="5128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+mj-ea"/>
              </a:rPr>
              <a:t>블루투스 및 프로토콜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03" y="803195"/>
            <a:ext cx="8708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HC-06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블루투스 모듈과 통신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Device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와 </a:t>
            </a:r>
            <a:r>
              <a:rPr lang="ko-KR" altLang="en-US" sz="2000" b="1" dirty="0" err="1" smtClean="0">
                <a:latin typeface="+mn-ea"/>
                <a:ea typeface="맑은 고딕" panose="020B0503020000020004" pitchFamily="50" charset="-127"/>
              </a:rPr>
              <a:t>페이링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필요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(AGV099)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프로토콜 구현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50700"/>
              </p:ext>
            </p:extLst>
          </p:nvPr>
        </p:nvGraphicFramePr>
        <p:xfrm>
          <a:off x="5406887" y="1297687"/>
          <a:ext cx="3424676" cy="5291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561">
                  <a:extLst>
                    <a:ext uri="{9D8B030D-6E8A-4147-A177-3AD203B41FA5}">
                      <a16:colId xmlns:a16="http://schemas.microsoft.com/office/drawing/2014/main" val="605159300"/>
                    </a:ext>
                  </a:extLst>
                </a:gridCol>
                <a:gridCol w="2666115">
                  <a:extLst>
                    <a:ext uri="{9D8B030D-6E8A-4147-A177-3AD203B41FA5}">
                      <a16:colId xmlns:a16="http://schemas.microsoft.com/office/drawing/2014/main" val="3039060127"/>
                    </a:ext>
                  </a:extLst>
                </a:gridCol>
              </a:tblGrid>
              <a:tr h="182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설 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234756341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$EDRV,0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모드에서 엔진 주행 멈춤 명령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313868788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$EDRV,1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모드에서 엔진 주행 시작 명령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432759098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744407661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$DMOD,0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231889242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$DMOD,1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유선 추종모드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746072023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$DMOD,2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무선 추종모드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90885714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370580052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$RNEW,0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상태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85385596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35316935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#EDRV,0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멈춤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195541213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#EDRV,1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시작</a:t>
                      </a:r>
                      <a:r>
                        <a:rPr lang="en-US" altLang="ko-KR" sz="800" u="none" strike="noStrike">
                          <a:effectLst/>
                        </a:rPr>
                        <a:t>(Low Speed)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101816475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#EDRV,2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시작</a:t>
                      </a:r>
                      <a:r>
                        <a:rPr lang="en-US" altLang="ko-KR" sz="800" u="none" strike="noStrike">
                          <a:effectLst/>
                        </a:rPr>
                        <a:t>(Normal Speed)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913101646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#EDRV,3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시작</a:t>
                      </a:r>
                      <a:r>
                        <a:rPr lang="en-US" altLang="ko-KR" sz="800" u="none" strike="noStrike">
                          <a:effectLst/>
                        </a:rPr>
                        <a:t>(High Speed)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512717053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4062151558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#ECMU,0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엔진 통신 정상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4064878223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#ECMU,1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엔진 통신 불량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955319309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512692085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#LFLW,0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감지 센서 정상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07841228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#LFLW,1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감지 센서 통신 불량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594684768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#LFLW,2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감지 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313940881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138574849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#BUMP,0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범퍼 센서 정상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08019416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#BUMP,1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범퍼 센서 충돌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587968542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822211645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#SONI,0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초음파센서 장해물 감지 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14289299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#SONI,1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초음파센서 장해물 감지 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964951083"/>
                  </a:ext>
                </a:extLst>
              </a:tr>
              <a:tr h="154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683530454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#DMOD,0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트레이서 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3164253224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#DMOD,1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유선 추종모드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526501694"/>
                  </a:ext>
                </a:extLst>
              </a:tr>
              <a:tr h="174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#DMOD,2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무선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추종모드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6387269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2" y="3357188"/>
            <a:ext cx="4529137" cy="3162881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060069" y="3662809"/>
            <a:ext cx="975217" cy="1465782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903" y="136084"/>
            <a:ext cx="7693742" cy="5128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j-ea"/>
              </a:rPr>
              <a:t>UI </a:t>
            </a:r>
            <a:r>
              <a:rPr lang="ko-KR" altLang="en-US" sz="3200" b="1" dirty="0" smtClean="0">
                <a:latin typeface="+mj-ea"/>
              </a:rPr>
              <a:t>프로토타이핑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03" y="803195"/>
            <a:ext cx="8035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▶ AGV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앱 기능에 대한 프로토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타이핑 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카카오에서 제공하는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Oven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사용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hlinkClick r:id="rId2"/>
              </a:rPr>
              <a:t>https://ovenapp.io/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3" y="3025471"/>
            <a:ext cx="4121840" cy="3297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781" y="3025471"/>
            <a:ext cx="4091959" cy="32974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5266" y="2250123"/>
            <a:ext cx="8486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33333"/>
                </a:solidFill>
                <a:latin typeface="Courier New" panose="02070309020205020404" pitchFamily="49" charset="0"/>
                <a:hlinkClick r:id="rId5"/>
              </a:rPr>
              <a:t>https://ovenapp.io/view/nebWq4AOJrd185IoOPBRAORnDXi1iHRZ/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0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903" y="136084"/>
            <a:ext cx="7693742" cy="5128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j-ea"/>
              </a:rPr>
              <a:t>UI </a:t>
            </a:r>
            <a:r>
              <a:rPr lang="ko-KR" altLang="en-US" sz="3200" b="1" dirty="0" smtClean="0">
                <a:latin typeface="+mj-ea"/>
              </a:rPr>
              <a:t>디자인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03" y="803195"/>
            <a:ext cx="785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▶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UI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디자인 이미지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- </a:t>
            </a:r>
            <a:r>
              <a:rPr lang="ko-KR" altLang="en-US" sz="2000" b="1" dirty="0" err="1" smtClean="0">
                <a:latin typeface="+mn-ea"/>
                <a:ea typeface="맑은 고딕" panose="020B0503020000020004" pitchFamily="50" charset="-127"/>
              </a:rPr>
              <a:t>권란연구원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" y="1511459"/>
            <a:ext cx="3950737" cy="25543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40" y="3508852"/>
            <a:ext cx="5070360" cy="3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903" y="136084"/>
            <a:ext cx="7693742" cy="5128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+mj-ea"/>
              </a:rPr>
              <a:t>앱 </a:t>
            </a:r>
            <a:r>
              <a:rPr lang="en-US" altLang="ko-KR" sz="3200" b="1" dirty="0" smtClean="0">
                <a:latin typeface="+mj-ea"/>
              </a:rPr>
              <a:t>UI</a:t>
            </a:r>
            <a:endParaRPr lang="ko-KR" altLang="en-US" sz="3200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03" y="803195"/>
            <a:ext cx="785821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▶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앱 </a:t>
            </a:r>
            <a:r>
              <a:rPr lang="ko-KR" altLang="en-US" sz="2000" b="1" dirty="0" err="1" smtClean="0">
                <a:latin typeface="+mn-ea"/>
                <a:ea typeface="맑은 고딕" panose="020B0503020000020004" pitchFamily="50" charset="-127"/>
              </a:rPr>
              <a:t>캡쳐화면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" y="1511460"/>
            <a:ext cx="3584167" cy="21163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33" y="3707296"/>
            <a:ext cx="5375067" cy="3150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8933" y="3173888"/>
            <a:ext cx="5305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신규 </a:t>
            </a:r>
            <a:r>
              <a:rPr lang="en-US" altLang="ko-KR" sz="2000" b="1" dirty="0" smtClean="0">
                <a:latin typeface="+mn-ea"/>
                <a:ea typeface="맑은 고딕" panose="020B0503020000020004" pitchFamily="50" charset="-127"/>
              </a:rPr>
              <a:t>UI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디자인 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적용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7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11581</TotalTime>
  <Words>275</Words>
  <Application>Microsoft Office PowerPoint</Application>
  <PresentationFormat>화면 슬라이드 쇼(4:3)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Meiryo UI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손형호(경영기획담당)</dc:creator>
  <cp:lastModifiedBy>김준철(시스템화상설계담당)</cp:lastModifiedBy>
  <cp:revision>335</cp:revision>
  <cp:lastPrinted>2020-01-07T01:04:38Z</cp:lastPrinted>
  <dcterms:created xsi:type="dcterms:W3CDTF">2019-01-02T07:15:19Z</dcterms:created>
  <dcterms:modified xsi:type="dcterms:W3CDTF">2020-04-27T03:43:28Z</dcterms:modified>
</cp:coreProperties>
</file>