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2"/>
  </p:notesMasterIdLst>
  <p:sldIdLst>
    <p:sldId id="258" r:id="rId2"/>
    <p:sldId id="256" r:id="rId3"/>
    <p:sldId id="265" r:id="rId4"/>
    <p:sldId id="259" r:id="rId5"/>
    <p:sldId id="257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3" roundtripDataSignature="AMtx7miUoIhLBaMnZVkcjgWgcWEauPWFt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  <a:srgbClr val="2B4D89"/>
    <a:srgbClr val="003399"/>
    <a:srgbClr val="000066"/>
    <a:srgbClr val="6699FF"/>
    <a:srgbClr val="A50021"/>
    <a:srgbClr val="FF9999"/>
    <a:srgbClr val="FFCCCC"/>
    <a:srgbClr val="3366FF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DB91A13-411C-4294-B67F-8934BDA04EF5}" v="185" dt="2022-03-04T02:44:21.7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7438" autoAdjust="0"/>
  </p:normalViewPr>
  <p:slideViewPr>
    <p:cSldViewPr snapToGrid="0">
      <p:cViewPr varScale="1">
        <p:scale>
          <a:sx n="160" d="100"/>
          <a:sy n="160" d="100"/>
        </p:scale>
        <p:origin x="29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customschemas.google.com/relationships/presentationmetadata" Target="metadata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k Ho" userId="1741b9f67c2bc161" providerId="LiveId" clId="{3DB91A13-411C-4294-B67F-8934BDA04EF5}"/>
    <pc:docChg chg="undo redo custSel addSld delSld modSld sldOrd">
      <pc:chgData name="Suk Ho" userId="1741b9f67c2bc161" providerId="LiveId" clId="{3DB91A13-411C-4294-B67F-8934BDA04EF5}" dt="2022-03-04T04:25:23.245" v="3011" actId="478"/>
      <pc:docMkLst>
        <pc:docMk/>
      </pc:docMkLst>
      <pc:sldChg chg="addSp delSp modSp mod modShow">
        <pc:chgData name="Suk Ho" userId="1741b9f67c2bc161" providerId="LiveId" clId="{3DB91A13-411C-4294-B67F-8934BDA04EF5}" dt="2022-03-04T01:11:46.685" v="974" actId="729"/>
        <pc:sldMkLst>
          <pc:docMk/>
          <pc:sldMk cId="0" sldId="256"/>
        </pc:sldMkLst>
        <pc:spChg chg="add mod">
          <ac:chgData name="Suk Ho" userId="1741b9f67c2bc161" providerId="LiveId" clId="{3DB91A13-411C-4294-B67F-8934BDA04EF5}" dt="2022-03-03T06:24:21.886" v="330" actId="208"/>
          <ac:spMkLst>
            <pc:docMk/>
            <pc:sldMk cId="0" sldId="256"/>
            <ac:spMk id="2" creationId="{8E13D72D-6B4D-423D-8670-795CE0B364BB}"/>
          </ac:spMkLst>
        </pc:spChg>
        <pc:spChg chg="add mod">
          <ac:chgData name="Suk Ho" userId="1741b9f67c2bc161" providerId="LiveId" clId="{3DB91A13-411C-4294-B67F-8934BDA04EF5}" dt="2022-03-03T06:24:26.075" v="331" actId="208"/>
          <ac:spMkLst>
            <pc:docMk/>
            <pc:sldMk cId="0" sldId="256"/>
            <ac:spMk id="29" creationId="{B3F94C10-9DC5-440D-AB39-B05B31F784E0}"/>
          </ac:spMkLst>
        </pc:spChg>
        <pc:spChg chg="add mod">
          <ac:chgData name="Suk Ho" userId="1741b9f67c2bc161" providerId="LiveId" clId="{3DB91A13-411C-4294-B67F-8934BDA04EF5}" dt="2022-03-03T06:24:28.585" v="332" actId="208"/>
          <ac:spMkLst>
            <pc:docMk/>
            <pc:sldMk cId="0" sldId="256"/>
            <ac:spMk id="30" creationId="{4FA6C303-1639-4562-88AA-E06118A35F9C}"/>
          </ac:spMkLst>
        </pc:spChg>
        <pc:spChg chg="mod">
          <ac:chgData name="Suk Ho" userId="1741b9f67c2bc161" providerId="LiveId" clId="{3DB91A13-411C-4294-B67F-8934BDA04EF5}" dt="2022-03-03T06:06:49.089" v="159" actId="692"/>
          <ac:spMkLst>
            <pc:docMk/>
            <pc:sldMk cId="0" sldId="256"/>
            <ac:spMk id="84" creationId="{00000000-0000-0000-0000-000000000000}"/>
          </ac:spMkLst>
        </pc:spChg>
        <pc:spChg chg="mod">
          <ac:chgData name="Suk Ho" userId="1741b9f67c2bc161" providerId="LiveId" clId="{3DB91A13-411C-4294-B67F-8934BDA04EF5}" dt="2022-03-03T06:02:45.074" v="89" actId="692"/>
          <ac:spMkLst>
            <pc:docMk/>
            <pc:sldMk cId="0" sldId="256"/>
            <ac:spMk id="85" creationId="{00000000-0000-0000-0000-000000000000}"/>
          </ac:spMkLst>
        </pc:spChg>
        <pc:spChg chg="mod">
          <ac:chgData name="Suk Ho" userId="1741b9f67c2bc161" providerId="LiveId" clId="{3DB91A13-411C-4294-B67F-8934BDA04EF5}" dt="2022-03-03T06:16:15.905" v="244" actId="1076"/>
          <ac:spMkLst>
            <pc:docMk/>
            <pc:sldMk cId="0" sldId="256"/>
            <ac:spMk id="86" creationId="{00000000-0000-0000-0000-000000000000}"/>
          </ac:spMkLst>
        </pc:spChg>
        <pc:spChg chg="mod">
          <ac:chgData name="Suk Ho" userId="1741b9f67c2bc161" providerId="LiveId" clId="{3DB91A13-411C-4294-B67F-8934BDA04EF5}" dt="2022-03-03T06:16:18.151" v="245" actId="1038"/>
          <ac:spMkLst>
            <pc:docMk/>
            <pc:sldMk cId="0" sldId="256"/>
            <ac:spMk id="87" creationId="{00000000-0000-0000-0000-000000000000}"/>
          </ac:spMkLst>
        </pc:spChg>
        <pc:spChg chg="mod">
          <ac:chgData name="Suk Ho" userId="1741b9f67c2bc161" providerId="LiveId" clId="{3DB91A13-411C-4294-B67F-8934BDA04EF5}" dt="2022-03-03T06:18:08.417" v="280" actId="14100"/>
          <ac:spMkLst>
            <pc:docMk/>
            <pc:sldMk cId="0" sldId="256"/>
            <ac:spMk id="88" creationId="{00000000-0000-0000-0000-000000000000}"/>
          </ac:spMkLst>
        </pc:spChg>
        <pc:spChg chg="mod">
          <ac:chgData name="Suk Ho" userId="1741b9f67c2bc161" providerId="LiveId" clId="{3DB91A13-411C-4294-B67F-8934BDA04EF5}" dt="2022-03-03T06:38:26.922" v="364" actId="1035"/>
          <ac:spMkLst>
            <pc:docMk/>
            <pc:sldMk cId="0" sldId="256"/>
            <ac:spMk id="89" creationId="{00000000-0000-0000-0000-000000000000}"/>
          </ac:spMkLst>
        </pc:spChg>
        <pc:spChg chg="mod ord">
          <ac:chgData name="Suk Ho" userId="1741b9f67c2bc161" providerId="LiveId" clId="{3DB91A13-411C-4294-B67F-8934BDA04EF5}" dt="2022-03-03T06:36:43.874" v="346" actId="6549"/>
          <ac:spMkLst>
            <pc:docMk/>
            <pc:sldMk cId="0" sldId="256"/>
            <ac:spMk id="90" creationId="{00000000-0000-0000-0000-000000000000}"/>
          </ac:spMkLst>
        </pc:spChg>
        <pc:spChg chg="mod">
          <ac:chgData name="Suk Ho" userId="1741b9f67c2bc161" providerId="LiveId" clId="{3DB91A13-411C-4294-B67F-8934BDA04EF5}" dt="2022-03-03T06:38:26.922" v="364" actId="1035"/>
          <ac:spMkLst>
            <pc:docMk/>
            <pc:sldMk cId="0" sldId="256"/>
            <ac:spMk id="91" creationId="{00000000-0000-0000-0000-000000000000}"/>
          </ac:spMkLst>
        </pc:spChg>
        <pc:spChg chg="mod">
          <ac:chgData name="Suk Ho" userId="1741b9f67c2bc161" providerId="LiveId" clId="{3DB91A13-411C-4294-B67F-8934BDA04EF5}" dt="2022-03-03T06:38:26.922" v="364" actId="1035"/>
          <ac:spMkLst>
            <pc:docMk/>
            <pc:sldMk cId="0" sldId="256"/>
            <ac:spMk id="92" creationId="{00000000-0000-0000-0000-000000000000}"/>
          </ac:spMkLst>
        </pc:spChg>
        <pc:spChg chg="mod">
          <ac:chgData name="Suk Ho" userId="1741b9f67c2bc161" providerId="LiveId" clId="{3DB91A13-411C-4294-B67F-8934BDA04EF5}" dt="2022-03-03T06:25:24.159" v="338" actId="12"/>
          <ac:spMkLst>
            <pc:docMk/>
            <pc:sldMk cId="0" sldId="256"/>
            <ac:spMk id="93" creationId="{00000000-0000-0000-0000-000000000000}"/>
          </ac:spMkLst>
        </pc:spChg>
        <pc:spChg chg="mod">
          <ac:chgData name="Suk Ho" userId="1741b9f67c2bc161" providerId="LiveId" clId="{3DB91A13-411C-4294-B67F-8934BDA04EF5}" dt="2022-03-03T06:17:40.732" v="270" actId="1038"/>
          <ac:spMkLst>
            <pc:docMk/>
            <pc:sldMk cId="0" sldId="256"/>
            <ac:spMk id="94" creationId="{00000000-0000-0000-0000-000000000000}"/>
          </ac:spMkLst>
        </pc:spChg>
        <pc:spChg chg="mod">
          <ac:chgData name="Suk Ho" userId="1741b9f67c2bc161" providerId="LiveId" clId="{3DB91A13-411C-4294-B67F-8934BDA04EF5}" dt="2022-03-03T06:25:38.061" v="341" actId="12"/>
          <ac:spMkLst>
            <pc:docMk/>
            <pc:sldMk cId="0" sldId="256"/>
            <ac:spMk id="96" creationId="{00000000-0000-0000-0000-000000000000}"/>
          </ac:spMkLst>
        </pc:spChg>
        <pc:spChg chg="mod">
          <ac:chgData name="Suk Ho" userId="1741b9f67c2bc161" providerId="LiveId" clId="{3DB91A13-411C-4294-B67F-8934BDA04EF5}" dt="2022-03-03T06:26:40.550" v="342" actId="12"/>
          <ac:spMkLst>
            <pc:docMk/>
            <pc:sldMk cId="0" sldId="256"/>
            <ac:spMk id="99" creationId="{00000000-0000-0000-0000-000000000000}"/>
          </ac:spMkLst>
        </pc:spChg>
        <pc:spChg chg="mod">
          <ac:chgData name="Suk Ho" userId="1741b9f67c2bc161" providerId="LiveId" clId="{3DB91A13-411C-4294-B67F-8934BDA04EF5}" dt="2022-03-03T06:17:55.403" v="279" actId="1035"/>
          <ac:spMkLst>
            <pc:docMk/>
            <pc:sldMk cId="0" sldId="256"/>
            <ac:spMk id="100" creationId="{00000000-0000-0000-0000-000000000000}"/>
          </ac:spMkLst>
        </pc:spChg>
        <pc:spChg chg="mod ord">
          <ac:chgData name="Suk Ho" userId="1741b9f67c2bc161" providerId="LiveId" clId="{3DB91A13-411C-4294-B67F-8934BDA04EF5}" dt="2022-03-03T06:36:57.010" v="348" actId="207"/>
          <ac:spMkLst>
            <pc:docMk/>
            <pc:sldMk cId="0" sldId="256"/>
            <ac:spMk id="101" creationId="{00000000-0000-0000-0000-000000000000}"/>
          </ac:spMkLst>
        </pc:spChg>
        <pc:spChg chg="mod">
          <ac:chgData name="Suk Ho" userId="1741b9f67c2bc161" providerId="LiveId" clId="{3DB91A13-411C-4294-B67F-8934BDA04EF5}" dt="2022-03-03T06:37:58.579" v="357" actId="1035"/>
          <ac:spMkLst>
            <pc:docMk/>
            <pc:sldMk cId="0" sldId="256"/>
            <ac:spMk id="102" creationId="{00000000-0000-0000-0000-000000000000}"/>
          </ac:spMkLst>
        </pc:spChg>
        <pc:spChg chg="mod">
          <ac:chgData name="Suk Ho" userId="1741b9f67c2bc161" providerId="LiveId" clId="{3DB91A13-411C-4294-B67F-8934BDA04EF5}" dt="2022-03-03T06:40:11.621" v="462" actId="6549"/>
          <ac:spMkLst>
            <pc:docMk/>
            <pc:sldMk cId="0" sldId="256"/>
            <ac:spMk id="103" creationId="{00000000-0000-0000-0000-000000000000}"/>
          </ac:spMkLst>
        </pc:spChg>
        <pc:spChg chg="mod">
          <ac:chgData name="Suk Ho" userId="1741b9f67c2bc161" providerId="LiveId" clId="{3DB91A13-411C-4294-B67F-8934BDA04EF5}" dt="2022-03-03T06:37:58.579" v="357" actId="1035"/>
          <ac:spMkLst>
            <pc:docMk/>
            <pc:sldMk cId="0" sldId="256"/>
            <ac:spMk id="104" creationId="{00000000-0000-0000-0000-000000000000}"/>
          </ac:spMkLst>
        </pc:spChg>
        <pc:spChg chg="mod">
          <ac:chgData name="Suk Ho" userId="1741b9f67c2bc161" providerId="LiveId" clId="{3DB91A13-411C-4294-B67F-8934BDA04EF5}" dt="2022-03-03T06:40:03.797" v="441" actId="6549"/>
          <ac:spMkLst>
            <pc:docMk/>
            <pc:sldMk cId="0" sldId="256"/>
            <ac:spMk id="105" creationId="{00000000-0000-0000-0000-000000000000}"/>
          </ac:spMkLst>
        </pc:spChg>
        <pc:spChg chg="mod">
          <ac:chgData name="Suk Ho" userId="1741b9f67c2bc161" providerId="LiveId" clId="{3DB91A13-411C-4294-B67F-8934BDA04EF5}" dt="2022-03-03T06:39:17.470" v="391"/>
          <ac:spMkLst>
            <pc:docMk/>
            <pc:sldMk cId="0" sldId="256"/>
            <ac:spMk id="106" creationId="{00000000-0000-0000-0000-000000000000}"/>
          </ac:spMkLst>
        </pc:spChg>
        <pc:spChg chg="mod">
          <ac:chgData name="Suk Ho" userId="1741b9f67c2bc161" providerId="LiveId" clId="{3DB91A13-411C-4294-B67F-8934BDA04EF5}" dt="2022-03-03T06:39:13.190" v="375" actId="20577"/>
          <ac:spMkLst>
            <pc:docMk/>
            <pc:sldMk cId="0" sldId="256"/>
            <ac:spMk id="108" creationId="{00000000-0000-0000-0000-000000000000}"/>
          </ac:spMkLst>
        </pc:spChg>
        <pc:spChg chg="mod">
          <ac:chgData name="Suk Ho" userId="1741b9f67c2bc161" providerId="LiveId" clId="{3DB91A13-411C-4294-B67F-8934BDA04EF5}" dt="2022-03-03T06:39:11.749" v="373" actId="6549"/>
          <ac:spMkLst>
            <pc:docMk/>
            <pc:sldMk cId="0" sldId="256"/>
            <ac:spMk id="109" creationId="{00000000-0000-0000-0000-000000000000}"/>
          </ac:spMkLst>
        </pc:spChg>
        <pc:cxnChg chg="del">
          <ac:chgData name="Suk Ho" userId="1741b9f67c2bc161" providerId="LiveId" clId="{3DB91A13-411C-4294-B67F-8934BDA04EF5}" dt="2022-03-03T06:07:28.274" v="168" actId="478"/>
          <ac:cxnSpMkLst>
            <pc:docMk/>
            <pc:sldMk cId="0" sldId="256"/>
            <ac:cxnSpMk id="95" creationId="{00000000-0000-0000-0000-000000000000}"/>
          </ac:cxnSpMkLst>
        </pc:cxnChg>
        <pc:cxnChg chg="del">
          <ac:chgData name="Suk Ho" userId="1741b9f67c2bc161" providerId="LiveId" clId="{3DB91A13-411C-4294-B67F-8934BDA04EF5}" dt="2022-03-03T06:07:27.271" v="167" actId="478"/>
          <ac:cxnSpMkLst>
            <pc:docMk/>
            <pc:sldMk cId="0" sldId="256"/>
            <ac:cxnSpMk id="98" creationId="{00000000-0000-0000-0000-000000000000}"/>
          </ac:cxnSpMkLst>
        </pc:cxnChg>
        <pc:cxnChg chg="del">
          <ac:chgData name="Suk Ho" userId="1741b9f67c2bc161" providerId="LiveId" clId="{3DB91A13-411C-4294-B67F-8934BDA04EF5}" dt="2022-03-03T06:07:29.915" v="169" actId="478"/>
          <ac:cxnSpMkLst>
            <pc:docMk/>
            <pc:sldMk cId="0" sldId="256"/>
            <ac:cxnSpMk id="107" creationId="{00000000-0000-0000-0000-000000000000}"/>
          </ac:cxnSpMkLst>
        </pc:cxnChg>
      </pc:sldChg>
      <pc:sldChg chg="delSp modSp add del mod">
        <pc:chgData name="Suk Ho" userId="1741b9f67c2bc161" providerId="LiveId" clId="{3DB91A13-411C-4294-B67F-8934BDA04EF5}" dt="2022-03-03T06:55:57.939" v="520" actId="47"/>
        <pc:sldMkLst>
          <pc:docMk/>
          <pc:sldMk cId="120899702" sldId="257"/>
        </pc:sldMkLst>
        <pc:spChg chg="del mod">
          <ac:chgData name="Suk Ho" userId="1741b9f67c2bc161" providerId="LiveId" clId="{3DB91A13-411C-4294-B67F-8934BDA04EF5}" dt="2022-03-03T06:55:54.513" v="518" actId="478"/>
          <ac:spMkLst>
            <pc:docMk/>
            <pc:sldMk cId="120899702" sldId="257"/>
            <ac:spMk id="2" creationId="{8E13D72D-6B4D-423D-8670-795CE0B364BB}"/>
          </ac:spMkLst>
        </pc:spChg>
        <pc:spChg chg="del mod">
          <ac:chgData name="Suk Ho" userId="1741b9f67c2bc161" providerId="LiveId" clId="{3DB91A13-411C-4294-B67F-8934BDA04EF5}" dt="2022-03-03T06:55:54.513" v="518" actId="478"/>
          <ac:spMkLst>
            <pc:docMk/>
            <pc:sldMk cId="120899702" sldId="257"/>
            <ac:spMk id="29" creationId="{B3F94C10-9DC5-440D-AB39-B05B31F784E0}"/>
          </ac:spMkLst>
        </pc:spChg>
        <pc:spChg chg="del mod">
          <ac:chgData name="Suk Ho" userId="1741b9f67c2bc161" providerId="LiveId" clId="{3DB91A13-411C-4294-B67F-8934BDA04EF5}" dt="2022-03-03T06:55:54.513" v="518" actId="478"/>
          <ac:spMkLst>
            <pc:docMk/>
            <pc:sldMk cId="120899702" sldId="257"/>
            <ac:spMk id="30" creationId="{4FA6C303-1639-4562-88AA-E06118A35F9C}"/>
          </ac:spMkLst>
        </pc:spChg>
        <pc:spChg chg="del mod">
          <ac:chgData name="Suk Ho" userId="1741b9f67c2bc161" providerId="LiveId" clId="{3DB91A13-411C-4294-B67F-8934BDA04EF5}" dt="2022-03-03T06:55:54.513" v="518" actId="478"/>
          <ac:spMkLst>
            <pc:docMk/>
            <pc:sldMk cId="120899702" sldId="257"/>
            <ac:spMk id="84" creationId="{00000000-0000-0000-0000-000000000000}"/>
          </ac:spMkLst>
        </pc:spChg>
        <pc:spChg chg="del mod">
          <ac:chgData name="Suk Ho" userId="1741b9f67c2bc161" providerId="LiveId" clId="{3DB91A13-411C-4294-B67F-8934BDA04EF5}" dt="2022-03-03T06:55:51.531" v="517" actId="478"/>
          <ac:spMkLst>
            <pc:docMk/>
            <pc:sldMk cId="120899702" sldId="257"/>
            <ac:spMk id="85" creationId="{00000000-0000-0000-0000-000000000000}"/>
          </ac:spMkLst>
        </pc:spChg>
        <pc:spChg chg="del mod">
          <ac:chgData name="Suk Ho" userId="1741b9f67c2bc161" providerId="LiveId" clId="{3DB91A13-411C-4294-B67F-8934BDA04EF5}" dt="2022-03-03T06:55:54.513" v="518" actId="478"/>
          <ac:spMkLst>
            <pc:docMk/>
            <pc:sldMk cId="120899702" sldId="257"/>
            <ac:spMk id="86" creationId="{00000000-0000-0000-0000-000000000000}"/>
          </ac:spMkLst>
        </pc:spChg>
        <pc:spChg chg="del mod">
          <ac:chgData name="Suk Ho" userId="1741b9f67c2bc161" providerId="LiveId" clId="{3DB91A13-411C-4294-B67F-8934BDA04EF5}" dt="2022-03-03T06:55:54.513" v="518" actId="478"/>
          <ac:spMkLst>
            <pc:docMk/>
            <pc:sldMk cId="120899702" sldId="257"/>
            <ac:spMk id="87" creationId="{00000000-0000-0000-0000-000000000000}"/>
          </ac:spMkLst>
        </pc:spChg>
        <pc:spChg chg="del mod">
          <ac:chgData name="Suk Ho" userId="1741b9f67c2bc161" providerId="LiveId" clId="{3DB91A13-411C-4294-B67F-8934BDA04EF5}" dt="2022-03-03T06:55:54.513" v="518" actId="478"/>
          <ac:spMkLst>
            <pc:docMk/>
            <pc:sldMk cId="120899702" sldId="257"/>
            <ac:spMk id="88" creationId="{00000000-0000-0000-0000-000000000000}"/>
          </ac:spMkLst>
        </pc:spChg>
        <pc:spChg chg="del mod">
          <ac:chgData name="Suk Ho" userId="1741b9f67c2bc161" providerId="LiveId" clId="{3DB91A13-411C-4294-B67F-8934BDA04EF5}" dt="2022-03-03T06:55:54.513" v="518" actId="478"/>
          <ac:spMkLst>
            <pc:docMk/>
            <pc:sldMk cId="120899702" sldId="257"/>
            <ac:spMk id="89" creationId="{00000000-0000-0000-0000-000000000000}"/>
          </ac:spMkLst>
        </pc:spChg>
        <pc:spChg chg="del mod">
          <ac:chgData name="Suk Ho" userId="1741b9f67c2bc161" providerId="LiveId" clId="{3DB91A13-411C-4294-B67F-8934BDA04EF5}" dt="2022-03-03T06:55:54.513" v="518" actId="478"/>
          <ac:spMkLst>
            <pc:docMk/>
            <pc:sldMk cId="120899702" sldId="257"/>
            <ac:spMk id="90" creationId="{00000000-0000-0000-0000-000000000000}"/>
          </ac:spMkLst>
        </pc:spChg>
        <pc:spChg chg="del mod">
          <ac:chgData name="Suk Ho" userId="1741b9f67c2bc161" providerId="LiveId" clId="{3DB91A13-411C-4294-B67F-8934BDA04EF5}" dt="2022-03-03T06:55:54.513" v="518" actId="478"/>
          <ac:spMkLst>
            <pc:docMk/>
            <pc:sldMk cId="120899702" sldId="257"/>
            <ac:spMk id="91" creationId="{00000000-0000-0000-0000-000000000000}"/>
          </ac:spMkLst>
        </pc:spChg>
        <pc:spChg chg="del mod">
          <ac:chgData name="Suk Ho" userId="1741b9f67c2bc161" providerId="LiveId" clId="{3DB91A13-411C-4294-B67F-8934BDA04EF5}" dt="2022-03-03T06:55:54.513" v="518" actId="478"/>
          <ac:spMkLst>
            <pc:docMk/>
            <pc:sldMk cId="120899702" sldId="257"/>
            <ac:spMk id="92" creationId="{00000000-0000-0000-0000-000000000000}"/>
          </ac:spMkLst>
        </pc:spChg>
        <pc:spChg chg="del mod">
          <ac:chgData name="Suk Ho" userId="1741b9f67c2bc161" providerId="LiveId" clId="{3DB91A13-411C-4294-B67F-8934BDA04EF5}" dt="2022-03-03T06:55:54.513" v="518" actId="478"/>
          <ac:spMkLst>
            <pc:docMk/>
            <pc:sldMk cId="120899702" sldId="257"/>
            <ac:spMk id="93" creationId="{00000000-0000-0000-0000-000000000000}"/>
          </ac:spMkLst>
        </pc:spChg>
        <pc:spChg chg="del mod">
          <ac:chgData name="Suk Ho" userId="1741b9f67c2bc161" providerId="LiveId" clId="{3DB91A13-411C-4294-B67F-8934BDA04EF5}" dt="2022-03-03T06:55:54.513" v="518" actId="478"/>
          <ac:spMkLst>
            <pc:docMk/>
            <pc:sldMk cId="120899702" sldId="257"/>
            <ac:spMk id="94" creationId="{00000000-0000-0000-0000-000000000000}"/>
          </ac:spMkLst>
        </pc:spChg>
        <pc:spChg chg="del mod">
          <ac:chgData name="Suk Ho" userId="1741b9f67c2bc161" providerId="LiveId" clId="{3DB91A13-411C-4294-B67F-8934BDA04EF5}" dt="2022-03-03T06:55:54.513" v="518" actId="478"/>
          <ac:spMkLst>
            <pc:docMk/>
            <pc:sldMk cId="120899702" sldId="257"/>
            <ac:spMk id="96" creationId="{00000000-0000-0000-0000-000000000000}"/>
          </ac:spMkLst>
        </pc:spChg>
        <pc:spChg chg="del mod">
          <ac:chgData name="Suk Ho" userId="1741b9f67c2bc161" providerId="LiveId" clId="{3DB91A13-411C-4294-B67F-8934BDA04EF5}" dt="2022-03-03T06:55:54.513" v="518" actId="478"/>
          <ac:spMkLst>
            <pc:docMk/>
            <pc:sldMk cId="120899702" sldId="257"/>
            <ac:spMk id="97" creationId="{00000000-0000-0000-0000-000000000000}"/>
          </ac:spMkLst>
        </pc:spChg>
        <pc:spChg chg="del mod">
          <ac:chgData name="Suk Ho" userId="1741b9f67c2bc161" providerId="LiveId" clId="{3DB91A13-411C-4294-B67F-8934BDA04EF5}" dt="2022-03-03T06:55:54.513" v="518" actId="478"/>
          <ac:spMkLst>
            <pc:docMk/>
            <pc:sldMk cId="120899702" sldId="257"/>
            <ac:spMk id="99" creationId="{00000000-0000-0000-0000-000000000000}"/>
          </ac:spMkLst>
        </pc:spChg>
        <pc:spChg chg="del mod">
          <ac:chgData name="Suk Ho" userId="1741b9f67c2bc161" providerId="LiveId" clId="{3DB91A13-411C-4294-B67F-8934BDA04EF5}" dt="2022-03-03T06:55:54.513" v="518" actId="478"/>
          <ac:spMkLst>
            <pc:docMk/>
            <pc:sldMk cId="120899702" sldId="257"/>
            <ac:spMk id="100" creationId="{00000000-0000-0000-0000-000000000000}"/>
          </ac:spMkLst>
        </pc:spChg>
        <pc:spChg chg="del mod">
          <ac:chgData name="Suk Ho" userId="1741b9f67c2bc161" providerId="LiveId" clId="{3DB91A13-411C-4294-B67F-8934BDA04EF5}" dt="2022-03-03T06:55:51.531" v="517" actId="478"/>
          <ac:spMkLst>
            <pc:docMk/>
            <pc:sldMk cId="120899702" sldId="257"/>
            <ac:spMk id="101" creationId="{00000000-0000-0000-0000-000000000000}"/>
          </ac:spMkLst>
        </pc:spChg>
        <pc:spChg chg="del mod">
          <ac:chgData name="Suk Ho" userId="1741b9f67c2bc161" providerId="LiveId" clId="{3DB91A13-411C-4294-B67F-8934BDA04EF5}" dt="2022-03-03T06:55:51.531" v="517" actId="478"/>
          <ac:spMkLst>
            <pc:docMk/>
            <pc:sldMk cId="120899702" sldId="257"/>
            <ac:spMk id="102" creationId="{00000000-0000-0000-0000-000000000000}"/>
          </ac:spMkLst>
        </pc:spChg>
        <pc:spChg chg="del mod">
          <ac:chgData name="Suk Ho" userId="1741b9f67c2bc161" providerId="LiveId" clId="{3DB91A13-411C-4294-B67F-8934BDA04EF5}" dt="2022-03-03T06:55:51.531" v="517" actId="478"/>
          <ac:spMkLst>
            <pc:docMk/>
            <pc:sldMk cId="120899702" sldId="257"/>
            <ac:spMk id="103" creationId="{00000000-0000-0000-0000-000000000000}"/>
          </ac:spMkLst>
        </pc:spChg>
        <pc:spChg chg="del mod">
          <ac:chgData name="Suk Ho" userId="1741b9f67c2bc161" providerId="LiveId" clId="{3DB91A13-411C-4294-B67F-8934BDA04EF5}" dt="2022-03-03T06:55:51.531" v="517" actId="478"/>
          <ac:spMkLst>
            <pc:docMk/>
            <pc:sldMk cId="120899702" sldId="257"/>
            <ac:spMk id="104" creationId="{00000000-0000-0000-0000-000000000000}"/>
          </ac:spMkLst>
        </pc:spChg>
        <pc:spChg chg="del mod">
          <ac:chgData name="Suk Ho" userId="1741b9f67c2bc161" providerId="LiveId" clId="{3DB91A13-411C-4294-B67F-8934BDA04EF5}" dt="2022-03-03T06:55:51.531" v="517" actId="478"/>
          <ac:spMkLst>
            <pc:docMk/>
            <pc:sldMk cId="120899702" sldId="257"/>
            <ac:spMk id="105" creationId="{00000000-0000-0000-0000-000000000000}"/>
          </ac:spMkLst>
        </pc:spChg>
        <pc:spChg chg="del mod">
          <ac:chgData name="Suk Ho" userId="1741b9f67c2bc161" providerId="LiveId" clId="{3DB91A13-411C-4294-B67F-8934BDA04EF5}" dt="2022-03-03T06:55:54.513" v="518" actId="478"/>
          <ac:spMkLst>
            <pc:docMk/>
            <pc:sldMk cId="120899702" sldId="257"/>
            <ac:spMk id="106" creationId="{00000000-0000-0000-0000-000000000000}"/>
          </ac:spMkLst>
        </pc:spChg>
        <pc:spChg chg="del mod">
          <ac:chgData name="Suk Ho" userId="1741b9f67c2bc161" providerId="LiveId" clId="{3DB91A13-411C-4294-B67F-8934BDA04EF5}" dt="2022-03-03T06:55:54.513" v="518" actId="478"/>
          <ac:spMkLst>
            <pc:docMk/>
            <pc:sldMk cId="120899702" sldId="257"/>
            <ac:spMk id="108" creationId="{00000000-0000-0000-0000-000000000000}"/>
          </ac:spMkLst>
        </pc:spChg>
        <pc:spChg chg="del mod">
          <ac:chgData name="Suk Ho" userId="1741b9f67c2bc161" providerId="LiveId" clId="{3DB91A13-411C-4294-B67F-8934BDA04EF5}" dt="2022-03-03T06:55:54.513" v="518" actId="478"/>
          <ac:spMkLst>
            <pc:docMk/>
            <pc:sldMk cId="120899702" sldId="257"/>
            <ac:spMk id="109" creationId="{00000000-0000-0000-0000-000000000000}"/>
          </ac:spMkLst>
        </pc:spChg>
      </pc:sldChg>
      <pc:sldChg chg="addSp modSp add mod ord">
        <pc:chgData name="Suk Ho" userId="1741b9f67c2bc161" providerId="LiveId" clId="{3DB91A13-411C-4294-B67F-8934BDA04EF5}" dt="2022-03-04T00:15:59.539" v="972" actId="20577"/>
        <pc:sldMkLst>
          <pc:docMk/>
          <pc:sldMk cId="3849730339" sldId="257"/>
        </pc:sldMkLst>
        <pc:spChg chg="mod">
          <ac:chgData name="Suk Ho" userId="1741b9f67c2bc161" providerId="LiveId" clId="{3DB91A13-411C-4294-B67F-8934BDA04EF5}" dt="2022-03-04T00:14:20.506" v="964" actId="207"/>
          <ac:spMkLst>
            <pc:docMk/>
            <pc:sldMk cId="3849730339" sldId="257"/>
            <ac:spMk id="25" creationId="{C30F262A-FC95-44AC-8B51-F7BF85870938}"/>
          </ac:spMkLst>
        </pc:spChg>
        <pc:spChg chg="mod">
          <ac:chgData name="Suk Ho" userId="1741b9f67c2bc161" providerId="LiveId" clId="{3DB91A13-411C-4294-B67F-8934BDA04EF5}" dt="2022-03-04T00:14:20.506" v="964" actId="207"/>
          <ac:spMkLst>
            <pc:docMk/>
            <pc:sldMk cId="3849730339" sldId="257"/>
            <ac:spMk id="26" creationId="{EF8DD388-F0DE-4556-8E3B-E2DD7785AEE9}"/>
          </ac:spMkLst>
        </pc:spChg>
        <pc:spChg chg="mod">
          <ac:chgData name="Suk Ho" userId="1741b9f67c2bc161" providerId="LiveId" clId="{3DB91A13-411C-4294-B67F-8934BDA04EF5}" dt="2022-03-04T00:14:20.506" v="964" actId="207"/>
          <ac:spMkLst>
            <pc:docMk/>
            <pc:sldMk cId="3849730339" sldId="257"/>
            <ac:spMk id="27" creationId="{679A4A70-6D2B-48C1-A207-4790411D0FC2}"/>
          </ac:spMkLst>
        </pc:spChg>
        <pc:spChg chg="mod">
          <ac:chgData name="Suk Ho" userId="1741b9f67c2bc161" providerId="LiveId" clId="{3DB91A13-411C-4294-B67F-8934BDA04EF5}" dt="2022-03-04T00:14:20.506" v="964" actId="207"/>
          <ac:spMkLst>
            <pc:docMk/>
            <pc:sldMk cId="3849730339" sldId="257"/>
            <ac:spMk id="28" creationId="{FAB62DEE-F3EE-44FD-8A9B-A228F7DDDA43}"/>
          </ac:spMkLst>
        </pc:spChg>
        <pc:spChg chg="mod">
          <ac:chgData name="Suk Ho" userId="1741b9f67c2bc161" providerId="LiveId" clId="{3DB91A13-411C-4294-B67F-8934BDA04EF5}" dt="2022-03-04T00:14:23.721" v="965" actId="207"/>
          <ac:spMkLst>
            <pc:docMk/>
            <pc:sldMk cId="3849730339" sldId="257"/>
            <ac:spMk id="31" creationId="{4D2569CF-AC82-4CB5-957B-FF71D9C172BF}"/>
          </ac:spMkLst>
        </pc:spChg>
        <pc:spChg chg="mod">
          <ac:chgData name="Suk Ho" userId="1741b9f67c2bc161" providerId="LiveId" clId="{3DB91A13-411C-4294-B67F-8934BDA04EF5}" dt="2022-03-04T00:14:23.721" v="965" actId="207"/>
          <ac:spMkLst>
            <pc:docMk/>
            <pc:sldMk cId="3849730339" sldId="257"/>
            <ac:spMk id="32" creationId="{103B1735-987C-4CB2-AD34-6F118BE5A76F}"/>
          </ac:spMkLst>
        </pc:spChg>
        <pc:spChg chg="add mod">
          <ac:chgData name="Suk Ho" userId="1741b9f67c2bc161" providerId="LiveId" clId="{3DB91A13-411C-4294-B67F-8934BDA04EF5}" dt="2022-03-04T00:14:08.915" v="963" actId="571"/>
          <ac:spMkLst>
            <pc:docMk/>
            <pc:sldMk cId="3849730339" sldId="257"/>
            <ac:spMk id="33" creationId="{FBA2CA23-DCA9-440A-9CF6-73A9DB1625A0}"/>
          </ac:spMkLst>
        </pc:spChg>
        <pc:spChg chg="add mod">
          <ac:chgData name="Suk Ho" userId="1741b9f67c2bc161" providerId="LiveId" clId="{3DB91A13-411C-4294-B67F-8934BDA04EF5}" dt="2022-03-04T00:14:08.915" v="963" actId="571"/>
          <ac:spMkLst>
            <pc:docMk/>
            <pc:sldMk cId="3849730339" sldId="257"/>
            <ac:spMk id="34" creationId="{AAFE75A0-B24C-40EB-8AF0-216DB3CC4808}"/>
          </ac:spMkLst>
        </pc:spChg>
        <pc:spChg chg="add mod">
          <ac:chgData name="Suk Ho" userId="1741b9f67c2bc161" providerId="LiveId" clId="{3DB91A13-411C-4294-B67F-8934BDA04EF5}" dt="2022-03-04T00:14:08.915" v="963" actId="571"/>
          <ac:spMkLst>
            <pc:docMk/>
            <pc:sldMk cId="3849730339" sldId="257"/>
            <ac:spMk id="35" creationId="{7EC8817D-1649-46AE-85A4-969BB14C06D9}"/>
          </ac:spMkLst>
        </pc:spChg>
        <pc:spChg chg="mod">
          <ac:chgData name="Suk Ho" userId="1741b9f67c2bc161" providerId="LiveId" clId="{3DB91A13-411C-4294-B67F-8934BDA04EF5}" dt="2022-03-04T00:15:54.600" v="968" actId="20577"/>
          <ac:spMkLst>
            <pc:docMk/>
            <pc:sldMk cId="3849730339" sldId="257"/>
            <ac:spMk id="44" creationId="{B9333DFF-B7A5-4A87-BBC2-467E31C2CE69}"/>
          </ac:spMkLst>
        </pc:spChg>
        <pc:spChg chg="mod">
          <ac:chgData name="Suk Ho" userId="1741b9f67c2bc161" providerId="LiveId" clId="{3DB91A13-411C-4294-B67F-8934BDA04EF5}" dt="2022-03-04T00:15:57.363" v="970" actId="20577"/>
          <ac:spMkLst>
            <pc:docMk/>
            <pc:sldMk cId="3849730339" sldId="257"/>
            <ac:spMk id="45" creationId="{E6FAE9A4-8AEC-4869-AC28-B682649CC3AB}"/>
          </ac:spMkLst>
        </pc:spChg>
        <pc:spChg chg="mod">
          <ac:chgData name="Suk Ho" userId="1741b9f67c2bc161" providerId="LiveId" clId="{3DB91A13-411C-4294-B67F-8934BDA04EF5}" dt="2022-03-04T00:15:59.539" v="972" actId="20577"/>
          <ac:spMkLst>
            <pc:docMk/>
            <pc:sldMk cId="3849730339" sldId="257"/>
            <ac:spMk id="46" creationId="{B8C5C34D-8B29-4592-AC04-779B32CE270F}"/>
          </ac:spMkLst>
        </pc:spChg>
        <pc:cxnChg chg="mod">
          <ac:chgData name="Suk Ho" userId="1741b9f67c2bc161" providerId="LiveId" clId="{3DB91A13-411C-4294-B67F-8934BDA04EF5}" dt="2022-03-04T00:13:07.685" v="954" actId="1076"/>
          <ac:cxnSpMkLst>
            <pc:docMk/>
            <pc:sldMk cId="3849730339" sldId="257"/>
            <ac:cxnSpMk id="51" creationId="{A7134290-4ACF-4B81-AFAE-DAC2AFC86A4E}"/>
          </ac:cxnSpMkLst>
        </pc:cxnChg>
      </pc:sldChg>
      <pc:sldChg chg="addSp delSp modSp add mod ord">
        <pc:chgData name="Suk Ho" userId="1741b9f67c2bc161" providerId="LiveId" clId="{3DB91A13-411C-4294-B67F-8934BDA04EF5}" dt="2022-03-03T07:15:06.328" v="943" actId="1076"/>
        <pc:sldMkLst>
          <pc:docMk/>
          <pc:sldMk cId="3517712057" sldId="258"/>
        </pc:sldMkLst>
        <pc:spChg chg="add del mod">
          <ac:chgData name="Suk Ho" userId="1741b9f67c2bc161" providerId="LiveId" clId="{3DB91A13-411C-4294-B67F-8934BDA04EF5}" dt="2022-03-03T07:04:16.565" v="856" actId="1035"/>
          <ac:spMkLst>
            <pc:docMk/>
            <pc:sldMk cId="3517712057" sldId="258"/>
            <ac:spMk id="2" creationId="{8E13D72D-6B4D-423D-8670-795CE0B364BB}"/>
          </ac:spMkLst>
        </pc:spChg>
        <pc:spChg chg="mod">
          <ac:chgData name="Suk Ho" userId="1741b9f67c2bc161" providerId="LiveId" clId="{3DB91A13-411C-4294-B67F-8934BDA04EF5}" dt="2022-03-03T07:04:15.153" v="855" actId="1035"/>
          <ac:spMkLst>
            <pc:docMk/>
            <pc:sldMk cId="3517712057" sldId="258"/>
            <ac:spMk id="29" creationId="{B3F94C10-9DC5-440D-AB39-B05B31F784E0}"/>
          </ac:spMkLst>
        </pc:spChg>
        <pc:spChg chg="mod">
          <ac:chgData name="Suk Ho" userId="1741b9f67c2bc161" providerId="LiveId" clId="{3DB91A13-411C-4294-B67F-8934BDA04EF5}" dt="2022-03-03T07:04:13.929" v="854" actId="1035"/>
          <ac:spMkLst>
            <pc:docMk/>
            <pc:sldMk cId="3517712057" sldId="258"/>
            <ac:spMk id="30" creationId="{4FA6C303-1639-4562-88AA-E06118A35F9C}"/>
          </ac:spMkLst>
        </pc:spChg>
        <pc:spChg chg="mod">
          <ac:chgData name="Suk Ho" userId="1741b9f67c2bc161" providerId="LiveId" clId="{3DB91A13-411C-4294-B67F-8934BDA04EF5}" dt="2022-03-03T07:08:09.224" v="933" actId="14100"/>
          <ac:spMkLst>
            <pc:docMk/>
            <pc:sldMk cId="3517712057" sldId="258"/>
            <ac:spMk id="84" creationId="{00000000-0000-0000-0000-000000000000}"/>
          </ac:spMkLst>
        </pc:spChg>
        <pc:spChg chg="mod">
          <ac:chgData name="Suk Ho" userId="1741b9f67c2bc161" providerId="LiveId" clId="{3DB91A13-411C-4294-B67F-8934BDA04EF5}" dt="2022-03-03T07:08:01.931" v="931" actId="1036"/>
          <ac:spMkLst>
            <pc:docMk/>
            <pc:sldMk cId="3517712057" sldId="258"/>
            <ac:spMk id="85" creationId="{00000000-0000-0000-0000-000000000000}"/>
          </ac:spMkLst>
        </pc:spChg>
        <pc:spChg chg="mod">
          <ac:chgData name="Suk Ho" userId="1741b9f67c2bc161" providerId="LiveId" clId="{3DB91A13-411C-4294-B67F-8934BDA04EF5}" dt="2022-03-03T07:06:01.570" v="873" actId="14100"/>
          <ac:spMkLst>
            <pc:docMk/>
            <pc:sldMk cId="3517712057" sldId="258"/>
            <ac:spMk id="86" creationId="{00000000-0000-0000-0000-000000000000}"/>
          </ac:spMkLst>
        </pc:spChg>
        <pc:spChg chg="mod">
          <ac:chgData name="Suk Ho" userId="1741b9f67c2bc161" providerId="LiveId" clId="{3DB91A13-411C-4294-B67F-8934BDA04EF5}" dt="2022-03-03T07:05:57.443" v="872" actId="14100"/>
          <ac:spMkLst>
            <pc:docMk/>
            <pc:sldMk cId="3517712057" sldId="258"/>
            <ac:spMk id="87" creationId="{00000000-0000-0000-0000-000000000000}"/>
          </ac:spMkLst>
        </pc:spChg>
        <pc:spChg chg="mod">
          <ac:chgData name="Suk Ho" userId="1741b9f67c2bc161" providerId="LiveId" clId="{3DB91A13-411C-4294-B67F-8934BDA04EF5}" dt="2022-03-03T07:05:52.634" v="871" actId="14100"/>
          <ac:spMkLst>
            <pc:docMk/>
            <pc:sldMk cId="3517712057" sldId="258"/>
            <ac:spMk id="88" creationId="{00000000-0000-0000-0000-000000000000}"/>
          </ac:spMkLst>
        </pc:spChg>
        <pc:spChg chg="mod">
          <ac:chgData name="Suk Ho" userId="1741b9f67c2bc161" providerId="LiveId" clId="{3DB91A13-411C-4294-B67F-8934BDA04EF5}" dt="2022-03-03T07:02:50.426" v="816" actId="14100"/>
          <ac:spMkLst>
            <pc:docMk/>
            <pc:sldMk cId="3517712057" sldId="258"/>
            <ac:spMk id="89" creationId="{00000000-0000-0000-0000-000000000000}"/>
          </ac:spMkLst>
        </pc:spChg>
        <pc:spChg chg="mod">
          <ac:chgData name="Suk Ho" userId="1741b9f67c2bc161" providerId="LiveId" clId="{3DB91A13-411C-4294-B67F-8934BDA04EF5}" dt="2022-03-03T06:59:45.359" v="673" actId="14100"/>
          <ac:spMkLst>
            <pc:docMk/>
            <pc:sldMk cId="3517712057" sldId="258"/>
            <ac:spMk id="90" creationId="{00000000-0000-0000-0000-000000000000}"/>
          </ac:spMkLst>
        </pc:spChg>
        <pc:spChg chg="mod">
          <ac:chgData name="Suk Ho" userId="1741b9f67c2bc161" providerId="LiveId" clId="{3DB91A13-411C-4294-B67F-8934BDA04EF5}" dt="2022-03-03T07:02:45.114" v="815" actId="1036"/>
          <ac:spMkLst>
            <pc:docMk/>
            <pc:sldMk cId="3517712057" sldId="258"/>
            <ac:spMk id="91" creationId="{00000000-0000-0000-0000-000000000000}"/>
          </ac:spMkLst>
        </pc:spChg>
        <pc:spChg chg="mod">
          <ac:chgData name="Suk Ho" userId="1741b9f67c2bc161" providerId="LiveId" clId="{3DB91A13-411C-4294-B67F-8934BDA04EF5}" dt="2022-03-03T07:02:45.114" v="815" actId="1036"/>
          <ac:spMkLst>
            <pc:docMk/>
            <pc:sldMk cId="3517712057" sldId="258"/>
            <ac:spMk id="92" creationId="{00000000-0000-0000-0000-000000000000}"/>
          </ac:spMkLst>
        </pc:spChg>
        <pc:spChg chg="mod">
          <ac:chgData name="Suk Ho" userId="1741b9f67c2bc161" providerId="LiveId" clId="{3DB91A13-411C-4294-B67F-8934BDA04EF5}" dt="2022-03-03T07:01:39.402" v="787" actId="1036"/>
          <ac:spMkLst>
            <pc:docMk/>
            <pc:sldMk cId="3517712057" sldId="258"/>
            <ac:spMk id="93" creationId="{00000000-0000-0000-0000-000000000000}"/>
          </ac:spMkLst>
        </pc:spChg>
        <pc:spChg chg="mod">
          <ac:chgData name="Suk Ho" userId="1741b9f67c2bc161" providerId="LiveId" clId="{3DB91A13-411C-4294-B67F-8934BDA04EF5}" dt="2022-03-03T07:03:25.988" v="836" actId="20577"/>
          <ac:spMkLst>
            <pc:docMk/>
            <pc:sldMk cId="3517712057" sldId="258"/>
            <ac:spMk id="94" creationId="{00000000-0000-0000-0000-000000000000}"/>
          </ac:spMkLst>
        </pc:spChg>
        <pc:spChg chg="mod">
          <ac:chgData name="Suk Ho" userId="1741b9f67c2bc161" providerId="LiveId" clId="{3DB91A13-411C-4294-B67F-8934BDA04EF5}" dt="2022-03-03T07:04:07.596" v="853" actId="1035"/>
          <ac:spMkLst>
            <pc:docMk/>
            <pc:sldMk cId="3517712057" sldId="258"/>
            <ac:spMk id="96" creationId="{00000000-0000-0000-0000-000000000000}"/>
          </ac:spMkLst>
        </pc:spChg>
        <pc:spChg chg="mod">
          <ac:chgData name="Suk Ho" userId="1741b9f67c2bc161" providerId="LiveId" clId="{3DB91A13-411C-4294-B67F-8934BDA04EF5}" dt="2022-03-03T07:03:35.347" v="840" actId="6549"/>
          <ac:spMkLst>
            <pc:docMk/>
            <pc:sldMk cId="3517712057" sldId="258"/>
            <ac:spMk id="97" creationId="{00000000-0000-0000-0000-000000000000}"/>
          </ac:spMkLst>
        </pc:spChg>
        <pc:spChg chg="mod">
          <ac:chgData name="Suk Ho" userId="1741b9f67c2bc161" providerId="LiveId" clId="{3DB91A13-411C-4294-B67F-8934BDA04EF5}" dt="2022-03-03T07:04:04.217" v="848" actId="1035"/>
          <ac:spMkLst>
            <pc:docMk/>
            <pc:sldMk cId="3517712057" sldId="258"/>
            <ac:spMk id="99" creationId="{00000000-0000-0000-0000-000000000000}"/>
          </ac:spMkLst>
        </pc:spChg>
        <pc:spChg chg="mod">
          <ac:chgData name="Suk Ho" userId="1741b9f67c2bc161" providerId="LiveId" clId="{3DB91A13-411C-4294-B67F-8934BDA04EF5}" dt="2022-03-03T07:03:19.456" v="832" actId="20577"/>
          <ac:spMkLst>
            <pc:docMk/>
            <pc:sldMk cId="3517712057" sldId="258"/>
            <ac:spMk id="100" creationId="{00000000-0000-0000-0000-000000000000}"/>
          </ac:spMkLst>
        </pc:spChg>
        <pc:spChg chg="mod">
          <ac:chgData name="Suk Ho" userId="1741b9f67c2bc161" providerId="LiveId" clId="{3DB91A13-411C-4294-B67F-8934BDA04EF5}" dt="2022-03-03T07:09:27.814" v="934" actId="207"/>
          <ac:spMkLst>
            <pc:docMk/>
            <pc:sldMk cId="3517712057" sldId="258"/>
            <ac:spMk id="101" creationId="{00000000-0000-0000-0000-000000000000}"/>
          </ac:spMkLst>
        </pc:spChg>
        <pc:spChg chg="mod">
          <ac:chgData name="Suk Ho" userId="1741b9f67c2bc161" providerId="LiveId" clId="{3DB91A13-411C-4294-B67F-8934BDA04EF5}" dt="2022-03-03T07:08:01.931" v="931" actId="1036"/>
          <ac:spMkLst>
            <pc:docMk/>
            <pc:sldMk cId="3517712057" sldId="258"/>
            <ac:spMk id="102" creationId="{00000000-0000-0000-0000-000000000000}"/>
          </ac:spMkLst>
        </pc:spChg>
        <pc:spChg chg="mod">
          <ac:chgData name="Suk Ho" userId="1741b9f67c2bc161" providerId="LiveId" clId="{3DB91A13-411C-4294-B67F-8934BDA04EF5}" dt="2022-03-03T07:08:01.931" v="931" actId="1036"/>
          <ac:spMkLst>
            <pc:docMk/>
            <pc:sldMk cId="3517712057" sldId="258"/>
            <ac:spMk id="103" creationId="{00000000-0000-0000-0000-000000000000}"/>
          </ac:spMkLst>
        </pc:spChg>
        <pc:spChg chg="mod">
          <ac:chgData name="Suk Ho" userId="1741b9f67c2bc161" providerId="LiveId" clId="{3DB91A13-411C-4294-B67F-8934BDA04EF5}" dt="2022-03-03T07:08:01.931" v="931" actId="1036"/>
          <ac:spMkLst>
            <pc:docMk/>
            <pc:sldMk cId="3517712057" sldId="258"/>
            <ac:spMk id="104" creationId="{00000000-0000-0000-0000-000000000000}"/>
          </ac:spMkLst>
        </pc:spChg>
        <pc:spChg chg="mod">
          <ac:chgData name="Suk Ho" userId="1741b9f67c2bc161" providerId="LiveId" clId="{3DB91A13-411C-4294-B67F-8934BDA04EF5}" dt="2022-03-03T07:08:01.931" v="931" actId="1036"/>
          <ac:spMkLst>
            <pc:docMk/>
            <pc:sldMk cId="3517712057" sldId="258"/>
            <ac:spMk id="105" creationId="{00000000-0000-0000-0000-000000000000}"/>
          </ac:spMkLst>
        </pc:spChg>
        <pc:spChg chg="mod">
          <ac:chgData name="Suk Ho" userId="1741b9f67c2bc161" providerId="LiveId" clId="{3DB91A13-411C-4294-B67F-8934BDA04EF5}" dt="2022-03-03T07:14:52.536" v="942" actId="1076"/>
          <ac:spMkLst>
            <pc:docMk/>
            <pc:sldMk cId="3517712057" sldId="258"/>
            <ac:spMk id="106" creationId="{00000000-0000-0000-0000-000000000000}"/>
          </ac:spMkLst>
        </pc:spChg>
        <pc:spChg chg="mod">
          <ac:chgData name="Suk Ho" userId="1741b9f67c2bc161" providerId="LiveId" clId="{3DB91A13-411C-4294-B67F-8934BDA04EF5}" dt="2022-03-03T07:14:49.684" v="941" actId="1076"/>
          <ac:spMkLst>
            <pc:docMk/>
            <pc:sldMk cId="3517712057" sldId="258"/>
            <ac:spMk id="108" creationId="{00000000-0000-0000-0000-000000000000}"/>
          </ac:spMkLst>
        </pc:spChg>
        <pc:spChg chg="mod">
          <ac:chgData name="Suk Ho" userId="1741b9f67c2bc161" providerId="LiveId" clId="{3DB91A13-411C-4294-B67F-8934BDA04EF5}" dt="2022-03-03T07:15:06.328" v="943" actId="1076"/>
          <ac:spMkLst>
            <pc:docMk/>
            <pc:sldMk cId="3517712057" sldId="258"/>
            <ac:spMk id="109" creationId="{00000000-0000-0000-0000-000000000000}"/>
          </ac:spMkLst>
        </pc:spChg>
      </pc:sldChg>
      <pc:sldChg chg="add ord">
        <pc:chgData name="Suk Ho" userId="1741b9f67c2bc161" providerId="LiveId" clId="{3DB91A13-411C-4294-B67F-8934BDA04EF5}" dt="2022-03-04T00:07:21.046" v="946"/>
        <pc:sldMkLst>
          <pc:docMk/>
          <pc:sldMk cId="0" sldId="259"/>
        </pc:sldMkLst>
      </pc:sldChg>
      <pc:sldChg chg="add">
        <pc:chgData name="Suk Ho" userId="1741b9f67c2bc161" providerId="LiveId" clId="{3DB91A13-411C-4294-B67F-8934BDA04EF5}" dt="2022-03-04T00:37:15.933" v="973"/>
        <pc:sldMkLst>
          <pc:docMk/>
          <pc:sldMk cId="0" sldId="260"/>
        </pc:sldMkLst>
      </pc:sldChg>
      <pc:sldChg chg="add">
        <pc:chgData name="Suk Ho" userId="1741b9f67c2bc161" providerId="LiveId" clId="{3DB91A13-411C-4294-B67F-8934BDA04EF5}" dt="2022-03-04T00:37:15.933" v="973"/>
        <pc:sldMkLst>
          <pc:docMk/>
          <pc:sldMk cId="0" sldId="261"/>
        </pc:sldMkLst>
      </pc:sldChg>
      <pc:sldChg chg="add">
        <pc:chgData name="Suk Ho" userId="1741b9f67c2bc161" providerId="LiveId" clId="{3DB91A13-411C-4294-B67F-8934BDA04EF5}" dt="2022-03-04T00:37:15.933" v="973"/>
        <pc:sldMkLst>
          <pc:docMk/>
          <pc:sldMk cId="0" sldId="262"/>
        </pc:sldMkLst>
      </pc:sldChg>
      <pc:sldChg chg="add">
        <pc:chgData name="Suk Ho" userId="1741b9f67c2bc161" providerId="LiveId" clId="{3DB91A13-411C-4294-B67F-8934BDA04EF5}" dt="2022-03-04T00:37:15.933" v="973"/>
        <pc:sldMkLst>
          <pc:docMk/>
          <pc:sldMk cId="0" sldId="263"/>
        </pc:sldMkLst>
      </pc:sldChg>
      <pc:sldChg chg="add">
        <pc:chgData name="Suk Ho" userId="1741b9f67c2bc161" providerId="LiveId" clId="{3DB91A13-411C-4294-B67F-8934BDA04EF5}" dt="2022-03-04T00:37:15.933" v="973"/>
        <pc:sldMkLst>
          <pc:docMk/>
          <pc:sldMk cId="0" sldId="264"/>
        </pc:sldMkLst>
      </pc:sldChg>
      <pc:sldChg chg="addSp delSp modSp add mod">
        <pc:chgData name="Suk Ho" userId="1741b9f67c2bc161" providerId="LiveId" clId="{3DB91A13-411C-4294-B67F-8934BDA04EF5}" dt="2022-03-04T04:25:23.245" v="3011" actId="478"/>
        <pc:sldMkLst>
          <pc:docMk/>
          <pc:sldMk cId="753389298" sldId="265"/>
        </pc:sldMkLst>
        <pc:spChg chg="add del mod">
          <ac:chgData name="Suk Ho" userId="1741b9f67c2bc161" providerId="LiveId" clId="{3DB91A13-411C-4294-B67F-8934BDA04EF5}" dt="2022-03-04T04:25:23.245" v="3011" actId="478"/>
          <ac:spMkLst>
            <pc:docMk/>
            <pc:sldMk cId="753389298" sldId="265"/>
            <ac:spMk id="2" creationId="{70291100-186C-45C2-97A7-85FAE1F69AA0}"/>
          </ac:spMkLst>
        </pc:spChg>
        <pc:spChg chg="add del">
          <ac:chgData name="Suk Ho" userId="1741b9f67c2bc161" providerId="LiveId" clId="{3DB91A13-411C-4294-B67F-8934BDA04EF5}" dt="2022-03-04T01:20:04.662" v="1064" actId="11529"/>
          <ac:spMkLst>
            <pc:docMk/>
            <pc:sldMk cId="753389298" sldId="265"/>
            <ac:spMk id="2" creationId="{A7DB5138-F3B8-412E-A7FB-4542F422F41E}"/>
          </ac:spMkLst>
        </pc:spChg>
        <pc:spChg chg="add del mod">
          <ac:chgData name="Suk Ho" userId="1741b9f67c2bc161" providerId="LiveId" clId="{3DB91A13-411C-4294-B67F-8934BDA04EF5}" dt="2022-03-04T01:33:38.868" v="1439" actId="478"/>
          <ac:spMkLst>
            <pc:docMk/>
            <pc:sldMk cId="753389298" sldId="265"/>
            <ac:spMk id="4" creationId="{F2CE4FDC-623F-4823-AEB7-400100F2414B}"/>
          </ac:spMkLst>
        </pc:spChg>
        <pc:spChg chg="add del mod">
          <ac:chgData name="Suk Ho" userId="1741b9f67c2bc161" providerId="LiveId" clId="{3DB91A13-411C-4294-B67F-8934BDA04EF5}" dt="2022-03-04T01:29:08.312" v="1335" actId="478"/>
          <ac:spMkLst>
            <pc:docMk/>
            <pc:sldMk cId="753389298" sldId="265"/>
            <ac:spMk id="5" creationId="{F152C136-4798-4822-8A29-586DA8474E35}"/>
          </ac:spMkLst>
        </pc:spChg>
        <pc:spChg chg="add del">
          <ac:chgData name="Suk Ho" userId="1741b9f67c2bc161" providerId="LiveId" clId="{3DB91A13-411C-4294-B67F-8934BDA04EF5}" dt="2022-03-04T01:29:21.115" v="1337" actId="478"/>
          <ac:spMkLst>
            <pc:docMk/>
            <pc:sldMk cId="753389298" sldId="265"/>
            <ac:spMk id="6" creationId="{7EF9F170-1B96-4BA4-81EF-3AFF33855A18}"/>
          </ac:spMkLst>
        </pc:spChg>
        <pc:spChg chg="add del mod">
          <ac:chgData name="Suk Ho" userId="1741b9f67c2bc161" providerId="LiveId" clId="{3DB91A13-411C-4294-B67F-8934BDA04EF5}" dt="2022-03-04T01:35:36.242" v="1477" actId="478"/>
          <ac:spMkLst>
            <pc:docMk/>
            <pc:sldMk cId="753389298" sldId="265"/>
            <ac:spMk id="7" creationId="{2320FF21-E23C-472C-8543-3139149BD571}"/>
          </ac:spMkLst>
        </pc:spChg>
        <pc:spChg chg="add del">
          <ac:chgData name="Suk Ho" userId="1741b9f67c2bc161" providerId="LiveId" clId="{3DB91A13-411C-4294-B67F-8934BDA04EF5}" dt="2022-03-04T01:30:26.644" v="1359" actId="478"/>
          <ac:spMkLst>
            <pc:docMk/>
            <pc:sldMk cId="753389298" sldId="265"/>
            <ac:spMk id="8" creationId="{98CA10A7-75A7-44C4-B0BC-2A47BB815BE3}"/>
          </ac:spMkLst>
        </pc:spChg>
        <pc:spChg chg="add del mod">
          <ac:chgData name="Suk Ho" userId="1741b9f67c2bc161" providerId="LiveId" clId="{3DB91A13-411C-4294-B67F-8934BDA04EF5}" dt="2022-03-04T01:30:43.643" v="1362" actId="478"/>
          <ac:spMkLst>
            <pc:docMk/>
            <pc:sldMk cId="753389298" sldId="265"/>
            <ac:spMk id="9" creationId="{785E3B37-568F-42BE-87BD-C9D688B0CAE2}"/>
          </ac:spMkLst>
        </pc:spChg>
        <pc:spChg chg="add del mod">
          <ac:chgData name="Suk Ho" userId="1741b9f67c2bc161" providerId="LiveId" clId="{3DB91A13-411C-4294-B67F-8934BDA04EF5}" dt="2022-03-04T01:30:56.244" v="1366" actId="478"/>
          <ac:spMkLst>
            <pc:docMk/>
            <pc:sldMk cId="753389298" sldId="265"/>
            <ac:spMk id="10" creationId="{81A8C08C-A4F1-4B1D-9B62-217E4630F2E2}"/>
          </ac:spMkLst>
        </pc:spChg>
        <pc:spChg chg="add del mod">
          <ac:chgData name="Suk Ho" userId="1741b9f67c2bc161" providerId="LiveId" clId="{3DB91A13-411C-4294-B67F-8934BDA04EF5}" dt="2022-03-04T01:35:36.660" v="1478" actId="478"/>
          <ac:spMkLst>
            <pc:docMk/>
            <pc:sldMk cId="753389298" sldId="265"/>
            <ac:spMk id="11" creationId="{C18E7EBD-7E09-4C96-B2EE-97988F7B8C24}"/>
          </ac:spMkLst>
        </pc:spChg>
        <pc:spChg chg="add del mod">
          <ac:chgData name="Suk Ho" userId="1741b9f67c2bc161" providerId="LiveId" clId="{3DB91A13-411C-4294-B67F-8934BDA04EF5}" dt="2022-03-04T01:35:35.879" v="1476" actId="478"/>
          <ac:spMkLst>
            <pc:docMk/>
            <pc:sldMk cId="753389298" sldId="265"/>
            <ac:spMk id="12" creationId="{1CEBFF17-9F2B-4966-BA29-5DD021016956}"/>
          </ac:spMkLst>
        </pc:spChg>
        <pc:spChg chg="add mod">
          <ac:chgData name="Suk Ho" userId="1741b9f67c2bc161" providerId="LiveId" clId="{3DB91A13-411C-4294-B67F-8934BDA04EF5}" dt="2022-03-04T02:43:25.666" v="2983" actId="1037"/>
          <ac:spMkLst>
            <pc:docMk/>
            <pc:sldMk cId="753389298" sldId="265"/>
            <ac:spMk id="13" creationId="{0DB8E7CC-CB47-4CD4-85C7-D2FEB2930388}"/>
          </ac:spMkLst>
        </pc:spChg>
        <pc:spChg chg="add del mod">
          <ac:chgData name="Suk Ho" userId="1741b9f67c2bc161" providerId="LiveId" clId="{3DB91A13-411C-4294-B67F-8934BDA04EF5}" dt="2022-03-04T01:40:52.234" v="1542" actId="478"/>
          <ac:spMkLst>
            <pc:docMk/>
            <pc:sldMk cId="753389298" sldId="265"/>
            <ac:spMk id="15" creationId="{C15BAD1E-B836-4218-A053-1AAE2AE7C9A9}"/>
          </ac:spMkLst>
        </pc:spChg>
        <pc:spChg chg="add del mod">
          <ac:chgData name="Suk Ho" userId="1741b9f67c2bc161" providerId="LiveId" clId="{3DB91A13-411C-4294-B67F-8934BDA04EF5}" dt="2022-03-04T01:42:34.950" v="1601" actId="478"/>
          <ac:spMkLst>
            <pc:docMk/>
            <pc:sldMk cId="753389298" sldId="265"/>
            <ac:spMk id="16" creationId="{96FB67FB-45F4-4166-93A1-9B0920CA6D3D}"/>
          </ac:spMkLst>
        </pc:spChg>
        <pc:spChg chg="add mod">
          <ac:chgData name="Suk Ho" userId="1741b9f67c2bc161" providerId="LiveId" clId="{3DB91A13-411C-4294-B67F-8934BDA04EF5}" dt="2022-03-04T02:43:25.666" v="2983" actId="1037"/>
          <ac:spMkLst>
            <pc:docMk/>
            <pc:sldMk cId="753389298" sldId="265"/>
            <ac:spMk id="17" creationId="{53E07C6D-B29E-4791-97A8-5CC232E9E362}"/>
          </ac:spMkLst>
        </pc:spChg>
        <pc:spChg chg="del">
          <ac:chgData name="Suk Ho" userId="1741b9f67c2bc161" providerId="LiveId" clId="{3DB91A13-411C-4294-B67F-8934BDA04EF5}" dt="2022-03-04T01:12:16.804" v="988" actId="478"/>
          <ac:spMkLst>
            <pc:docMk/>
            <pc:sldMk cId="753389298" sldId="265"/>
            <ac:spMk id="19" creationId="{561D1050-8353-4FB3-A45D-0A9773E6FE1E}"/>
          </ac:spMkLst>
        </pc:spChg>
        <pc:spChg chg="del">
          <ac:chgData name="Suk Ho" userId="1741b9f67c2bc161" providerId="LiveId" clId="{3DB91A13-411C-4294-B67F-8934BDA04EF5}" dt="2022-03-04T01:12:16.804" v="988" actId="478"/>
          <ac:spMkLst>
            <pc:docMk/>
            <pc:sldMk cId="753389298" sldId="265"/>
            <ac:spMk id="20" creationId="{9C6DAFBA-548B-4B3C-AF0C-770F93190727}"/>
          </ac:spMkLst>
        </pc:spChg>
        <pc:spChg chg="del">
          <ac:chgData name="Suk Ho" userId="1741b9f67c2bc161" providerId="LiveId" clId="{3DB91A13-411C-4294-B67F-8934BDA04EF5}" dt="2022-03-04T01:12:16.804" v="988" actId="478"/>
          <ac:spMkLst>
            <pc:docMk/>
            <pc:sldMk cId="753389298" sldId="265"/>
            <ac:spMk id="21" creationId="{02F8A8D8-46A3-4863-A24C-1E96813B0EF3}"/>
          </ac:spMkLst>
        </pc:spChg>
        <pc:spChg chg="del">
          <ac:chgData name="Suk Ho" userId="1741b9f67c2bc161" providerId="LiveId" clId="{3DB91A13-411C-4294-B67F-8934BDA04EF5}" dt="2022-03-04T01:12:16.804" v="988" actId="478"/>
          <ac:spMkLst>
            <pc:docMk/>
            <pc:sldMk cId="753389298" sldId="265"/>
            <ac:spMk id="24" creationId="{B8560687-28A7-4BD3-BE7E-ABE77C72EEEA}"/>
          </ac:spMkLst>
        </pc:spChg>
        <pc:spChg chg="del">
          <ac:chgData name="Suk Ho" userId="1741b9f67c2bc161" providerId="LiveId" clId="{3DB91A13-411C-4294-B67F-8934BDA04EF5}" dt="2022-03-04T01:12:16.804" v="988" actId="478"/>
          <ac:spMkLst>
            <pc:docMk/>
            <pc:sldMk cId="753389298" sldId="265"/>
            <ac:spMk id="25" creationId="{C30F262A-FC95-44AC-8B51-F7BF85870938}"/>
          </ac:spMkLst>
        </pc:spChg>
        <pc:spChg chg="del">
          <ac:chgData name="Suk Ho" userId="1741b9f67c2bc161" providerId="LiveId" clId="{3DB91A13-411C-4294-B67F-8934BDA04EF5}" dt="2022-03-04T01:12:16.804" v="988" actId="478"/>
          <ac:spMkLst>
            <pc:docMk/>
            <pc:sldMk cId="753389298" sldId="265"/>
            <ac:spMk id="26" creationId="{EF8DD388-F0DE-4556-8E3B-E2DD7785AEE9}"/>
          </ac:spMkLst>
        </pc:spChg>
        <pc:spChg chg="del">
          <ac:chgData name="Suk Ho" userId="1741b9f67c2bc161" providerId="LiveId" clId="{3DB91A13-411C-4294-B67F-8934BDA04EF5}" dt="2022-03-04T01:12:16.804" v="988" actId="478"/>
          <ac:spMkLst>
            <pc:docMk/>
            <pc:sldMk cId="753389298" sldId="265"/>
            <ac:spMk id="27" creationId="{679A4A70-6D2B-48C1-A207-4790411D0FC2}"/>
          </ac:spMkLst>
        </pc:spChg>
        <pc:spChg chg="del">
          <ac:chgData name="Suk Ho" userId="1741b9f67c2bc161" providerId="LiveId" clId="{3DB91A13-411C-4294-B67F-8934BDA04EF5}" dt="2022-03-04T01:12:16.804" v="988" actId="478"/>
          <ac:spMkLst>
            <pc:docMk/>
            <pc:sldMk cId="753389298" sldId="265"/>
            <ac:spMk id="28" creationId="{FAB62DEE-F3EE-44FD-8A9B-A228F7DDDA43}"/>
          </ac:spMkLst>
        </pc:spChg>
        <pc:spChg chg="add del mod">
          <ac:chgData name="Suk Ho" userId="1741b9f67c2bc161" providerId="LiveId" clId="{3DB91A13-411C-4294-B67F-8934BDA04EF5}" dt="2022-03-04T01:21:32.011" v="1107" actId="478"/>
          <ac:spMkLst>
            <pc:docMk/>
            <pc:sldMk cId="753389298" sldId="265"/>
            <ac:spMk id="29" creationId="{BE3AA57B-8A89-4FFB-9FFC-5BE9B927A06F}"/>
          </ac:spMkLst>
        </pc:spChg>
        <pc:spChg chg="add del mod">
          <ac:chgData name="Suk Ho" userId="1741b9f67c2bc161" providerId="LiveId" clId="{3DB91A13-411C-4294-B67F-8934BDA04EF5}" dt="2022-03-04T01:21:32.657" v="1108" actId="478"/>
          <ac:spMkLst>
            <pc:docMk/>
            <pc:sldMk cId="753389298" sldId="265"/>
            <ac:spMk id="30" creationId="{651008AF-EB9F-44EB-8935-E69E38477644}"/>
          </ac:spMkLst>
        </pc:spChg>
        <pc:spChg chg="del">
          <ac:chgData name="Suk Ho" userId="1741b9f67c2bc161" providerId="LiveId" clId="{3DB91A13-411C-4294-B67F-8934BDA04EF5}" dt="2022-03-04T01:12:16.804" v="988" actId="478"/>
          <ac:spMkLst>
            <pc:docMk/>
            <pc:sldMk cId="753389298" sldId="265"/>
            <ac:spMk id="31" creationId="{4D2569CF-AC82-4CB5-957B-FF71D9C172BF}"/>
          </ac:spMkLst>
        </pc:spChg>
        <pc:spChg chg="del">
          <ac:chgData name="Suk Ho" userId="1741b9f67c2bc161" providerId="LiveId" clId="{3DB91A13-411C-4294-B67F-8934BDA04EF5}" dt="2022-03-04T01:12:16.804" v="988" actId="478"/>
          <ac:spMkLst>
            <pc:docMk/>
            <pc:sldMk cId="753389298" sldId="265"/>
            <ac:spMk id="32" creationId="{103B1735-987C-4CB2-AD34-6F118BE5A76F}"/>
          </ac:spMkLst>
        </pc:spChg>
        <pc:spChg chg="add del mod">
          <ac:chgData name="Suk Ho" userId="1741b9f67c2bc161" providerId="LiveId" clId="{3DB91A13-411C-4294-B67F-8934BDA04EF5}" dt="2022-03-04T01:21:19.810" v="1101" actId="478"/>
          <ac:spMkLst>
            <pc:docMk/>
            <pc:sldMk cId="753389298" sldId="265"/>
            <ac:spMk id="33" creationId="{C04A99A2-2B19-45EF-A827-B3956E8BD664}"/>
          </ac:spMkLst>
        </pc:spChg>
        <pc:spChg chg="add del mod">
          <ac:chgData name="Suk Ho" userId="1741b9f67c2bc161" providerId="LiveId" clId="{3DB91A13-411C-4294-B67F-8934BDA04EF5}" dt="2022-03-04T01:21:19.810" v="1101" actId="478"/>
          <ac:spMkLst>
            <pc:docMk/>
            <pc:sldMk cId="753389298" sldId="265"/>
            <ac:spMk id="34" creationId="{33655991-91FB-46E5-8C10-802A962C9441}"/>
          </ac:spMkLst>
        </pc:spChg>
        <pc:spChg chg="add del mod">
          <ac:chgData name="Suk Ho" userId="1741b9f67c2bc161" providerId="LiveId" clId="{3DB91A13-411C-4294-B67F-8934BDA04EF5}" dt="2022-03-04T01:21:19.810" v="1101" actId="478"/>
          <ac:spMkLst>
            <pc:docMk/>
            <pc:sldMk cId="753389298" sldId="265"/>
            <ac:spMk id="35" creationId="{A31431B7-B817-40E9-A144-34884051F794}"/>
          </ac:spMkLst>
        </pc:spChg>
        <pc:spChg chg="add del mod">
          <ac:chgData name="Suk Ho" userId="1741b9f67c2bc161" providerId="LiveId" clId="{3DB91A13-411C-4294-B67F-8934BDA04EF5}" dt="2022-03-04T01:21:19.810" v="1101" actId="478"/>
          <ac:spMkLst>
            <pc:docMk/>
            <pc:sldMk cId="753389298" sldId="265"/>
            <ac:spMk id="36" creationId="{8A2496CB-EF17-4DBE-B1C8-A68A243F3C82}"/>
          </ac:spMkLst>
        </pc:spChg>
        <pc:spChg chg="add del mod">
          <ac:chgData name="Suk Ho" userId="1741b9f67c2bc161" providerId="LiveId" clId="{3DB91A13-411C-4294-B67F-8934BDA04EF5}" dt="2022-03-04T01:21:19.810" v="1101" actId="478"/>
          <ac:spMkLst>
            <pc:docMk/>
            <pc:sldMk cId="753389298" sldId="265"/>
            <ac:spMk id="38" creationId="{E4CB5AF5-31FD-4257-9D24-58E475FE5BBC}"/>
          </ac:spMkLst>
        </pc:spChg>
        <pc:spChg chg="add del mod">
          <ac:chgData name="Suk Ho" userId="1741b9f67c2bc161" providerId="LiveId" clId="{3DB91A13-411C-4294-B67F-8934BDA04EF5}" dt="2022-03-04T01:20:22.315" v="1087"/>
          <ac:spMkLst>
            <pc:docMk/>
            <pc:sldMk cId="753389298" sldId="265"/>
            <ac:spMk id="39" creationId="{635F6ED6-D2FE-4963-8FC3-E9C3C22BDB39}"/>
          </ac:spMkLst>
        </pc:spChg>
        <pc:spChg chg="add del mod">
          <ac:chgData name="Suk Ho" userId="1741b9f67c2bc161" providerId="LiveId" clId="{3DB91A13-411C-4294-B67F-8934BDA04EF5}" dt="2022-03-04T01:20:21.999" v="1086"/>
          <ac:spMkLst>
            <pc:docMk/>
            <pc:sldMk cId="753389298" sldId="265"/>
            <ac:spMk id="40" creationId="{E465B698-5623-4713-8834-94E9DA52EC31}"/>
          </ac:spMkLst>
        </pc:spChg>
        <pc:spChg chg="add del mod">
          <ac:chgData name="Suk Ho" userId="1741b9f67c2bc161" providerId="LiveId" clId="{3DB91A13-411C-4294-B67F-8934BDA04EF5}" dt="2022-03-04T01:20:21.786" v="1085"/>
          <ac:spMkLst>
            <pc:docMk/>
            <pc:sldMk cId="753389298" sldId="265"/>
            <ac:spMk id="42" creationId="{2DDE484A-90F7-4952-8C88-6B96EF1A11BD}"/>
          </ac:spMkLst>
        </pc:spChg>
        <pc:spChg chg="add del mod">
          <ac:chgData name="Suk Ho" userId="1741b9f67c2bc161" providerId="LiveId" clId="{3DB91A13-411C-4294-B67F-8934BDA04EF5}" dt="2022-03-04T01:20:21.544" v="1084"/>
          <ac:spMkLst>
            <pc:docMk/>
            <pc:sldMk cId="753389298" sldId="265"/>
            <ac:spMk id="43" creationId="{DAC673E5-6224-4DB3-B46A-B0CA3032AD2A}"/>
          </ac:spMkLst>
        </pc:spChg>
        <pc:spChg chg="del">
          <ac:chgData name="Suk Ho" userId="1741b9f67c2bc161" providerId="LiveId" clId="{3DB91A13-411C-4294-B67F-8934BDA04EF5}" dt="2022-03-04T01:12:16.804" v="988" actId="478"/>
          <ac:spMkLst>
            <pc:docMk/>
            <pc:sldMk cId="753389298" sldId="265"/>
            <ac:spMk id="44" creationId="{B9333DFF-B7A5-4A87-BBC2-467E31C2CE69}"/>
          </ac:spMkLst>
        </pc:spChg>
        <pc:spChg chg="del">
          <ac:chgData name="Suk Ho" userId="1741b9f67c2bc161" providerId="LiveId" clId="{3DB91A13-411C-4294-B67F-8934BDA04EF5}" dt="2022-03-04T01:12:16.804" v="988" actId="478"/>
          <ac:spMkLst>
            <pc:docMk/>
            <pc:sldMk cId="753389298" sldId="265"/>
            <ac:spMk id="45" creationId="{E6FAE9A4-8AEC-4869-AC28-B682649CC3AB}"/>
          </ac:spMkLst>
        </pc:spChg>
        <pc:spChg chg="del">
          <ac:chgData name="Suk Ho" userId="1741b9f67c2bc161" providerId="LiveId" clId="{3DB91A13-411C-4294-B67F-8934BDA04EF5}" dt="2022-03-04T01:12:16.804" v="988" actId="478"/>
          <ac:spMkLst>
            <pc:docMk/>
            <pc:sldMk cId="753389298" sldId="265"/>
            <ac:spMk id="46" creationId="{B8C5C34D-8B29-4592-AC04-779B32CE270F}"/>
          </ac:spMkLst>
        </pc:spChg>
        <pc:spChg chg="add del mod">
          <ac:chgData name="Suk Ho" userId="1741b9f67c2bc161" providerId="LiveId" clId="{3DB91A13-411C-4294-B67F-8934BDA04EF5}" dt="2022-03-04T01:31:46.860" v="1383" actId="478"/>
          <ac:spMkLst>
            <pc:docMk/>
            <pc:sldMk cId="753389298" sldId="265"/>
            <ac:spMk id="47" creationId="{FBBFF0EC-6050-472B-8393-5D391EED55C9}"/>
          </ac:spMkLst>
        </pc:spChg>
        <pc:spChg chg="add mod">
          <ac:chgData name="Suk Ho" userId="1741b9f67c2bc161" providerId="LiveId" clId="{3DB91A13-411C-4294-B67F-8934BDA04EF5}" dt="2022-03-04T01:52:01.395" v="1801" actId="1037"/>
          <ac:spMkLst>
            <pc:docMk/>
            <pc:sldMk cId="753389298" sldId="265"/>
            <ac:spMk id="48" creationId="{D2FF884C-4A38-43C6-B4BE-369C31C35A45}"/>
          </ac:spMkLst>
        </pc:spChg>
        <pc:spChg chg="add del mod">
          <ac:chgData name="Suk Ho" userId="1741b9f67c2bc161" providerId="LiveId" clId="{3DB91A13-411C-4294-B67F-8934BDA04EF5}" dt="2022-03-04T01:32:18.698" v="1396" actId="478"/>
          <ac:spMkLst>
            <pc:docMk/>
            <pc:sldMk cId="753389298" sldId="265"/>
            <ac:spMk id="49" creationId="{13701C73-B7BC-439B-8824-4252721F2CB4}"/>
          </ac:spMkLst>
        </pc:spChg>
        <pc:spChg chg="add del mod">
          <ac:chgData name="Suk Ho" userId="1741b9f67c2bc161" providerId="LiveId" clId="{3DB91A13-411C-4294-B67F-8934BDA04EF5}" dt="2022-03-04T01:31:46.492" v="1382" actId="478"/>
          <ac:spMkLst>
            <pc:docMk/>
            <pc:sldMk cId="753389298" sldId="265"/>
            <ac:spMk id="50" creationId="{AFA9A19E-A45B-49B4-BF0A-704229FBDCED}"/>
          </ac:spMkLst>
        </pc:spChg>
        <pc:spChg chg="add del mod">
          <ac:chgData name="Suk Ho" userId="1741b9f67c2bc161" providerId="LiveId" clId="{3DB91A13-411C-4294-B67F-8934BDA04EF5}" dt="2022-03-04T01:31:47.468" v="1384" actId="478"/>
          <ac:spMkLst>
            <pc:docMk/>
            <pc:sldMk cId="753389298" sldId="265"/>
            <ac:spMk id="52" creationId="{2E0E09D7-6A0E-434A-9D2B-8E02F4CE46D8}"/>
          </ac:spMkLst>
        </pc:spChg>
        <pc:spChg chg="del mod">
          <ac:chgData name="Suk Ho" userId="1741b9f67c2bc161" providerId="LiveId" clId="{3DB91A13-411C-4294-B67F-8934BDA04EF5}" dt="2022-03-04T01:17:37.296" v="1012" actId="478"/>
          <ac:spMkLst>
            <pc:docMk/>
            <pc:sldMk cId="753389298" sldId="265"/>
            <ac:spMk id="54" creationId="{00000000-0000-0000-0000-000000000000}"/>
          </ac:spMkLst>
        </pc:spChg>
        <pc:spChg chg="del">
          <ac:chgData name="Suk Ho" userId="1741b9f67c2bc161" providerId="LiveId" clId="{3DB91A13-411C-4294-B67F-8934BDA04EF5}" dt="2022-03-04T01:12:16.804" v="988" actId="478"/>
          <ac:spMkLst>
            <pc:docMk/>
            <pc:sldMk cId="753389298" sldId="265"/>
            <ac:spMk id="55" creationId="{00000000-0000-0000-0000-000000000000}"/>
          </ac:spMkLst>
        </pc:spChg>
        <pc:spChg chg="del">
          <ac:chgData name="Suk Ho" userId="1741b9f67c2bc161" providerId="LiveId" clId="{3DB91A13-411C-4294-B67F-8934BDA04EF5}" dt="2022-03-04T01:12:16.804" v="988" actId="478"/>
          <ac:spMkLst>
            <pc:docMk/>
            <pc:sldMk cId="753389298" sldId="265"/>
            <ac:spMk id="56" creationId="{00000000-0000-0000-0000-000000000000}"/>
          </ac:spMkLst>
        </pc:spChg>
        <pc:spChg chg="del">
          <ac:chgData name="Suk Ho" userId="1741b9f67c2bc161" providerId="LiveId" clId="{3DB91A13-411C-4294-B67F-8934BDA04EF5}" dt="2022-03-04T01:12:16.804" v="988" actId="478"/>
          <ac:spMkLst>
            <pc:docMk/>
            <pc:sldMk cId="753389298" sldId="265"/>
            <ac:spMk id="57" creationId="{00000000-0000-0000-0000-000000000000}"/>
          </ac:spMkLst>
        </pc:spChg>
        <pc:spChg chg="add del mod">
          <ac:chgData name="Suk Ho" userId="1741b9f67c2bc161" providerId="LiveId" clId="{3DB91A13-411C-4294-B67F-8934BDA04EF5}" dt="2022-03-04T01:31:48.307" v="1386" actId="478"/>
          <ac:spMkLst>
            <pc:docMk/>
            <pc:sldMk cId="753389298" sldId="265"/>
            <ac:spMk id="58" creationId="{01862FC6-7263-4D4D-887F-51F46790B425}"/>
          </ac:spMkLst>
        </pc:spChg>
        <pc:spChg chg="mod">
          <ac:chgData name="Suk Ho" userId="1741b9f67c2bc161" providerId="LiveId" clId="{3DB91A13-411C-4294-B67F-8934BDA04EF5}" dt="2022-03-04T01:25:27.425" v="1278"/>
          <ac:spMkLst>
            <pc:docMk/>
            <pc:sldMk cId="753389298" sldId="265"/>
            <ac:spMk id="60" creationId="{2CBEA39E-F7E8-40E5-A402-7864F507DA6F}"/>
          </ac:spMkLst>
        </pc:spChg>
        <pc:spChg chg="mod">
          <ac:chgData name="Suk Ho" userId="1741b9f67c2bc161" providerId="LiveId" clId="{3DB91A13-411C-4294-B67F-8934BDA04EF5}" dt="2022-03-04T01:25:27.425" v="1278"/>
          <ac:spMkLst>
            <pc:docMk/>
            <pc:sldMk cId="753389298" sldId="265"/>
            <ac:spMk id="61" creationId="{AA88A546-4AE4-48FD-A7F0-05427ACDC90C}"/>
          </ac:spMkLst>
        </pc:spChg>
        <pc:spChg chg="add del mod">
          <ac:chgData name="Suk Ho" userId="1741b9f67c2bc161" providerId="LiveId" clId="{3DB91A13-411C-4294-B67F-8934BDA04EF5}" dt="2022-03-04T01:32:02.149" v="1388" actId="478"/>
          <ac:spMkLst>
            <pc:docMk/>
            <pc:sldMk cId="753389298" sldId="265"/>
            <ac:spMk id="62" creationId="{A7DACFE8-00A9-44CB-B195-0439AB03813C}"/>
          </ac:spMkLst>
        </pc:spChg>
        <pc:spChg chg="add mod">
          <ac:chgData name="Suk Ho" userId="1741b9f67c2bc161" providerId="LiveId" clId="{3DB91A13-411C-4294-B67F-8934BDA04EF5}" dt="2022-03-04T01:52:01.395" v="1801" actId="1037"/>
          <ac:spMkLst>
            <pc:docMk/>
            <pc:sldMk cId="753389298" sldId="265"/>
            <ac:spMk id="63" creationId="{A97EF72D-5B32-47F0-B286-CBCE52859BD0}"/>
          </ac:spMkLst>
        </pc:spChg>
        <pc:spChg chg="add mod">
          <ac:chgData name="Suk Ho" userId="1741b9f67c2bc161" providerId="LiveId" clId="{3DB91A13-411C-4294-B67F-8934BDA04EF5}" dt="2022-03-04T02:39:07.257" v="2913" actId="1035"/>
          <ac:spMkLst>
            <pc:docMk/>
            <pc:sldMk cId="753389298" sldId="265"/>
            <ac:spMk id="64" creationId="{B9CAFB17-F69A-48B4-ADAC-5B5C5CE35708}"/>
          </ac:spMkLst>
        </pc:spChg>
        <pc:spChg chg="add mod">
          <ac:chgData name="Suk Ho" userId="1741b9f67c2bc161" providerId="LiveId" clId="{3DB91A13-411C-4294-B67F-8934BDA04EF5}" dt="2022-03-04T02:39:07.257" v="2913" actId="1035"/>
          <ac:spMkLst>
            <pc:docMk/>
            <pc:sldMk cId="753389298" sldId="265"/>
            <ac:spMk id="65" creationId="{D9F015D4-C966-4AD3-8CD0-890EFACCCCA3}"/>
          </ac:spMkLst>
        </pc:spChg>
        <pc:spChg chg="add mod">
          <ac:chgData name="Suk Ho" userId="1741b9f67c2bc161" providerId="LiveId" clId="{3DB91A13-411C-4294-B67F-8934BDA04EF5}" dt="2022-03-04T02:39:07.257" v="2913" actId="1035"/>
          <ac:spMkLst>
            <pc:docMk/>
            <pc:sldMk cId="753389298" sldId="265"/>
            <ac:spMk id="66" creationId="{DD81776B-2544-43AD-BC81-65961E3ADED6}"/>
          </ac:spMkLst>
        </pc:spChg>
        <pc:spChg chg="add mod">
          <ac:chgData name="Suk Ho" userId="1741b9f67c2bc161" providerId="LiveId" clId="{3DB91A13-411C-4294-B67F-8934BDA04EF5}" dt="2022-03-04T02:39:07.257" v="2913" actId="1035"/>
          <ac:spMkLst>
            <pc:docMk/>
            <pc:sldMk cId="753389298" sldId="265"/>
            <ac:spMk id="67" creationId="{0774E994-5999-450D-82BE-4BAB5379886A}"/>
          </ac:spMkLst>
        </pc:spChg>
        <pc:spChg chg="add mod">
          <ac:chgData name="Suk Ho" userId="1741b9f67c2bc161" providerId="LiveId" clId="{3DB91A13-411C-4294-B67F-8934BDA04EF5}" dt="2022-03-04T02:39:07.257" v="2913" actId="1035"/>
          <ac:spMkLst>
            <pc:docMk/>
            <pc:sldMk cId="753389298" sldId="265"/>
            <ac:spMk id="68" creationId="{2E3C7066-324C-45B8-B0BC-4159F00E7473}"/>
          </ac:spMkLst>
        </pc:spChg>
        <pc:spChg chg="add mod">
          <ac:chgData name="Suk Ho" userId="1741b9f67c2bc161" providerId="LiveId" clId="{3DB91A13-411C-4294-B67F-8934BDA04EF5}" dt="2022-03-04T02:43:25.666" v="2983" actId="1037"/>
          <ac:spMkLst>
            <pc:docMk/>
            <pc:sldMk cId="753389298" sldId="265"/>
            <ac:spMk id="69" creationId="{7E3454E9-3ADB-4458-98EF-E1E7C78E3300}"/>
          </ac:spMkLst>
        </pc:spChg>
        <pc:spChg chg="add mod">
          <ac:chgData name="Suk Ho" userId="1741b9f67c2bc161" providerId="LiveId" clId="{3DB91A13-411C-4294-B67F-8934BDA04EF5}" dt="2022-03-04T02:43:25.666" v="2983" actId="1037"/>
          <ac:spMkLst>
            <pc:docMk/>
            <pc:sldMk cId="753389298" sldId="265"/>
            <ac:spMk id="70" creationId="{4AC807DB-E8BF-4021-932D-4C12CECF318F}"/>
          </ac:spMkLst>
        </pc:spChg>
        <pc:spChg chg="add del mod">
          <ac:chgData name="Suk Ho" userId="1741b9f67c2bc161" providerId="LiveId" clId="{3DB91A13-411C-4294-B67F-8934BDA04EF5}" dt="2022-03-04T01:40:51.507" v="1541" actId="478"/>
          <ac:spMkLst>
            <pc:docMk/>
            <pc:sldMk cId="753389298" sldId="265"/>
            <ac:spMk id="74" creationId="{F1C32F5E-E405-4F84-8DB2-19D37E539D85}"/>
          </ac:spMkLst>
        </pc:spChg>
        <pc:spChg chg="add del mod">
          <ac:chgData name="Suk Ho" userId="1741b9f67c2bc161" providerId="LiveId" clId="{3DB91A13-411C-4294-B67F-8934BDA04EF5}" dt="2022-03-04T01:48:47.738" v="1762" actId="478"/>
          <ac:spMkLst>
            <pc:docMk/>
            <pc:sldMk cId="753389298" sldId="265"/>
            <ac:spMk id="75" creationId="{92BC3745-947E-4793-BA59-E9D929CC6408}"/>
          </ac:spMkLst>
        </pc:spChg>
        <pc:spChg chg="add del mod">
          <ac:chgData name="Suk Ho" userId="1741b9f67c2bc161" providerId="LiveId" clId="{3DB91A13-411C-4294-B67F-8934BDA04EF5}" dt="2022-03-04T01:48:48.623" v="1763" actId="478"/>
          <ac:spMkLst>
            <pc:docMk/>
            <pc:sldMk cId="753389298" sldId="265"/>
            <ac:spMk id="77" creationId="{C819AA48-9B37-4790-B65A-DAB4E6934D94}"/>
          </ac:spMkLst>
        </pc:spChg>
        <pc:spChg chg="add del mod">
          <ac:chgData name="Suk Ho" userId="1741b9f67c2bc161" providerId="LiveId" clId="{3DB91A13-411C-4294-B67F-8934BDA04EF5}" dt="2022-03-04T01:48:46.952" v="1761" actId="478"/>
          <ac:spMkLst>
            <pc:docMk/>
            <pc:sldMk cId="753389298" sldId="265"/>
            <ac:spMk id="78" creationId="{C75A5145-06ED-4B2F-B94E-46E0D5E5B808}"/>
          </ac:spMkLst>
        </pc:spChg>
        <pc:spChg chg="add del mod">
          <ac:chgData name="Suk Ho" userId="1741b9f67c2bc161" providerId="LiveId" clId="{3DB91A13-411C-4294-B67F-8934BDA04EF5}" dt="2022-03-04T01:42:34.417" v="1600" actId="478"/>
          <ac:spMkLst>
            <pc:docMk/>
            <pc:sldMk cId="753389298" sldId="265"/>
            <ac:spMk id="79" creationId="{BCE1B5C0-F32A-4046-B592-9A977397E05B}"/>
          </ac:spMkLst>
        </pc:spChg>
        <pc:spChg chg="add del mod">
          <ac:chgData name="Suk Ho" userId="1741b9f67c2bc161" providerId="LiveId" clId="{3DB91A13-411C-4294-B67F-8934BDA04EF5}" dt="2022-03-04T01:42:32.611" v="1599" actId="478"/>
          <ac:spMkLst>
            <pc:docMk/>
            <pc:sldMk cId="753389298" sldId="265"/>
            <ac:spMk id="80" creationId="{CBCA88C6-7E50-4073-821B-5797BAA582A8}"/>
          </ac:spMkLst>
        </pc:spChg>
        <pc:spChg chg="add mod">
          <ac:chgData name="Suk Ho" userId="1741b9f67c2bc161" providerId="LiveId" clId="{3DB91A13-411C-4294-B67F-8934BDA04EF5}" dt="2022-03-04T02:43:25.666" v="2983" actId="1037"/>
          <ac:spMkLst>
            <pc:docMk/>
            <pc:sldMk cId="753389298" sldId="265"/>
            <ac:spMk id="81" creationId="{E350D8D9-8E2B-45C9-B21B-BE64592236EA}"/>
          </ac:spMkLst>
        </pc:spChg>
        <pc:spChg chg="add mod">
          <ac:chgData name="Suk Ho" userId="1741b9f67c2bc161" providerId="LiveId" clId="{3DB91A13-411C-4294-B67F-8934BDA04EF5}" dt="2022-03-04T02:43:25.666" v="2983" actId="1037"/>
          <ac:spMkLst>
            <pc:docMk/>
            <pc:sldMk cId="753389298" sldId="265"/>
            <ac:spMk id="82" creationId="{F641895A-AE1D-49B9-ADCC-21EDFF0CD02E}"/>
          </ac:spMkLst>
        </pc:spChg>
        <pc:spChg chg="add del mod">
          <ac:chgData name="Suk Ho" userId="1741b9f67c2bc161" providerId="LiveId" clId="{3DB91A13-411C-4294-B67F-8934BDA04EF5}" dt="2022-03-04T01:43:27.930" v="1631" actId="478"/>
          <ac:spMkLst>
            <pc:docMk/>
            <pc:sldMk cId="753389298" sldId="265"/>
            <ac:spMk id="83" creationId="{246E080A-B739-4FBC-8EE7-F9DDA39B8D69}"/>
          </ac:spMkLst>
        </pc:spChg>
        <pc:spChg chg="add del mod">
          <ac:chgData name="Suk Ho" userId="1741b9f67c2bc161" providerId="LiveId" clId="{3DB91A13-411C-4294-B67F-8934BDA04EF5}" dt="2022-03-04T01:43:29.190" v="1634" actId="478"/>
          <ac:spMkLst>
            <pc:docMk/>
            <pc:sldMk cId="753389298" sldId="265"/>
            <ac:spMk id="84" creationId="{642474B3-F65A-499F-89C0-35B899DDA445}"/>
          </ac:spMkLst>
        </pc:spChg>
        <pc:spChg chg="add del mod">
          <ac:chgData name="Suk Ho" userId="1741b9f67c2bc161" providerId="LiveId" clId="{3DB91A13-411C-4294-B67F-8934BDA04EF5}" dt="2022-03-04T01:43:28.275" v="1632" actId="478"/>
          <ac:spMkLst>
            <pc:docMk/>
            <pc:sldMk cId="753389298" sldId="265"/>
            <ac:spMk id="85" creationId="{01004DF7-4C90-4538-9FA1-334D9A4F6ADD}"/>
          </ac:spMkLst>
        </pc:spChg>
        <pc:spChg chg="add del mod">
          <ac:chgData name="Suk Ho" userId="1741b9f67c2bc161" providerId="LiveId" clId="{3DB91A13-411C-4294-B67F-8934BDA04EF5}" dt="2022-03-04T01:43:28.634" v="1633" actId="478"/>
          <ac:spMkLst>
            <pc:docMk/>
            <pc:sldMk cId="753389298" sldId="265"/>
            <ac:spMk id="86" creationId="{00313867-898D-4C77-A493-1CB8D6A18C9E}"/>
          </ac:spMkLst>
        </pc:spChg>
        <pc:spChg chg="add del mod">
          <ac:chgData name="Suk Ho" userId="1741b9f67c2bc161" providerId="LiveId" clId="{3DB91A13-411C-4294-B67F-8934BDA04EF5}" dt="2022-03-04T01:43:31.427" v="1640" actId="478"/>
          <ac:spMkLst>
            <pc:docMk/>
            <pc:sldMk cId="753389298" sldId="265"/>
            <ac:spMk id="87" creationId="{B0A4E54F-2990-4FAE-899B-65E595E22892}"/>
          </ac:spMkLst>
        </pc:spChg>
        <pc:spChg chg="add del mod">
          <ac:chgData name="Suk Ho" userId="1741b9f67c2bc161" providerId="LiveId" clId="{3DB91A13-411C-4294-B67F-8934BDA04EF5}" dt="2022-03-04T01:43:29.403" v="1635" actId="478"/>
          <ac:spMkLst>
            <pc:docMk/>
            <pc:sldMk cId="753389298" sldId="265"/>
            <ac:spMk id="88" creationId="{34D738F2-97DE-46AF-BEAE-BECE2351B15B}"/>
          </ac:spMkLst>
        </pc:spChg>
        <pc:spChg chg="add del mod">
          <ac:chgData name="Suk Ho" userId="1741b9f67c2bc161" providerId="LiveId" clId="{3DB91A13-411C-4294-B67F-8934BDA04EF5}" dt="2022-03-04T01:43:29.796" v="1636" actId="478"/>
          <ac:spMkLst>
            <pc:docMk/>
            <pc:sldMk cId="753389298" sldId="265"/>
            <ac:spMk id="89" creationId="{637A1FFC-A3F8-42A8-8FE6-2DAD452A46EA}"/>
          </ac:spMkLst>
        </pc:spChg>
        <pc:spChg chg="add del mod">
          <ac:chgData name="Suk Ho" userId="1741b9f67c2bc161" providerId="LiveId" clId="{3DB91A13-411C-4294-B67F-8934BDA04EF5}" dt="2022-03-04T01:43:30.732" v="1638" actId="478"/>
          <ac:spMkLst>
            <pc:docMk/>
            <pc:sldMk cId="753389298" sldId="265"/>
            <ac:spMk id="90" creationId="{4458EB3F-55AA-4F64-98C6-D231CC1FD326}"/>
          </ac:spMkLst>
        </pc:spChg>
        <pc:spChg chg="add del mod">
          <ac:chgData name="Suk Ho" userId="1741b9f67c2bc161" providerId="LiveId" clId="{3DB91A13-411C-4294-B67F-8934BDA04EF5}" dt="2022-03-04T01:43:31.051" v="1639" actId="478"/>
          <ac:spMkLst>
            <pc:docMk/>
            <pc:sldMk cId="753389298" sldId="265"/>
            <ac:spMk id="91" creationId="{5D8524D2-D63D-4DAD-B230-7CAF159AD5A1}"/>
          </ac:spMkLst>
        </pc:spChg>
        <pc:spChg chg="add del mod">
          <ac:chgData name="Suk Ho" userId="1741b9f67c2bc161" providerId="LiveId" clId="{3DB91A13-411C-4294-B67F-8934BDA04EF5}" dt="2022-03-04T01:43:30.427" v="1637" actId="478"/>
          <ac:spMkLst>
            <pc:docMk/>
            <pc:sldMk cId="753389298" sldId="265"/>
            <ac:spMk id="92" creationId="{DFD2A454-8BB8-4166-A1E7-28A47570B7D4}"/>
          </ac:spMkLst>
        </pc:spChg>
        <pc:spChg chg="add mod">
          <ac:chgData name="Suk Ho" userId="1741b9f67c2bc161" providerId="LiveId" clId="{3DB91A13-411C-4294-B67F-8934BDA04EF5}" dt="2022-03-04T02:43:25.666" v="2983" actId="1037"/>
          <ac:spMkLst>
            <pc:docMk/>
            <pc:sldMk cId="753389298" sldId="265"/>
            <ac:spMk id="93" creationId="{6E4C484A-BDCA-4DAE-81C8-7BB808852FC6}"/>
          </ac:spMkLst>
        </pc:spChg>
        <pc:spChg chg="add mod">
          <ac:chgData name="Suk Ho" userId="1741b9f67c2bc161" providerId="LiveId" clId="{3DB91A13-411C-4294-B67F-8934BDA04EF5}" dt="2022-03-04T02:43:25.666" v="2983" actId="1037"/>
          <ac:spMkLst>
            <pc:docMk/>
            <pc:sldMk cId="753389298" sldId="265"/>
            <ac:spMk id="94" creationId="{8906138E-63B5-42F2-BFC4-0F957AA80735}"/>
          </ac:spMkLst>
        </pc:spChg>
        <pc:spChg chg="add mod">
          <ac:chgData name="Suk Ho" userId="1741b9f67c2bc161" providerId="LiveId" clId="{3DB91A13-411C-4294-B67F-8934BDA04EF5}" dt="2022-03-04T02:43:25.666" v="2983" actId="1037"/>
          <ac:spMkLst>
            <pc:docMk/>
            <pc:sldMk cId="753389298" sldId="265"/>
            <ac:spMk id="95" creationId="{6282998F-745D-4ABE-87ED-F355FCC4DC03}"/>
          </ac:spMkLst>
        </pc:spChg>
        <pc:spChg chg="add mod">
          <ac:chgData name="Suk Ho" userId="1741b9f67c2bc161" providerId="LiveId" clId="{3DB91A13-411C-4294-B67F-8934BDA04EF5}" dt="2022-03-04T02:43:25.666" v="2983" actId="1037"/>
          <ac:spMkLst>
            <pc:docMk/>
            <pc:sldMk cId="753389298" sldId="265"/>
            <ac:spMk id="96" creationId="{BAF9BB03-4760-478C-9618-FEE2EB3B48F5}"/>
          </ac:spMkLst>
        </pc:spChg>
        <pc:spChg chg="add mod">
          <ac:chgData name="Suk Ho" userId="1741b9f67c2bc161" providerId="LiveId" clId="{3DB91A13-411C-4294-B67F-8934BDA04EF5}" dt="2022-03-04T02:43:25.666" v="2983" actId="1037"/>
          <ac:spMkLst>
            <pc:docMk/>
            <pc:sldMk cId="753389298" sldId="265"/>
            <ac:spMk id="97" creationId="{6E7E091B-D49F-4FD7-BBE6-250321D6F6B3}"/>
          </ac:spMkLst>
        </pc:spChg>
        <pc:spChg chg="add mod">
          <ac:chgData name="Suk Ho" userId="1741b9f67c2bc161" providerId="LiveId" clId="{3DB91A13-411C-4294-B67F-8934BDA04EF5}" dt="2022-03-04T02:43:25.666" v="2983" actId="1037"/>
          <ac:spMkLst>
            <pc:docMk/>
            <pc:sldMk cId="753389298" sldId="265"/>
            <ac:spMk id="98" creationId="{ED1823CE-5CA9-4E2E-A903-CE315D6EB413}"/>
          </ac:spMkLst>
        </pc:spChg>
        <pc:spChg chg="add mod">
          <ac:chgData name="Suk Ho" userId="1741b9f67c2bc161" providerId="LiveId" clId="{3DB91A13-411C-4294-B67F-8934BDA04EF5}" dt="2022-03-04T02:43:25.666" v="2983" actId="1037"/>
          <ac:spMkLst>
            <pc:docMk/>
            <pc:sldMk cId="753389298" sldId="265"/>
            <ac:spMk id="99" creationId="{855D2D05-556B-4700-8644-3E9AD35A988E}"/>
          </ac:spMkLst>
        </pc:spChg>
        <pc:spChg chg="add mod">
          <ac:chgData name="Suk Ho" userId="1741b9f67c2bc161" providerId="LiveId" clId="{3DB91A13-411C-4294-B67F-8934BDA04EF5}" dt="2022-03-04T02:43:25.666" v="2983" actId="1037"/>
          <ac:spMkLst>
            <pc:docMk/>
            <pc:sldMk cId="753389298" sldId="265"/>
            <ac:spMk id="100" creationId="{9B6C7F05-CB84-4642-805C-0F18401AD252}"/>
          </ac:spMkLst>
        </pc:spChg>
        <pc:spChg chg="add mod">
          <ac:chgData name="Suk Ho" userId="1741b9f67c2bc161" providerId="LiveId" clId="{3DB91A13-411C-4294-B67F-8934BDA04EF5}" dt="2022-03-04T02:43:25.666" v="2983" actId="1037"/>
          <ac:spMkLst>
            <pc:docMk/>
            <pc:sldMk cId="753389298" sldId="265"/>
            <ac:spMk id="101" creationId="{3DB7D794-5CB8-4838-ADE2-9777C179195B}"/>
          </ac:spMkLst>
        </pc:spChg>
        <pc:spChg chg="add mod">
          <ac:chgData name="Suk Ho" userId="1741b9f67c2bc161" providerId="LiveId" clId="{3DB91A13-411C-4294-B67F-8934BDA04EF5}" dt="2022-03-04T02:43:25.666" v="2983" actId="1037"/>
          <ac:spMkLst>
            <pc:docMk/>
            <pc:sldMk cId="753389298" sldId="265"/>
            <ac:spMk id="102" creationId="{7E20D62C-9D28-4A1C-908D-EEDFB7C86211}"/>
          </ac:spMkLst>
        </pc:spChg>
        <pc:spChg chg="add mod">
          <ac:chgData name="Suk Ho" userId="1741b9f67c2bc161" providerId="LiveId" clId="{3DB91A13-411C-4294-B67F-8934BDA04EF5}" dt="2022-03-04T02:43:25.666" v="2983" actId="1037"/>
          <ac:spMkLst>
            <pc:docMk/>
            <pc:sldMk cId="753389298" sldId="265"/>
            <ac:spMk id="103" creationId="{882C0672-5D20-4737-854F-F048E62014FF}"/>
          </ac:spMkLst>
        </pc:spChg>
        <pc:spChg chg="add mod">
          <ac:chgData name="Suk Ho" userId="1741b9f67c2bc161" providerId="LiveId" clId="{3DB91A13-411C-4294-B67F-8934BDA04EF5}" dt="2022-03-04T02:43:25.666" v="2983" actId="1037"/>
          <ac:spMkLst>
            <pc:docMk/>
            <pc:sldMk cId="753389298" sldId="265"/>
            <ac:spMk id="104" creationId="{91B668CB-C32E-484D-B74A-F94D3658B0A3}"/>
          </ac:spMkLst>
        </pc:spChg>
        <pc:spChg chg="add mod">
          <ac:chgData name="Suk Ho" userId="1741b9f67c2bc161" providerId="LiveId" clId="{3DB91A13-411C-4294-B67F-8934BDA04EF5}" dt="2022-03-04T02:43:25.666" v="2983" actId="1037"/>
          <ac:spMkLst>
            <pc:docMk/>
            <pc:sldMk cId="753389298" sldId="265"/>
            <ac:spMk id="105" creationId="{5F01DA2B-1821-4A8B-9F83-D939AF920587}"/>
          </ac:spMkLst>
        </pc:spChg>
        <pc:spChg chg="add mod">
          <ac:chgData name="Suk Ho" userId="1741b9f67c2bc161" providerId="LiveId" clId="{3DB91A13-411C-4294-B67F-8934BDA04EF5}" dt="2022-03-04T02:43:25.666" v="2983" actId="1037"/>
          <ac:spMkLst>
            <pc:docMk/>
            <pc:sldMk cId="753389298" sldId="265"/>
            <ac:spMk id="106" creationId="{D932F89E-6DCA-47EB-BD77-F6C963DEBC02}"/>
          </ac:spMkLst>
        </pc:spChg>
        <pc:spChg chg="add mod">
          <ac:chgData name="Suk Ho" userId="1741b9f67c2bc161" providerId="LiveId" clId="{3DB91A13-411C-4294-B67F-8934BDA04EF5}" dt="2022-03-04T02:43:25.666" v="2983" actId="1037"/>
          <ac:spMkLst>
            <pc:docMk/>
            <pc:sldMk cId="753389298" sldId="265"/>
            <ac:spMk id="107" creationId="{A6431518-10F7-4E2B-9735-C5A3C5205C0C}"/>
          </ac:spMkLst>
        </pc:spChg>
        <pc:spChg chg="add del mod">
          <ac:chgData name="Suk Ho" userId="1741b9f67c2bc161" providerId="LiveId" clId="{3DB91A13-411C-4294-B67F-8934BDA04EF5}" dt="2022-03-04T01:53:37.514" v="1833" actId="478"/>
          <ac:spMkLst>
            <pc:docMk/>
            <pc:sldMk cId="753389298" sldId="265"/>
            <ac:spMk id="108" creationId="{13B88A56-5111-41A5-BC38-94792022F90E}"/>
          </ac:spMkLst>
        </pc:spChg>
        <pc:spChg chg="add mod">
          <ac:chgData name="Suk Ho" userId="1741b9f67c2bc161" providerId="LiveId" clId="{3DB91A13-411C-4294-B67F-8934BDA04EF5}" dt="2022-03-04T02:43:25.666" v="2983" actId="1037"/>
          <ac:spMkLst>
            <pc:docMk/>
            <pc:sldMk cId="753389298" sldId="265"/>
            <ac:spMk id="109" creationId="{44F9954A-71F2-4767-B9FC-FAF7141B44DA}"/>
          </ac:spMkLst>
        </pc:spChg>
        <pc:spChg chg="add mod">
          <ac:chgData name="Suk Ho" userId="1741b9f67c2bc161" providerId="LiveId" clId="{3DB91A13-411C-4294-B67F-8934BDA04EF5}" dt="2022-03-04T02:43:25.666" v="2983" actId="1037"/>
          <ac:spMkLst>
            <pc:docMk/>
            <pc:sldMk cId="753389298" sldId="265"/>
            <ac:spMk id="110" creationId="{13584369-F09D-4416-B223-1BCB5AE0887B}"/>
          </ac:spMkLst>
        </pc:spChg>
        <pc:grpChg chg="add del mod">
          <ac:chgData name="Suk Ho" userId="1741b9f67c2bc161" providerId="LiveId" clId="{3DB91A13-411C-4294-B67F-8934BDA04EF5}" dt="2022-03-04T01:25:32.402" v="1279" actId="478"/>
          <ac:grpSpMkLst>
            <pc:docMk/>
            <pc:sldMk cId="753389298" sldId="265"/>
            <ac:grpSpMk id="59" creationId="{7FF92315-B3DE-4F6F-9FD5-BD946F7D515B}"/>
          </ac:grpSpMkLst>
        </pc:grpChg>
        <pc:picChg chg="add mod">
          <ac:chgData name="Suk Ho" userId="1741b9f67c2bc161" providerId="LiveId" clId="{3DB91A13-411C-4294-B67F-8934BDA04EF5}" dt="2022-03-04T02:43:57.359" v="2990" actId="1076"/>
          <ac:picMkLst>
            <pc:docMk/>
            <pc:sldMk cId="753389298" sldId="265"/>
            <ac:picMk id="18" creationId="{CE65B72A-2E1D-4BDA-95CE-9C6D5C71D09F}"/>
          </ac:picMkLst>
        </pc:picChg>
        <pc:picChg chg="add mod">
          <ac:chgData name="Suk Ho" userId="1741b9f67c2bc161" providerId="LiveId" clId="{3DB91A13-411C-4294-B67F-8934BDA04EF5}" dt="2022-03-04T02:43:51.984" v="2988" actId="1076"/>
          <ac:picMkLst>
            <pc:docMk/>
            <pc:sldMk cId="753389298" sldId="265"/>
            <ac:picMk id="22" creationId="{412FA00B-1517-4B10-9E6D-6C1C36180564}"/>
          </ac:picMkLst>
        </pc:picChg>
        <pc:picChg chg="add mod">
          <ac:chgData name="Suk Ho" userId="1741b9f67c2bc161" providerId="LiveId" clId="{3DB91A13-411C-4294-B67F-8934BDA04EF5}" dt="2022-03-04T02:44:45.704" v="3008" actId="1035"/>
          <ac:picMkLst>
            <pc:docMk/>
            <pc:sldMk cId="753389298" sldId="265"/>
            <ac:picMk id="23" creationId="{56DD5F62-4807-4DBF-A96B-4D2D2BEF3345}"/>
          </ac:picMkLst>
        </pc:picChg>
        <pc:picChg chg="add del mod">
          <ac:chgData name="Suk Ho" userId="1741b9f67c2bc161" providerId="LiveId" clId="{3DB91A13-411C-4294-B67F-8934BDA04EF5}" dt="2022-03-04T02:37:10.824" v="2876" actId="478"/>
          <ac:picMkLst>
            <pc:docMk/>
            <pc:sldMk cId="753389298" sldId="265"/>
            <ac:picMk id="111" creationId="{63D382C3-D3C7-4814-B106-3137F63FFF39}"/>
          </ac:picMkLst>
        </pc:picChg>
        <pc:cxnChg chg="del mod">
          <ac:chgData name="Suk Ho" userId="1741b9f67c2bc161" providerId="LiveId" clId="{3DB91A13-411C-4294-B67F-8934BDA04EF5}" dt="2022-03-04T01:12:16.804" v="988" actId="478"/>
          <ac:cxnSpMkLst>
            <pc:docMk/>
            <pc:sldMk cId="753389298" sldId="265"/>
            <ac:cxnSpMk id="3" creationId="{7F6F7E8E-1528-459B-9EBC-AC915E659767}"/>
          </ac:cxnSpMkLst>
        </pc:cxnChg>
        <pc:cxnChg chg="del mod">
          <ac:chgData name="Suk Ho" userId="1741b9f67c2bc161" providerId="LiveId" clId="{3DB91A13-411C-4294-B67F-8934BDA04EF5}" dt="2022-03-04T01:12:16.804" v="988" actId="478"/>
          <ac:cxnSpMkLst>
            <pc:docMk/>
            <pc:sldMk cId="753389298" sldId="265"/>
            <ac:cxnSpMk id="14" creationId="{B97CA81B-23C8-4375-A029-78AFF4730212}"/>
          </ac:cxnSpMkLst>
        </pc:cxnChg>
        <pc:cxnChg chg="del mod">
          <ac:chgData name="Suk Ho" userId="1741b9f67c2bc161" providerId="LiveId" clId="{3DB91A13-411C-4294-B67F-8934BDA04EF5}" dt="2022-03-04T01:12:16.804" v="988" actId="478"/>
          <ac:cxnSpMkLst>
            <pc:docMk/>
            <pc:sldMk cId="753389298" sldId="265"/>
            <ac:cxnSpMk id="37" creationId="{FCFFA455-074E-4CB1-9C5C-8040DE8DF24D}"/>
          </ac:cxnSpMkLst>
        </pc:cxnChg>
        <pc:cxnChg chg="del mod">
          <ac:chgData name="Suk Ho" userId="1741b9f67c2bc161" providerId="LiveId" clId="{3DB91A13-411C-4294-B67F-8934BDA04EF5}" dt="2022-03-04T01:12:16.804" v="988" actId="478"/>
          <ac:cxnSpMkLst>
            <pc:docMk/>
            <pc:sldMk cId="753389298" sldId="265"/>
            <ac:cxnSpMk id="41" creationId="{24884E10-305D-4D20-BFEB-A497AE7540E8}"/>
          </ac:cxnSpMkLst>
        </pc:cxnChg>
        <pc:cxnChg chg="del mod">
          <ac:chgData name="Suk Ho" userId="1741b9f67c2bc161" providerId="LiveId" clId="{3DB91A13-411C-4294-B67F-8934BDA04EF5}" dt="2022-03-04T01:12:16.804" v="988" actId="478"/>
          <ac:cxnSpMkLst>
            <pc:docMk/>
            <pc:sldMk cId="753389298" sldId="265"/>
            <ac:cxnSpMk id="51" creationId="{A7134290-4ACF-4B81-AFAE-DAC2AFC86A4E}"/>
          </ac:cxnSpMkLst>
        </pc:cxnChg>
        <pc:cxnChg chg="del mod">
          <ac:chgData name="Suk Ho" userId="1741b9f67c2bc161" providerId="LiveId" clId="{3DB91A13-411C-4294-B67F-8934BDA04EF5}" dt="2022-03-04T01:12:18.298" v="989" actId="478"/>
          <ac:cxnSpMkLst>
            <pc:docMk/>
            <pc:sldMk cId="753389298" sldId="265"/>
            <ac:cxnSpMk id="53" creationId="{9DF828FB-D96B-4006-B371-005C8B4CAB38}"/>
          </ac:cxnSpMkLst>
        </pc:cxnChg>
        <pc:cxnChg chg="del mod">
          <ac:chgData name="Suk Ho" userId="1741b9f67c2bc161" providerId="LiveId" clId="{3DB91A13-411C-4294-B67F-8934BDA04EF5}" dt="2022-03-04T01:12:16.804" v="988" actId="478"/>
          <ac:cxnSpMkLst>
            <pc:docMk/>
            <pc:sldMk cId="753389298" sldId="265"/>
            <ac:cxnSpMk id="71" creationId="{EF574723-75FB-44F2-A48E-A0718224A459}"/>
          </ac:cxnSpMkLst>
        </pc:cxnChg>
        <pc:cxnChg chg="del mod">
          <ac:chgData name="Suk Ho" userId="1741b9f67c2bc161" providerId="LiveId" clId="{3DB91A13-411C-4294-B67F-8934BDA04EF5}" dt="2022-03-04T01:12:16.804" v="988" actId="478"/>
          <ac:cxnSpMkLst>
            <pc:docMk/>
            <pc:sldMk cId="753389298" sldId="265"/>
            <ac:cxnSpMk id="72" creationId="{1752EC63-53C9-4500-B17E-27D3B031EB99}"/>
          </ac:cxnSpMkLst>
        </pc:cxnChg>
        <pc:cxnChg chg="del mod">
          <ac:chgData name="Suk Ho" userId="1741b9f67c2bc161" providerId="LiveId" clId="{3DB91A13-411C-4294-B67F-8934BDA04EF5}" dt="2022-03-04T01:12:18.298" v="989" actId="478"/>
          <ac:cxnSpMkLst>
            <pc:docMk/>
            <pc:sldMk cId="753389298" sldId="265"/>
            <ac:cxnSpMk id="73" creationId="{D8618D40-5319-4800-A236-A9F41E18F632}"/>
          </ac:cxnSpMkLst>
        </pc:cxnChg>
        <pc:cxnChg chg="del mod">
          <ac:chgData name="Suk Ho" userId="1741b9f67c2bc161" providerId="LiveId" clId="{3DB91A13-411C-4294-B67F-8934BDA04EF5}" dt="2022-03-04T01:12:18.298" v="989" actId="478"/>
          <ac:cxnSpMkLst>
            <pc:docMk/>
            <pc:sldMk cId="753389298" sldId="265"/>
            <ac:cxnSpMk id="76" creationId="{0553A298-61F5-4706-BDCB-8517B6276401}"/>
          </ac:cxnSpMkLst>
        </pc:cxnChg>
      </pc:sldChg>
      <pc:sldChg chg="delSp add del mod">
        <pc:chgData name="Suk Ho" userId="1741b9f67c2bc161" providerId="LiveId" clId="{3DB91A13-411C-4294-B67F-8934BDA04EF5}" dt="2022-03-04T01:11:54.979" v="977" actId="47"/>
        <pc:sldMkLst>
          <pc:docMk/>
          <pc:sldMk cId="1163456903" sldId="265"/>
        </pc:sldMkLst>
        <pc:spChg chg="del">
          <ac:chgData name="Suk Ho" userId="1741b9f67c2bc161" providerId="LiveId" clId="{3DB91A13-411C-4294-B67F-8934BDA04EF5}" dt="2022-03-04T01:11:51.492" v="976" actId="478"/>
          <ac:spMkLst>
            <pc:docMk/>
            <pc:sldMk cId="1163456903" sldId="265"/>
            <ac:spMk id="84" creationId="{00000000-0000-0000-0000-000000000000}"/>
          </ac:spMkLst>
        </pc:spChg>
      </pc:sldChg>
      <pc:sldChg chg="delSp modSp add del mod">
        <pc:chgData name="Suk Ho" userId="1741b9f67c2bc161" providerId="LiveId" clId="{3DB91A13-411C-4294-B67F-8934BDA04EF5}" dt="2022-03-04T01:12:07.157" v="986" actId="47"/>
        <pc:sldMkLst>
          <pc:docMk/>
          <pc:sldMk cId="2207577434" sldId="265"/>
        </pc:sldMkLst>
        <pc:spChg chg="del">
          <ac:chgData name="Suk Ho" userId="1741b9f67c2bc161" providerId="LiveId" clId="{3DB91A13-411C-4294-B67F-8934BDA04EF5}" dt="2022-03-04T01:11:59.499" v="979" actId="478"/>
          <ac:spMkLst>
            <pc:docMk/>
            <pc:sldMk cId="2207577434" sldId="265"/>
            <ac:spMk id="60" creationId="{00000000-0000-0000-0000-000000000000}"/>
          </ac:spMkLst>
        </pc:spChg>
        <pc:spChg chg="del">
          <ac:chgData name="Suk Ho" userId="1741b9f67c2bc161" providerId="LiveId" clId="{3DB91A13-411C-4294-B67F-8934BDA04EF5}" dt="2022-03-04T01:12:03.523" v="985" actId="478"/>
          <ac:spMkLst>
            <pc:docMk/>
            <pc:sldMk cId="2207577434" sldId="265"/>
            <ac:spMk id="61" creationId="{00000000-0000-0000-0000-000000000000}"/>
          </ac:spMkLst>
        </pc:spChg>
        <pc:spChg chg="del mod">
          <ac:chgData name="Suk Ho" userId="1741b9f67c2bc161" providerId="LiveId" clId="{3DB91A13-411C-4294-B67F-8934BDA04EF5}" dt="2022-03-04T01:12:01.695" v="983" actId="478"/>
          <ac:spMkLst>
            <pc:docMk/>
            <pc:sldMk cId="2207577434" sldId="265"/>
            <ac:spMk id="62" creationId="{00000000-0000-0000-0000-000000000000}"/>
          </ac:spMkLst>
        </pc:spChg>
        <pc:spChg chg="del">
          <ac:chgData name="Suk Ho" userId="1741b9f67c2bc161" providerId="LiveId" clId="{3DB91A13-411C-4294-B67F-8934BDA04EF5}" dt="2022-03-04T01:11:59.499" v="979" actId="478"/>
          <ac:spMkLst>
            <pc:docMk/>
            <pc:sldMk cId="2207577434" sldId="265"/>
            <ac:spMk id="63" creationId="{00000000-0000-0000-0000-000000000000}"/>
          </ac:spMkLst>
        </pc:spChg>
        <pc:spChg chg="del">
          <ac:chgData name="Suk Ho" userId="1741b9f67c2bc161" providerId="LiveId" clId="{3DB91A13-411C-4294-B67F-8934BDA04EF5}" dt="2022-03-04T01:12:00.124" v="980" actId="478"/>
          <ac:spMkLst>
            <pc:docMk/>
            <pc:sldMk cId="2207577434" sldId="265"/>
            <ac:spMk id="64" creationId="{00000000-0000-0000-0000-000000000000}"/>
          </ac:spMkLst>
        </pc:spChg>
        <pc:spChg chg="del mod">
          <ac:chgData name="Suk Ho" userId="1741b9f67c2bc161" providerId="LiveId" clId="{3DB91A13-411C-4294-B67F-8934BDA04EF5}" dt="2022-03-04T01:12:02.788" v="984" actId="478"/>
          <ac:spMkLst>
            <pc:docMk/>
            <pc:sldMk cId="2207577434" sldId="265"/>
            <ac:spMk id="65" creationId="{00000000-0000-0000-0000-000000000000}"/>
          </ac:spMkLst>
        </pc:spChg>
        <pc:spChg chg="del">
          <ac:chgData name="Suk Ho" userId="1741b9f67c2bc161" providerId="LiveId" clId="{3DB91A13-411C-4294-B67F-8934BDA04EF5}" dt="2022-03-04T01:11:59.499" v="979" actId="478"/>
          <ac:spMkLst>
            <pc:docMk/>
            <pc:sldMk cId="2207577434" sldId="265"/>
            <ac:spMk id="66" creationId="{00000000-0000-0000-0000-000000000000}"/>
          </ac:spMkLst>
        </pc:spChg>
        <pc:spChg chg="del">
          <ac:chgData name="Suk Ho" userId="1741b9f67c2bc161" providerId="LiveId" clId="{3DB91A13-411C-4294-B67F-8934BDA04EF5}" dt="2022-03-04T01:11:59.499" v="979" actId="478"/>
          <ac:spMkLst>
            <pc:docMk/>
            <pc:sldMk cId="2207577434" sldId="265"/>
            <ac:spMk id="67" creationId="{00000000-0000-0000-0000-000000000000}"/>
          </ac:spMkLst>
        </pc:spChg>
        <pc:spChg chg="del">
          <ac:chgData name="Suk Ho" userId="1741b9f67c2bc161" providerId="LiveId" clId="{3DB91A13-411C-4294-B67F-8934BDA04EF5}" dt="2022-03-04T01:11:59.499" v="979" actId="478"/>
          <ac:spMkLst>
            <pc:docMk/>
            <pc:sldMk cId="2207577434" sldId="265"/>
            <ac:spMk id="68" creationId="{00000000-0000-0000-0000-000000000000}"/>
          </ac:spMkLst>
        </pc:spChg>
        <pc:spChg chg="del">
          <ac:chgData name="Suk Ho" userId="1741b9f67c2bc161" providerId="LiveId" clId="{3DB91A13-411C-4294-B67F-8934BDA04EF5}" dt="2022-03-04T01:11:59.499" v="979" actId="478"/>
          <ac:spMkLst>
            <pc:docMk/>
            <pc:sldMk cId="2207577434" sldId="265"/>
            <ac:spMk id="69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5911998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415737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1289db2151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3" name="Google Shape;213;g11289db2151_0_2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4" name="Google Shape;214;g11289db2151_0_22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 altLang="ko-KR"/>
              <a:t>10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298737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1295bc4ef7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1295bc4ef7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33323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1295bc4ef7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1295bc4ef7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1295bc4ef7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1295bc4ef7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63328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1289db2151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g11289db2151_0_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7" name="Google Shape;87;g11289db2151_0_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 altLang="ko-KR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1289db2151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8" name="Google Shape;118;g11289db2151_0_3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9" name="Google Shape;119;g11289db2151_0_3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 altLang="ko-KR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1289db2151_0_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9" name="Google Shape;149;g11289db2151_0_16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0" name="Google Shape;150;g11289db2151_0_16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 altLang="ko-KR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1289db2151_0_1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g11289db2151_0_19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1" name="Google Shape;181;g11289db2151_0_19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 altLang="ko-KR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800" cy="27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8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3582941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8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1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2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"/>
          <p:cNvSpPr/>
          <p:nvPr/>
        </p:nvSpPr>
        <p:spPr>
          <a:xfrm>
            <a:off x="340820" y="4083050"/>
            <a:ext cx="11698780" cy="535491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just">
              <a:lnSpc>
                <a:spcPct val="160000"/>
              </a:lnSpc>
            </a:pPr>
            <a:r>
              <a:rPr lang="ko-KR" altLang="en-US" sz="1800" b="1" dirty="0">
                <a:solidFill>
                  <a:schemeClr val="bg1"/>
                </a:solidFill>
                <a:latin typeface="+mn-ea"/>
                <a:ea typeface="+mn-ea"/>
                <a:sym typeface="Wingdings" panose="05000000000000000000" pitchFamily="2" charset="2"/>
              </a:rPr>
              <a:t> </a:t>
            </a:r>
            <a:r>
              <a:rPr lang="ko-KR" altLang="en-US" sz="1800" b="1" dirty="0">
                <a:solidFill>
                  <a:schemeClr val="bg1"/>
                </a:solidFill>
                <a:latin typeface="+mn-ea"/>
                <a:ea typeface="+mn-ea"/>
              </a:rPr>
              <a:t>제품 응용 </a:t>
            </a:r>
            <a:r>
              <a:rPr lang="en-US" altLang="ko-KR" sz="1800" b="1" dirty="0">
                <a:solidFill>
                  <a:schemeClr val="bg1"/>
                </a:solidFill>
                <a:latin typeface="+mn-ea"/>
                <a:ea typeface="+mn-ea"/>
              </a:rPr>
              <a:t>: </a:t>
            </a:r>
            <a:r>
              <a:rPr lang="ko-KR" altLang="en-US" sz="1800" b="1" dirty="0">
                <a:solidFill>
                  <a:schemeClr val="bg1"/>
                </a:solidFill>
                <a:latin typeface="+mn-ea"/>
                <a:ea typeface="+mn-ea"/>
              </a:rPr>
              <a:t>자기주도 강화학습 적용이 필수적인 분야 </a:t>
            </a:r>
            <a:r>
              <a:rPr lang="ko-KR" altLang="en-US" sz="1800" b="1" dirty="0">
                <a:solidFill>
                  <a:srgbClr val="FF9999"/>
                </a:solidFill>
                <a:latin typeface="+mn-ea"/>
                <a:ea typeface="+mn-ea"/>
              </a:rPr>
              <a:t>응용기술 개발</a:t>
            </a:r>
            <a:endParaRPr sz="1800" dirty="0">
              <a:solidFill>
                <a:srgbClr val="FF9999"/>
              </a:solidFill>
              <a:latin typeface="+mn-ea"/>
              <a:ea typeface="+mn-ea"/>
              <a:cs typeface="Malgun Gothic"/>
              <a:sym typeface="Malgun Gothic"/>
            </a:endParaRPr>
          </a:p>
        </p:txBody>
      </p:sp>
      <p:sp>
        <p:nvSpPr>
          <p:cNvPr id="85" name="Google Shape;85;p1"/>
          <p:cNvSpPr/>
          <p:nvPr/>
        </p:nvSpPr>
        <p:spPr>
          <a:xfrm>
            <a:off x="340820" y="4065925"/>
            <a:ext cx="11698780" cy="2995275"/>
          </a:xfrm>
          <a:prstGeom prst="flowChartProcess">
            <a:avLst/>
          </a:prstGeom>
          <a:noFill/>
          <a:ln w="38100" cap="flat" cmpd="sng">
            <a:solidFill>
              <a:schemeClr val="accent5">
                <a:lumMod val="5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4" name="Google Shape;84;p1"/>
          <p:cNvSpPr/>
          <p:nvPr/>
        </p:nvSpPr>
        <p:spPr>
          <a:xfrm>
            <a:off x="340821" y="-76695"/>
            <a:ext cx="11698780" cy="3960000"/>
          </a:xfrm>
          <a:prstGeom prst="wedgeRectCallout">
            <a:avLst>
              <a:gd name="adj1" fmla="val -28388"/>
              <a:gd name="adj2" fmla="val 56550"/>
            </a:avLst>
          </a:prstGeom>
          <a:solidFill>
            <a:schemeClr val="accent1">
              <a:lumMod val="20000"/>
              <a:lumOff val="80000"/>
            </a:schemeClr>
          </a:solidFill>
          <a:ln w="38100" cap="flat" cmpd="sng">
            <a:solidFill>
              <a:schemeClr val="accent1">
                <a:lumMod val="60000"/>
                <a:lumOff val="4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6" name="Google Shape;86;p1"/>
          <p:cNvSpPr/>
          <p:nvPr/>
        </p:nvSpPr>
        <p:spPr>
          <a:xfrm rot="5400000">
            <a:off x="8818076" y="-53037"/>
            <a:ext cx="2519860" cy="3713634"/>
          </a:xfrm>
          <a:prstGeom prst="rightArrowCallout">
            <a:avLst>
              <a:gd name="adj1" fmla="val 18602"/>
              <a:gd name="adj2" fmla="val 25000"/>
              <a:gd name="adj3" fmla="val 8119"/>
              <a:gd name="adj4" fmla="val 84839"/>
            </a:avLst>
          </a:prstGeom>
          <a:solidFill>
            <a:schemeClr val="accent3">
              <a:lumMod val="20000"/>
              <a:lumOff val="80000"/>
            </a:schemeClr>
          </a:solidFill>
          <a:ln w="12700" cap="flat" cmpd="sng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ym typeface="Malgun Gothic"/>
            </a:endParaRPr>
          </a:p>
        </p:txBody>
      </p:sp>
      <p:sp>
        <p:nvSpPr>
          <p:cNvPr id="87" name="Google Shape;87;p1"/>
          <p:cNvSpPr/>
          <p:nvPr/>
        </p:nvSpPr>
        <p:spPr>
          <a:xfrm rot="5400000">
            <a:off x="4928823" y="-53737"/>
            <a:ext cx="2521259" cy="3713634"/>
          </a:xfrm>
          <a:prstGeom prst="rightArrowCallout">
            <a:avLst>
              <a:gd name="adj1" fmla="val 20244"/>
              <a:gd name="adj2" fmla="val 25000"/>
              <a:gd name="adj3" fmla="val 7656"/>
              <a:gd name="adj4" fmla="val 85065"/>
            </a:avLst>
          </a:prstGeom>
          <a:solidFill>
            <a:schemeClr val="accent3">
              <a:lumMod val="20000"/>
              <a:lumOff val="80000"/>
            </a:schemeClr>
          </a:solidFill>
          <a:ln w="12700" cap="flat" cmpd="sng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8" name="Google Shape;88;p1"/>
          <p:cNvSpPr/>
          <p:nvPr/>
        </p:nvSpPr>
        <p:spPr>
          <a:xfrm rot="5400000">
            <a:off x="1034504" y="-50396"/>
            <a:ext cx="2521257" cy="3713636"/>
          </a:xfrm>
          <a:prstGeom prst="rightArrowCallout">
            <a:avLst>
              <a:gd name="adj1" fmla="val 20829"/>
              <a:gd name="adj2" fmla="val 25000"/>
              <a:gd name="adj3" fmla="val 8350"/>
              <a:gd name="adj4" fmla="val 85065"/>
            </a:avLst>
          </a:prstGeom>
          <a:solidFill>
            <a:schemeClr val="accent3">
              <a:lumMod val="20000"/>
              <a:lumOff val="80000"/>
            </a:schemeClr>
          </a:solidFill>
          <a:ln w="12700" cap="flat" cmpd="sng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9" name="Google Shape;89;p1"/>
          <p:cNvSpPr txBox="1"/>
          <p:nvPr/>
        </p:nvSpPr>
        <p:spPr>
          <a:xfrm>
            <a:off x="4326864" y="570261"/>
            <a:ext cx="3719401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/>
            <a:r>
              <a:rPr lang="ko-KR" sz="1600" b="1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2) </a:t>
            </a:r>
            <a:r>
              <a:rPr lang="ko-KR" altLang="en-US" sz="1600" b="1" dirty="0">
                <a:solidFill>
                  <a:schemeClr val="tx1"/>
                </a:solidFill>
              </a:rPr>
              <a:t>현실의 문제 해결</a:t>
            </a:r>
            <a:r>
              <a:rPr lang="ko-KR" sz="1600" b="1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600" b="1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"/>
          <p:cNvSpPr/>
          <p:nvPr/>
        </p:nvSpPr>
        <p:spPr>
          <a:xfrm>
            <a:off x="340821" y="-64962"/>
            <a:ext cx="11698780" cy="53549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just">
              <a:lnSpc>
                <a:spcPct val="160000"/>
              </a:lnSpc>
            </a:pPr>
            <a:r>
              <a:rPr lang="ko-KR" altLang="en-US" sz="1800" b="1" dirty="0">
                <a:latin typeface="+mn-ea"/>
                <a:ea typeface="+mn-ea"/>
                <a:sym typeface="Wingdings" panose="05000000000000000000" pitchFamily="2" charset="2"/>
              </a:rPr>
              <a:t> </a:t>
            </a:r>
            <a:r>
              <a:rPr lang="ko-KR" sz="1800" b="1" i="0" u="none" strike="noStrike" cap="none" dirty="0">
                <a:solidFill>
                  <a:schemeClr val="tx1"/>
                </a:solidFill>
                <a:latin typeface="+mn-ea"/>
                <a:ea typeface="+mn-ea"/>
                <a:cs typeface="Arial"/>
                <a:sym typeface="Arial"/>
              </a:rPr>
              <a:t>기초 연구 : </a:t>
            </a:r>
            <a:r>
              <a:rPr lang="ko-KR" altLang="en-US" sz="1800" b="1" dirty="0">
                <a:solidFill>
                  <a:srgbClr val="A50021"/>
                </a:solidFill>
                <a:latin typeface="+mn-ea"/>
                <a:ea typeface="+mn-ea"/>
              </a:rPr>
              <a:t>자기주도 강화학습 원천기술 확보</a:t>
            </a:r>
          </a:p>
        </p:txBody>
      </p:sp>
      <p:sp>
        <p:nvSpPr>
          <p:cNvPr id="91" name="Google Shape;91;p1"/>
          <p:cNvSpPr txBox="1"/>
          <p:nvPr/>
        </p:nvSpPr>
        <p:spPr>
          <a:xfrm>
            <a:off x="438310" y="572325"/>
            <a:ext cx="3713638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>
              <a:buClr>
                <a:srgbClr val="C00000"/>
              </a:buClr>
              <a:buSzPts val="1400"/>
            </a:pPr>
            <a:r>
              <a:rPr lang="en-US" altLang="ko-KR" sz="1600" b="1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1) </a:t>
            </a:r>
            <a:r>
              <a:rPr lang="ko-KR" altLang="en-US" sz="1600" b="1" dirty="0">
                <a:solidFill>
                  <a:schemeClr val="tx1"/>
                </a:solidFill>
              </a:rPr>
              <a:t>새로운 문제 해결</a:t>
            </a:r>
            <a:endParaRPr sz="1600" b="1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"/>
          <p:cNvSpPr txBox="1"/>
          <p:nvPr/>
        </p:nvSpPr>
        <p:spPr>
          <a:xfrm>
            <a:off x="8221186" y="576498"/>
            <a:ext cx="3713634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/>
            <a:r>
              <a:rPr lang="ko-KR" sz="1600" b="1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3) </a:t>
            </a:r>
            <a:r>
              <a:rPr lang="ko-KR" altLang="en-US" sz="1600" b="1" dirty="0">
                <a:solidFill>
                  <a:schemeClr val="tx1"/>
                </a:solidFill>
              </a:rPr>
              <a:t>도메인 확장 및 일반화</a:t>
            </a:r>
            <a:endParaRPr sz="1600" b="1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"/>
          <p:cNvSpPr txBox="1"/>
          <p:nvPr/>
        </p:nvSpPr>
        <p:spPr>
          <a:xfrm>
            <a:off x="438315" y="1608318"/>
            <a:ext cx="3713635" cy="10823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lvl="0" indent="-285750">
              <a:spcAft>
                <a:spcPts val="500"/>
              </a:spcAft>
              <a:buClr>
                <a:schemeClr val="accent1">
                  <a:lumMod val="75000"/>
                </a:schemeClr>
              </a:buClr>
              <a:buSzPts val="1400"/>
              <a:buFont typeface="Wingdings" panose="05000000000000000000" pitchFamily="2" charset="2"/>
              <a:buChar char="§"/>
            </a:pPr>
            <a:r>
              <a:rPr lang="ko-KR" altLang="en-US" dirty="0">
                <a:solidFill>
                  <a:srgbClr val="A50021"/>
                </a:solidFill>
              </a:rPr>
              <a:t>스스로 환경의 변화를 인지</a:t>
            </a:r>
            <a:r>
              <a:rPr lang="ko-KR" altLang="en-US" dirty="0">
                <a:solidFill>
                  <a:schemeClr val="tx1"/>
                </a:solidFill>
              </a:rPr>
              <a:t>하고 상황을 해결하기 위한 방법을 </a:t>
            </a:r>
            <a:r>
              <a:rPr lang="ko-KR" altLang="en-US" dirty="0">
                <a:solidFill>
                  <a:srgbClr val="A50021"/>
                </a:solidFill>
              </a:rPr>
              <a:t>계획</a:t>
            </a:r>
          </a:p>
          <a:p>
            <a:pPr marL="285750" lvl="0" indent="-285750">
              <a:spcAft>
                <a:spcPts val="500"/>
              </a:spcAft>
              <a:buClr>
                <a:schemeClr val="accent1">
                  <a:lumMod val="75000"/>
                </a:schemeClr>
              </a:buClr>
              <a:buSzPts val="1400"/>
              <a:buFont typeface="Wingdings" panose="05000000000000000000" pitchFamily="2" charset="2"/>
              <a:buChar char="§"/>
            </a:pPr>
            <a:r>
              <a:rPr lang="ko-KR" altLang="en-US" dirty="0">
                <a:solidFill>
                  <a:srgbClr val="A50021"/>
                </a:solidFill>
              </a:rPr>
              <a:t>지식 전이</a:t>
            </a:r>
            <a:r>
              <a:rPr lang="ko-KR" altLang="en-US" dirty="0">
                <a:solidFill>
                  <a:schemeClr val="tx1"/>
                </a:solidFill>
              </a:rPr>
              <a:t>를 통한 신규 과제의 효율적 학습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94" name="Google Shape;94;p1"/>
          <p:cNvSpPr txBox="1"/>
          <p:nvPr/>
        </p:nvSpPr>
        <p:spPr>
          <a:xfrm>
            <a:off x="438312" y="919654"/>
            <a:ext cx="371363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/>
            <a:r>
              <a:rPr lang="ko-KR" altLang="en-US" sz="1200" dirty="0">
                <a:solidFill>
                  <a:schemeClr val="dk1"/>
                </a:solidFill>
              </a:rPr>
              <a:t>학습되지 않은 새로운 환경과 과제에</a:t>
            </a:r>
            <a:endParaRPr lang="en-US" altLang="ko-KR" sz="1200" dirty="0">
              <a:solidFill>
                <a:schemeClr val="dk1"/>
              </a:solidFill>
            </a:endParaRPr>
          </a:p>
          <a:p>
            <a:pPr lvl="0" algn="ctr"/>
            <a:r>
              <a:rPr lang="ko-KR" altLang="en-US" sz="1200" dirty="0">
                <a:solidFill>
                  <a:schemeClr val="dk1"/>
                </a:solidFill>
              </a:rPr>
              <a:t>대응하기 어려움</a:t>
            </a:r>
            <a:endParaRPr dirty="0"/>
          </a:p>
        </p:txBody>
      </p:sp>
      <p:sp>
        <p:nvSpPr>
          <p:cNvPr id="96" name="Google Shape;96;p1"/>
          <p:cNvSpPr txBox="1"/>
          <p:nvPr/>
        </p:nvSpPr>
        <p:spPr>
          <a:xfrm>
            <a:off x="4332635" y="1606909"/>
            <a:ext cx="3713634" cy="10823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indent="-285750">
              <a:spcAft>
                <a:spcPts val="500"/>
              </a:spcAft>
              <a:buClr>
                <a:schemeClr val="accent1">
                  <a:lumMod val="75000"/>
                </a:schemeClr>
              </a:buClr>
              <a:buSzPts val="1400"/>
              <a:buFont typeface="Wingdings" panose="05000000000000000000" pitchFamily="2" charset="2"/>
              <a:buChar char="§"/>
            </a:pPr>
            <a:r>
              <a:rPr lang="ko-KR" altLang="en-US" dirty="0">
                <a:solidFill>
                  <a:schemeClr val="tx1"/>
                </a:solidFill>
              </a:rPr>
              <a:t>스스로 학습한 하위 작업을 활용한 </a:t>
            </a:r>
            <a:r>
              <a:rPr lang="ko-KR" altLang="en-US" dirty="0">
                <a:solidFill>
                  <a:srgbClr val="A50021"/>
                </a:solidFill>
              </a:rPr>
              <a:t>계층적 </a:t>
            </a:r>
            <a:r>
              <a:rPr lang="ko-KR" altLang="en-US" dirty="0" err="1">
                <a:solidFill>
                  <a:srgbClr val="A50021"/>
                </a:solidFill>
              </a:rPr>
              <a:t>플래닝</a:t>
            </a:r>
            <a:r>
              <a:rPr lang="ko-KR" altLang="en-US" dirty="0" err="1">
                <a:solidFill>
                  <a:schemeClr val="tx1"/>
                </a:solidFill>
              </a:rPr>
              <a:t>으로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rgbClr val="A50021"/>
                </a:solidFill>
              </a:rPr>
              <a:t>긴 </a:t>
            </a:r>
            <a:r>
              <a:rPr lang="ko-KR" altLang="en-US" dirty="0" err="1">
                <a:solidFill>
                  <a:srgbClr val="A50021"/>
                </a:solidFill>
              </a:rPr>
              <a:t>시계열</a:t>
            </a:r>
            <a:r>
              <a:rPr lang="ko-KR" altLang="en-US" dirty="0">
                <a:solidFill>
                  <a:srgbClr val="A50021"/>
                </a:solidFill>
              </a:rPr>
              <a:t> 문제 해결</a:t>
            </a:r>
          </a:p>
          <a:p>
            <a:pPr marL="285750" indent="-285750">
              <a:spcAft>
                <a:spcPts val="500"/>
              </a:spcAft>
              <a:buClr>
                <a:schemeClr val="accent1">
                  <a:lumMod val="75000"/>
                </a:schemeClr>
              </a:buClr>
              <a:buSzPts val="1400"/>
              <a:buFont typeface="Wingdings" panose="05000000000000000000" pitchFamily="2" charset="2"/>
              <a:buChar char="§"/>
            </a:pPr>
            <a:r>
              <a:rPr lang="ko-KR" altLang="en-US" dirty="0">
                <a:solidFill>
                  <a:srgbClr val="A50021"/>
                </a:solidFill>
              </a:rPr>
              <a:t>자기주도적 모의 위험요인 증강</a:t>
            </a:r>
            <a:r>
              <a:rPr lang="ko-KR" altLang="en-US" dirty="0">
                <a:solidFill>
                  <a:schemeClr val="tx1"/>
                </a:solidFill>
              </a:rPr>
              <a:t>으로 안전한 학습</a:t>
            </a:r>
          </a:p>
        </p:txBody>
      </p:sp>
      <p:sp>
        <p:nvSpPr>
          <p:cNvPr id="97" name="Google Shape;97;p1"/>
          <p:cNvSpPr txBox="1"/>
          <p:nvPr/>
        </p:nvSpPr>
        <p:spPr>
          <a:xfrm>
            <a:off x="4332633" y="918425"/>
            <a:ext cx="3713634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/>
            <a:r>
              <a:rPr lang="ko-KR" altLang="en-US" sz="1200" dirty="0">
                <a:solidFill>
                  <a:schemeClr val="dk1"/>
                </a:solidFill>
              </a:rPr>
              <a:t>현실의 긴 시계열 고차원 문제를 인간 개입 없이</a:t>
            </a:r>
            <a:endParaRPr lang="en-US" altLang="ko-KR" sz="1200" dirty="0">
              <a:solidFill>
                <a:schemeClr val="dk1"/>
              </a:solidFill>
            </a:endParaRPr>
          </a:p>
          <a:p>
            <a:pPr lvl="0" algn="ctr"/>
            <a:r>
              <a:rPr lang="ko-KR" altLang="en-US" sz="1200" dirty="0">
                <a:solidFill>
                  <a:schemeClr val="dk1"/>
                </a:solidFill>
              </a:rPr>
              <a:t>안전하게 학습하기 어려움</a:t>
            </a:r>
            <a:endParaRPr sz="1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"/>
          <p:cNvSpPr txBox="1"/>
          <p:nvPr/>
        </p:nvSpPr>
        <p:spPr>
          <a:xfrm>
            <a:off x="8221188" y="1604869"/>
            <a:ext cx="3713634" cy="10823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indent="-285750">
              <a:spcAft>
                <a:spcPts val="500"/>
              </a:spcAft>
              <a:buClr>
                <a:schemeClr val="accent1">
                  <a:lumMod val="75000"/>
                </a:schemeClr>
              </a:buClr>
              <a:buSzPts val="1400"/>
              <a:buFont typeface="Wingdings" panose="05000000000000000000" pitchFamily="2" charset="2"/>
              <a:buChar char="§"/>
            </a:pPr>
            <a:r>
              <a:rPr lang="ko-KR" altLang="en-US" dirty="0">
                <a:solidFill>
                  <a:schemeClr val="tx1"/>
                </a:solidFill>
              </a:rPr>
              <a:t>시뮬레이터로 위험 도메인 </a:t>
            </a:r>
            <a:r>
              <a:rPr lang="ko-KR" altLang="en-US" dirty="0">
                <a:solidFill>
                  <a:srgbClr val="A50021"/>
                </a:solidFill>
              </a:rPr>
              <a:t>수행역량 사전평가</a:t>
            </a:r>
          </a:p>
          <a:p>
            <a:pPr marL="285750" indent="-285750">
              <a:spcAft>
                <a:spcPts val="500"/>
              </a:spcAft>
              <a:buClr>
                <a:schemeClr val="accent1">
                  <a:lumMod val="75000"/>
                </a:schemeClr>
              </a:buClr>
              <a:buSzPts val="1400"/>
              <a:buFont typeface="Wingdings" panose="05000000000000000000" pitchFamily="2" charset="2"/>
              <a:buChar char="§"/>
            </a:pPr>
            <a:r>
              <a:rPr lang="ko-KR" altLang="en-US" dirty="0">
                <a:solidFill>
                  <a:srgbClr val="A50021"/>
                </a:solidFill>
              </a:rPr>
              <a:t>도메인 증강</a:t>
            </a:r>
            <a:r>
              <a:rPr lang="ko-KR" altLang="en-US" dirty="0">
                <a:solidFill>
                  <a:schemeClr val="tx1"/>
                </a:solidFill>
              </a:rPr>
              <a:t> 등을 통한 시뮬레이터와 현실 세계 </a:t>
            </a:r>
            <a:r>
              <a:rPr lang="ko-KR" altLang="en-US" dirty="0">
                <a:solidFill>
                  <a:srgbClr val="A50021"/>
                </a:solidFill>
              </a:rPr>
              <a:t>도메인 격차 불확실성 극복</a:t>
            </a:r>
          </a:p>
        </p:txBody>
      </p:sp>
      <p:sp>
        <p:nvSpPr>
          <p:cNvPr id="100" name="Google Shape;100;p1"/>
          <p:cNvSpPr txBox="1"/>
          <p:nvPr/>
        </p:nvSpPr>
        <p:spPr>
          <a:xfrm>
            <a:off x="8221186" y="913912"/>
            <a:ext cx="3713634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/>
            <a:r>
              <a:rPr lang="ko-KR" altLang="en-US" sz="1200" dirty="0">
                <a:solidFill>
                  <a:schemeClr val="dk1"/>
                </a:solidFill>
              </a:rPr>
              <a:t>위험한 문제를 현실에서 재현하여</a:t>
            </a:r>
            <a:endParaRPr lang="en-US" altLang="ko-KR" sz="1200" dirty="0">
              <a:solidFill>
                <a:schemeClr val="dk1"/>
              </a:solidFill>
            </a:endParaRPr>
          </a:p>
          <a:p>
            <a:pPr lvl="0" algn="ctr"/>
            <a:r>
              <a:rPr lang="ko-KR" altLang="en-US" sz="1200" dirty="0">
                <a:solidFill>
                  <a:schemeClr val="dk1"/>
                </a:solidFill>
              </a:rPr>
              <a:t>시행착오를 거쳐 학습하기 어려움</a:t>
            </a:r>
            <a:endParaRPr dirty="0"/>
          </a:p>
        </p:txBody>
      </p:sp>
      <p:sp>
        <p:nvSpPr>
          <p:cNvPr id="102" name="Google Shape;102;p1"/>
          <p:cNvSpPr/>
          <p:nvPr/>
        </p:nvSpPr>
        <p:spPr>
          <a:xfrm>
            <a:off x="998959" y="4708748"/>
            <a:ext cx="4798274" cy="32400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2700" cap="flat" cmpd="sng">
            <a:solidFill>
              <a:schemeClr val="accent5">
                <a:lumMod val="75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ko-KR" sz="1600" b="1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① </a:t>
            </a:r>
            <a:r>
              <a:rPr lang="ko-KR" altLang="en-US" sz="1600" b="1" dirty="0">
                <a:solidFill>
                  <a:schemeClr val="bg1"/>
                </a:solidFill>
              </a:rPr>
              <a:t>고도화된 자율주행 기술</a:t>
            </a:r>
            <a:endParaRPr sz="1600" b="1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"/>
          <p:cNvSpPr/>
          <p:nvPr/>
        </p:nvSpPr>
        <p:spPr>
          <a:xfrm>
            <a:off x="998956" y="5127458"/>
            <a:ext cx="4798277" cy="181844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85750" lvl="0" indent="-285750">
              <a:lnSpc>
                <a:spcPct val="120000"/>
              </a:lnSpc>
              <a:spcBef>
                <a:spcPts val="500"/>
              </a:spcBef>
              <a:buClr>
                <a:srgbClr val="002060"/>
              </a:buClr>
              <a:buSzPts val="1400"/>
              <a:buFont typeface="Noto Sans Symbols"/>
              <a:buChar char="⮚"/>
            </a:pPr>
            <a:r>
              <a:rPr lang="ko-KR" altLang="en-US" dirty="0">
                <a:solidFill>
                  <a:schemeClr val="tx1"/>
                </a:solidFill>
              </a:rPr>
              <a:t>실제 도로 환경에서 모든 상황에 대한 데이터를 수집하는 것은 불가능</a:t>
            </a:r>
          </a:p>
          <a:p>
            <a:pPr marL="285750" lvl="0" indent="-285750">
              <a:lnSpc>
                <a:spcPct val="120000"/>
              </a:lnSpc>
              <a:spcBef>
                <a:spcPts val="500"/>
              </a:spcBef>
              <a:buClr>
                <a:srgbClr val="002060"/>
              </a:buClr>
              <a:buSzPts val="1400"/>
              <a:buFont typeface="Noto Sans Symbols"/>
              <a:buChar char="⮚"/>
            </a:pPr>
            <a:r>
              <a:rPr lang="ko-KR" altLang="en-US" dirty="0">
                <a:solidFill>
                  <a:srgbClr val="A50021"/>
                </a:solidFill>
              </a:rPr>
              <a:t>시시각각 변화하는 도로 상황을 대응</a:t>
            </a:r>
            <a:r>
              <a:rPr lang="ko-KR" altLang="en-US" dirty="0">
                <a:solidFill>
                  <a:schemeClr val="tx1"/>
                </a:solidFill>
              </a:rPr>
              <a:t>하기 위해서는 변화에 대한 능동적 적응 구현</a:t>
            </a:r>
          </a:p>
          <a:p>
            <a:pPr marL="285750" lvl="0" indent="-285750">
              <a:lnSpc>
                <a:spcPct val="120000"/>
              </a:lnSpc>
              <a:spcBef>
                <a:spcPts val="500"/>
              </a:spcBef>
              <a:buClr>
                <a:srgbClr val="002060"/>
              </a:buClr>
              <a:buSzPts val="1400"/>
              <a:buFont typeface="Noto Sans Symbols"/>
              <a:buChar char="⮚"/>
            </a:pPr>
            <a:r>
              <a:rPr lang="ko-KR" altLang="en-US" dirty="0">
                <a:solidFill>
                  <a:srgbClr val="A50021"/>
                </a:solidFill>
              </a:rPr>
              <a:t>학습되지 않은 돌발 상황에서의 대응</a:t>
            </a:r>
            <a:r>
              <a:rPr lang="ko-KR" altLang="en-US" dirty="0">
                <a:solidFill>
                  <a:schemeClr val="tx1"/>
                </a:solidFill>
              </a:rPr>
              <a:t> 및 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ko-KR" altLang="en-US" dirty="0">
                <a:solidFill>
                  <a:schemeClr val="tx1"/>
                </a:solidFill>
              </a:rPr>
              <a:t>사고 회피 학습 구현</a:t>
            </a:r>
          </a:p>
        </p:txBody>
      </p:sp>
      <p:sp>
        <p:nvSpPr>
          <p:cNvPr id="104" name="Google Shape;104;p1"/>
          <p:cNvSpPr/>
          <p:nvPr/>
        </p:nvSpPr>
        <p:spPr>
          <a:xfrm>
            <a:off x="6568978" y="4708748"/>
            <a:ext cx="4813394" cy="32400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2700" cap="flat" cmpd="sng">
            <a:solidFill>
              <a:schemeClr val="accent5">
                <a:lumMod val="75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ko-KR" sz="1600" b="1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② </a:t>
            </a:r>
            <a:r>
              <a:rPr lang="ko-KR" altLang="en-US" sz="1600" b="1" dirty="0">
                <a:solidFill>
                  <a:schemeClr val="bg1"/>
                </a:solidFill>
              </a:rPr>
              <a:t>자율 수술 로봇 기술</a:t>
            </a:r>
            <a:endParaRPr sz="1600" b="1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"/>
          <p:cNvSpPr/>
          <p:nvPr/>
        </p:nvSpPr>
        <p:spPr>
          <a:xfrm>
            <a:off x="6568976" y="5127458"/>
            <a:ext cx="4813394" cy="181844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85750" indent="-285750">
              <a:lnSpc>
                <a:spcPct val="120000"/>
              </a:lnSpc>
              <a:spcBef>
                <a:spcPts val="500"/>
              </a:spcBef>
              <a:buClr>
                <a:srgbClr val="002060"/>
              </a:buClr>
              <a:buSzPts val="1400"/>
              <a:buFont typeface="Noto Sans Symbols"/>
              <a:buChar char="⮚"/>
            </a:pPr>
            <a:r>
              <a:rPr lang="ko-KR" altLang="en-US" dirty="0">
                <a:solidFill>
                  <a:schemeClr val="tx1"/>
                </a:solidFill>
              </a:rPr>
              <a:t>다루는 대상을 </a:t>
            </a:r>
            <a:r>
              <a:rPr lang="ko-KR" altLang="en-US" dirty="0">
                <a:solidFill>
                  <a:srgbClr val="A50021"/>
                </a:solidFill>
              </a:rPr>
              <a:t>인간이 모델링하기 어려우므로 자기주도적인 표현학습</a:t>
            </a:r>
            <a:r>
              <a:rPr lang="ko-KR" altLang="en-US" dirty="0">
                <a:solidFill>
                  <a:schemeClr val="tx1"/>
                </a:solidFill>
              </a:rPr>
              <a:t> 구현</a:t>
            </a:r>
          </a:p>
          <a:p>
            <a:pPr marL="285750" indent="-285750">
              <a:lnSpc>
                <a:spcPct val="120000"/>
              </a:lnSpc>
              <a:spcBef>
                <a:spcPts val="500"/>
              </a:spcBef>
              <a:buClr>
                <a:srgbClr val="002060"/>
              </a:buClr>
              <a:buSzPts val="1400"/>
              <a:buFont typeface="Noto Sans Symbols"/>
              <a:buChar char="⮚"/>
            </a:pPr>
            <a:r>
              <a:rPr lang="ko-KR" altLang="en-US" dirty="0">
                <a:solidFill>
                  <a:srgbClr val="A50021"/>
                </a:solidFill>
              </a:rPr>
              <a:t>순차적 하위 작업</a:t>
            </a:r>
            <a:r>
              <a:rPr lang="ko-KR" altLang="en-US" dirty="0">
                <a:solidFill>
                  <a:schemeClr val="tx1"/>
                </a:solidFill>
              </a:rPr>
              <a:t>으로 구성된 긴 시계열 문제의 특성상 실시간성이 높은 </a:t>
            </a:r>
            <a:r>
              <a:rPr lang="ko-KR" altLang="en-US" dirty="0">
                <a:solidFill>
                  <a:srgbClr val="A50021"/>
                </a:solidFill>
              </a:rPr>
              <a:t>계층적 </a:t>
            </a:r>
            <a:r>
              <a:rPr lang="ko-KR" altLang="en-US" dirty="0" err="1">
                <a:solidFill>
                  <a:srgbClr val="A50021"/>
                </a:solidFill>
              </a:rPr>
              <a:t>플래너</a:t>
            </a:r>
            <a:r>
              <a:rPr lang="ko-KR" altLang="en-US" dirty="0">
                <a:solidFill>
                  <a:schemeClr val="tx1"/>
                </a:solidFill>
              </a:rPr>
              <a:t> 구현</a:t>
            </a:r>
          </a:p>
          <a:p>
            <a:pPr marL="285750" indent="-285750">
              <a:lnSpc>
                <a:spcPct val="120000"/>
              </a:lnSpc>
              <a:spcBef>
                <a:spcPts val="500"/>
              </a:spcBef>
              <a:buClr>
                <a:srgbClr val="002060"/>
              </a:buClr>
              <a:buSzPts val="1400"/>
              <a:buFont typeface="Noto Sans Symbols"/>
              <a:buChar char="⮚"/>
            </a:pPr>
            <a:r>
              <a:rPr lang="ko-KR" altLang="en-US" dirty="0">
                <a:solidFill>
                  <a:schemeClr val="tx1"/>
                </a:solidFill>
              </a:rPr>
              <a:t>시행착오의 위험성이 큰 실제 환경 대신에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ko-KR" altLang="en-US" dirty="0">
                <a:solidFill>
                  <a:schemeClr val="tx1"/>
                </a:solidFill>
              </a:rPr>
              <a:t>연습  환경에서 모의 위험 요인을 증강하는 학습 구현</a:t>
            </a:r>
          </a:p>
        </p:txBody>
      </p:sp>
      <p:sp>
        <p:nvSpPr>
          <p:cNvPr id="106" name="Google Shape;106;p1"/>
          <p:cNvSpPr/>
          <p:nvPr/>
        </p:nvSpPr>
        <p:spPr>
          <a:xfrm>
            <a:off x="765129" y="3105000"/>
            <a:ext cx="3060000" cy="64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>
              <a:lnSpc>
                <a:spcPct val="130000"/>
              </a:lnSpc>
            </a:pPr>
            <a:r>
              <a:rPr lang="ko-KR" altLang="en-US" b="1" dirty="0"/>
              <a:t>변화를 인지하고 데이터를 탐색</a:t>
            </a:r>
            <a:r>
              <a:rPr lang="en-US" altLang="ko-KR" b="1" dirty="0"/>
              <a:t>·</a:t>
            </a:r>
            <a:r>
              <a:rPr lang="ko-KR" altLang="en-US" b="1" dirty="0"/>
              <a:t>분석하여 스스로 성장 가능</a:t>
            </a:r>
          </a:p>
        </p:txBody>
      </p:sp>
      <p:sp>
        <p:nvSpPr>
          <p:cNvPr id="108" name="Google Shape;108;p1"/>
          <p:cNvSpPr/>
          <p:nvPr/>
        </p:nvSpPr>
        <p:spPr>
          <a:xfrm>
            <a:off x="4656564" y="3105000"/>
            <a:ext cx="3060000" cy="64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18000" tIns="45700" rIns="18000" bIns="45700" anchor="t" anchorCtr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b="1" dirty="0"/>
              <a:t>현실의 긴 시계열 문제를 안전하게 스스로 학습하여 해결 가능</a:t>
            </a:r>
            <a:endParaRPr b="1" dirty="0"/>
          </a:p>
        </p:txBody>
      </p:sp>
      <p:sp>
        <p:nvSpPr>
          <p:cNvPr id="109" name="Google Shape;109;p1"/>
          <p:cNvSpPr/>
          <p:nvPr/>
        </p:nvSpPr>
        <p:spPr>
          <a:xfrm>
            <a:off x="8547999" y="3104126"/>
            <a:ext cx="3060000" cy="64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>
              <a:lnSpc>
                <a:spcPct val="130000"/>
              </a:lnSpc>
            </a:pPr>
            <a:r>
              <a:rPr lang="ko-KR" altLang="en-US" b="1" dirty="0"/>
              <a:t>시뮬레이터에서 새로운 현실 도메인으로의 확장 및 일반화 가능</a:t>
            </a:r>
          </a:p>
        </p:txBody>
      </p:sp>
      <p:sp>
        <p:nvSpPr>
          <p:cNvPr id="2" name="오른쪽 중괄호 1">
            <a:extLst>
              <a:ext uri="{FF2B5EF4-FFF2-40B4-BE49-F238E27FC236}">
                <a16:creationId xmlns:a16="http://schemas.microsoft.com/office/drawing/2014/main" id="{8E13D72D-6B4D-423D-8670-795CE0B364BB}"/>
              </a:ext>
            </a:extLst>
          </p:cNvPr>
          <p:cNvSpPr/>
          <p:nvPr/>
        </p:nvSpPr>
        <p:spPr>
          <a:xfrm rot="5400000">
            <a:off x="2178799" y="-65747"/>
            <a:ext cx="235753" cy="3024000"/>
          </a:xfrm>
          <a:prstGeom prst="rightBrace">
            <a:avLst>
              <a:gd name="adj1" fmla="val 51797"/>
              <a:gd name="adj2" fmla="val 50000"/>
            </a:avLst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오른쪽 중괄호 28">
            <a:extLst>
              <a:ext uri="{FF2B5EF4-FFF2-40B4-BE49-F238E27FC236}">
                <a16:creationId xmlns:a16="http://schemas.microsoft.com/office/drawing/2014/main" id="{B3F94C10-9DC5-440D-AB39-B05B31F784E0}"/>
              </a:ext>
            </a:extLst>
          </p:cNvPr>
          <p:cNvSpPr/>
          <p:nvPr/>
        </p:nvSpPr>
        <p:spPr>
          <a:xfrm rot="5400000">
            <a:off x="6068691" y="-69479"/>
            <a:ext cx="235753" cy="3024000"/>
          </a:xfrm>
          <a:prstGeom prst="rightBrace">
            <a:avLst>
              <a:gd name="adj1" fmla="val 51797"/>
              <a:gd name="adj2" fmla="val 50000"/>
            </a:avLst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오른쪽 중괄호 29">
            <a:extLst>
              <a:ext uri="{FF2B5EF4-FFF2-40B4-BE49-F238E27FC236}">
                <a16:creationId xmlns:a16="http://schemas.microsoft.com/office/drawing/2014/main" id="{4FA6C303-1639-4562-88AA-E06118A35F9C}"/>
              </a:ext>
            </a:extLst>
          </p:cNvPr>
          <p:cNvSpPr/>
          <p:nvPr/>
        </p:nvSpPr>
        <p:spPr>
          <a:xfrm rot="5400000">
            <a:off x="9960127" y="-60907"/>
            <a:ext cx="235753" cy="3024000"/>
          </a:xfrm>
          <a:prstGeom prst="rightBrace">
            <a:avLst>
              <a:gd name="adj1" fmla="val 51797"/>
              <a:gd name="adj2" fmla="val 50000"/>
            </a:avLst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77120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1289db2151_0_223"/>
          <p:cNvSpPr/>
          <p:nvPr/>
        </p:nvSpPr>
        <p:spPr>
          <a:xfrm>
            <a:off x="4232360" y="178580"/>
            <a:ext cx="3474600" cy="6015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64B1E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ko-KR" sz="16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5차년도 연구내용 및 목표 점검</a:t>
            </a:r>
            <a:endParaRPr sz="16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7" name="Google Shape;217;g11289db2151_0_223"/>
          <p:cNvSpPr/>
          <p:nvPr/>
        </p:nvSpPr>
        <p:spPr>
          <a:xfrm>
            <a:off x="517175" y="5108050"/>
            <a:ext cx="10917600" cy="495000"/>
          </a:xfrm>
          <a:prstGeom prst="rect">
            <a:avLst/>
          </a:prstGeom>
          <a:solidFill>
            <a:srgbClr val="D9D2E9"/>
          </a:solidFill>
          <a:ln w="19050" cap="flat" cmpd="sng">
            <a:solidFill>
              <a:srgbClr val="64B1E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5차년도 결과물 가공 및 종료</a:t>
            </a:r>
            <a:endParaRPr sz="17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8" name="Google Shape;218;g11289db2151_0_223"/>
          <p:cNvSpPr/>
          <p:nvPr/>
        </p:nvSpPr>
        <p:spPr>
          <a:xfrm>
            <a:off x="473376" y="177498"/>
            <a:ext cx="2426100" cy="726300"/>
          </a:xfrm>
          <a:prstGeom prst="rect">
            <a:avLst/>
          </a:prstGeom>
          <a:solidFill>
            <a:srgbClr val="C4E0B2"/>
          </a:solidFill>
          <a:ln w="1905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5차년도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ko-KR" sz="14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(2026.1.1~2026.12.31) 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9" name="Google Shape;219;g11289db2151_0_223"/>
          <p:cNvCxnSpPr/>
          <p:nvPr/>
        </p:nvCxnSpPr>
        <p:spPr>
          <a:xfrm>
            <a:off x="3200050" y="976975"/>
            <a:ext cx="0" cy="244500"/>
          </a:xfrm>
          <a:prstGeom prst="straightConnector1">
            <a:avLst/>
          </a:prstGeom>
          <a:noFill/>
          <a:ln w="19050" cap="flat" cmpd="sng">
            <a:solidFill>
              <a:srgbClr val="64B1E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20" name="Google Shape;220;g11289db2151_0_223"/>
          <p:cNvCxnSpPr/>
          <p:nvPr/>
        </p:nvCxnSpPr>
        <p:spPr>
          <a:xfrm>
            <a:off x="3200037" y="967777"/>
            <a:ext cx="7001700" cy="0"/>
          </a:xfrm>
          <a:prstGeom prst="straightConnector1">
            <a:avLst/>
          </a:prstGeom>
          <a:noFill/>
          <a:ln w="19050" cap="flat" cmpd="sng">
            <a:solidFill>
              <a:srgbClr val="64B1E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21" name="Google Shape;221;g11289db2151_0_223"/>
          <p:cNvCxnSpPr/>
          <p:nvPr/>
        </p:nvCxnSpPr>
        <p:spPr>
          <a:xfrm>
            <a:off x="5969660" y="780080"/>
            <a:ext cx="0" cy="196800"/>
          </a:xfrm>
          <a:prstGeom prst="straightConnector1">
            <a:avLst/>
          </a:prstGeom>
          <a:noFill/>
          <a:ln w="19050" cap="flat" cmpd="sng">
            <a:solidFill>
              <a:srgbClr val="64B1E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22" name="Google Shape;222;g11289db2151_0_223"/>
          <p:cNvCxnSpPr/>
          <p:nvPr/>
        </p:nvCxnSpPr>
        <p:spPr>
          <a:xfrm>
            <a:off x="7355031" y="950696"/>
            <a:ext cx="0" cy="4156800"/>
          </a:xfrm>
          <a:prstGeom prst="straightConnector1">
            <a:avLst/>
          </a:prstGeom>
          <a:noFill/>
          <a:ln w="19050" cap="flat" cmpd="sng">
            <a:solidFill>
              <a:srgbClr val="64B1E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23" name="Google Shape;223;g11289db2151_0_223"/>
          <p:cNvCxnSpPr/>
          <p:nvPr/>
        </p:nvCxnSpPr>
        <p:spPr>
          <a:xfrm>
            <a:off x="10208660" y="943492"/>
            <a:ext cx="0" cy="4164000"/>
          </a:xfrm>
          <a:prstGeom prst="straightConnector1">
            <a:avLst/>
          </a:prstGeom>
          <a:noFill/>
          <a:ln w="19050" cap="flat" cmpd="sng">
            <a:solidFill>
              <a:srgbClr val="64B1E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24" name="Google Shape;224;g11289db2151_0_223"/>
          <p:cNvSpPr/>
          <p:nvPr/>
        </p:nvSpPr>
        <p:spPr>
          <a:xfrm>
            <a:off x="6061286" y="2054748"/>
            <a:ext cx="2598300" cy="8268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64B1E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학습된 현실의 위험 요인을 모의 연습 환경에 전이하는 알고리즘 개발</a:t>
            </a:r>
            <a:endParaRPr sz="14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5" name="Google Shape;225;g11289db2151_0_223"/>
          <p:cNvSpPr/>
          <p:nvPr/>
        </p:nvSpPr>
        <p:spPr>
          <a:xfrm>
            <a:off x="8830867" y="2052434"/>
            <a:ext cx="2598300" cy="8268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64B1E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제약 조건을 반영 가능한 표현학습 알고리즘 개발</a:t>
            </a:r>
            <a:endParaRPr sz="14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6" name="Google Shape;226;g11289db2151_0_223"/>
          <p:cNvSpPr/>
          <p:nvPr/>
        </p:nvSpPr>
        <p:spPr>
          <a:xfrm>
            <a:off x="6061286" y="3092403"/>
            <a:ext cx="2598300" cy="8268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64B1E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모의 환경에서 학습된 안전한 행동 정책을 현실에 전이하는 알고리즘 개발</a:t>
            </a:r>
            <a:endParaRPr sz="14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7" name="Google Shape;227;g11289db2151_0_223"/>
          <p:cNvSpPr/>
          <p:nvPr/>
        </p:nvSpPr>
        <p:spPr>
          <a:xfrm>
            <a:off x="6061286" y="4116956"/>
            <a:ext cx="2598300" cy="8268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64B1E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자기주도적으로 모의 위험 요인을 생성해 안전하게 학습하는 시스템 개발</a:t>
            </a:r>
            <a:endParaRPr sz="14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8" name="Google Shape;228;g11289db2151_0_223"/>
          <p:cNvSpPr/>
          <p:nvPr/>
        </p:nvSpPr>
        <p:spPr>
          <a:xfrm>
            <a:off x="8836869" y="4107157"/>
            <a:ext cx="2598300" cy="8268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64B1E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안전 제약 조건이 반영된 도메인 적응 알고리즘 개발 및 검증</a:t>
            </a:r>
            <a:endParaRPr sz="14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9" name="Google Shape;229;g11289db2151_0_223"/>
          <p:cNvSpPr/>
          <p:nvPr/>
        </p:nvSpPr>
        <p:spPr>
          <a:xfrm>
            <a:off x="1907933" y="1221097"/>
            <a:ext cx="2598300" cy="446100"/>
          </a:xfrm>
          <a:prstGeom prst="rect">
            <a:avLst/>
          </a:prstGeom>
          <a:solidFill>
            <a:srgbClr val="BBD6EE"/>
          </a:solidFill>
          <a:ln w="19050" cap="flat" cmpd="sng">
            <a:solidFill>
              <a:srgbClr val="64B1E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ko-KR" sz="20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STL</a:t>
            </a:r>
            <a:endParaRPr sz="2000" b="1" i="0" u="none" strike="noStrike" cap="none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0" name="Google Shape;230;g11289db2151_0_223"/>
          <p:cNvSpPr/>
          <p:nvPr/>
        </p:nvSpPr>
        <p:spPr>
          <a:xfrm>
            <a:off x="8837218" y="1236581"/>
            <a:ext cx="2598300" cy="446100"/>
          </a:xfrm>
          <a:prstGeom prst="rect">
            <a:avLst/>
          </a:prstGeom>
          <a:solidFill>
            <a:srgbClr val="BBD6EE"/>
          </a:solidFill>
          <a:ln w="19050" cap="flat" cmpd="sng">
            <a:solidFill>
              <a:srgbClr val="64B1E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ko-KR" sz="20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MSERVO-Lab</a:t>
            </a:r>
            <a:endParaRPr sz="2000" b="1" i="0" u="none" strike="noStrike" cap="none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1" name="Google Shape;231;g11289db2151_0_223"/>
          <p:cNvSpPr/>
          <p:nvPr/>
        </p:nvSpPr>
        <p:spPr>
          <a:xfrm>
            <a:off x="6061286" y="1221450"/>
            <a:ext cx="2598300" cy="446100"/>
          </a:xfrm>
          <a:prstGeom prst="rect">
            <a:avLst/>
          </a:prstGeom>
          <a:solidFill>
            <a:srgbClr val="BBD6EE"/>
          </a:solidFill>
          <a:ln w="19050" cap="flat" cmpd="sng">
            <a:solidFill>
              <a:srgbClr val="64B1E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ko-KR" sz="20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MLCS-Lab</a:t>
            </a:r>
            <a:endParaRPr sz="2000" b="1" i="0" u="none" strike="noStrike" cap="none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32" name="Google Shape;232;g11289db2151_0_223"/>
          <p:cNvCxnSpPr/>
          <p:nvPr/>
        </p:nvCxnSpPr>
        <p:spPr>
          <a:xfrm>
            <a:off x="3207012" y="1667054"/>
            <a:ext cx="0" cy="221400"/>
          </a:xfrm>
          <a:prstGeom prst="straightConnector1">
            <a:avLst/>
          </a:prstGeom>
          <a:noFill/>
          <a:ln w="19050" cap="flat" cmpd="sng">
            <a:solidFill>
              <a:srgbClr val="64B1E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33" name="Google Shape;233;g11289db2151_0_223"/>
          <p:cNvCxnSpPr/>
          <p:nvPr/>
        </p:nvCxnSpPr>
        <p:spPr>
          <a:xfrm>
            <a:off x="1816888" y="1881824"/>
            <a:ext cx="0" cy="3231600"/>
          </a:xfrm>
          <a:prstGeom prst="straightConnector1">
            <a:avLst/>
          </a:prstGeom>
          <a:noFill/>
          <a:ln w="19050" cap="flat" cmpd="sng">
            <a:solidFill>
              <a:srgbClr val="64B1E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34" name="Google Shape;234;g11289db2151_0_223"/>
          <p:cNvCxnSpPr/>
          <p:nvPr/>
        </p:nvCxnSpPr>
        <p:spPr>
          <a:xfrm>
            <a:off x="1809268" y="1888372"/>
            <a:ext cx="2801100" cy="0"/>
          </a:xfrm>
          <a:prstGeom prst="straightConnector1">
            <a:avLst/>
          </a:prstGeom>
          <a:noFill/>
          <a:ln w="19050" cap="flat" cmpd="sng">
            <a:solidFill>
              <a:srgbClr val="64B1E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35" name="Google Shape;235;g11289db2151_0_223"/>
          <p:cNvCxnSpPr/>
          <p:nvPr/>
        </p:nvCxnSpPr>
        <p:spPr>
          <a:xfrm>
            <a:off x="4608107" y="1881824"/>
            <a:ext cx="0" cy="3225600"/>
          </a:xfrm>
          <a:prstGeom prst="straightConnector1">
            <a:avLst/>
          </a:prstGeom>
          <a:noFill/>
          <a:ln w="19050" cap="flat" cmpd="sng">
            <a:solidFill>
              <a:srgbClr val="64B1E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36" name="Google Shape;236;g11289db2151_0_223"/>
          <p:cNvSpPr/>
          <p:nvPr/>
        </p:nvSpPr>
        <p:spPr>
          <a:xfrm>
            <a:off x="517800" y="2061334"/>
            <a:ext cx="2598300" cy="8268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64B1E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수행해야 할 목표를 이해하여 새로운 태스크를 학습하는 알고리즘 개발</a:t>
            </a:r>
            <a:endParaRPr sz="14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7" name="Google Shape;237;g11289db2151_0_223"/>
          <p:cNvSpPr/>
          <p:nvPr/>
        </p:nvSpPr>
        <p:spPr>
          <a:xfrm>
            <a:off x="510075" y="3084246"/>
            <a:ext cx="2598300" cy="8268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64B1E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일반적이지 않은 상황의 </a:t>
            </a:r>
            <a:endParaRPr sz="14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 수집 및 시나리오 설계</a:t>
            </a:r>
            <a:endParaRPr sz="14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8" name="Google Shape;238;g11289db2151_0_223"/>
          <p:cNvSpPr/>
          <p:nvPr/>
        </p:nvSpPr>
        <p:spPr>
          <a:xfrm>
            <a:off x="510075" y="4107160"/>
            <a:ext cx="2598300" cy="8268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64B1E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개발한 알고리즘의 대응 능력 검증</a:t>
            </a:r>
            <a:endParaRPr sz="14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9" name="Google Shape;239;g11289db2151_0_223"/>
          <p:cNvSpPr/>
          <p:nvPr/>
        </p:nvSpPr>
        <p:spPr>
          <a:xfrm>
            <a:off x="3287400" y="2059035"/>
            <a:ext cx="2598300" cy="8268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64B1E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실제 도메인 배치 전에 수행역량을 스스로 사전평가하는 기술 개발</a:t>
            </a:r>
            <a:endParaRPr sz="14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0" name="Google Shape;240;g11289db2151_0_223"/>
          <p:cNvSpPr/>
          <p:nvPr/>
        </p:nvSpPr>
        <p:spPr>
          <a:xfrm>
            <a:off x="3285663" y="4116897"/>
            <a:ext cx="2598300" cy="8268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64B1E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시나리오 테스트 환경 설계 및 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수행역량 사전평가 기술 성능 검증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1" name="Google Shape;241;g11289db2151_0_223"/>
          <p:cNvSpPr txBox="1"/>
          <p:nvPr/>
        </p:nvSpPr>
        <p:spPr>
          <a:xfrm>
            <a:off x="517175" y="5603050"/>
            <a:ext cx="10917600" cy="11670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64B1E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0000" tIns="90000" rIns="720000" bIns="90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ko-KR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r>
              <a:rPr lang="ko-KR" sz="1600">
                <a:solidFill>
                  <a:schemeClr val="dk1"/>
                </a:solidFill>
              </a:rPr>
              <a:t>새로운 상황에 대응할 수 있는 자기주도형 강화학습 알고리즘 개발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r>
              <a:rPr lang="ko-KR" sz="1600">
                <a:solidFill>
                  <a:schemeClr val="dk1"/>
                </a:solidFill>
              </a:rPr>
              <a:t>실제 도메인 배치 전에 수행역량을 인공지능 스스로 미리 평가할 수 있는 </a:t>
            </a:r>
            <a:r>
              <a:rPr lang="ko-KR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기술 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r>
              <a:rPr lang="ko-KR" sz="1600">
                <a:solidFill>
                  <a:schemeClr val="dk1"/>
                </a:solidFill>
              </a:rPr>
              <a:t>연습 </a:t>
            </a:r>
            <a:r>
              <a:rPr lang="ko-KR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환경에서 스스로 </a:t>
            </a:r>
            <a:r>
              <a:rPr lang="ko-KR" sz="1600">
                <a:solidFill>
                  <a:schemeClr val="dk1"/>
                </a:solidFill>
              </a:rPr>
              <a:t>모의 </a:t>
            </a:r>
            <a:r>
              <a:rPr lang="ko-KR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위험요인을 증강하여 안전하게 학습하는 강화학습 알고리즘 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안전 제약 조건이 반영된 도메인 적응 알고리즘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"/>
          <p:cNvSpPr/>
          <p:nvPr/>
        </p:nvSpPr>
        <p:spPr>
          <a:xfrm>
            <a:off x="1365250" y="4349750"/>
            <a:ext cx="9144000" cy="535491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just">
              <a:lnSpc>
                <a:spcPct val="160000"/>
              </a:lnSpc>
            </a:pPr>
            <a:r>
              <a:rPr lang="ko-KR" altLang="en-US" sz="1800" b="1" dirty="0">
                <a:solidFill>
                  <a:schemeClr val="bg1"/>
                </a:solidFill>
              </a:rPr>
              <a:t>제품 응용 </a:t>
            </a:r>
            <a:r>
              <a:rPr lang="en-US" altLang="ko-KR" sz="1800" b="1" dirty="0">
                <a:solidFill>
                  <a:schemeClr val="bg1"/>
                </a:solidFill>
              </a:rPr>
              <a:t>: </a:t>
            </a:r>
            <a:r>
              <a:rPr lang="ko-KR" altLang="en-US" sz="1800" b="1" dirty="0">
                <a:solidFill>
                  <a:schemeClr val="bg1"/>
                </a:solidFill>
              </a:rPr>
              <a:t>자기주도 강화학습 적용이 필수적인 분야 </a:t>
            </a:r>
            <a:r>
              <a:rPr lang="ko-KR" altLang="en-US" sz="1800" b="1" dirty="0">
                <a:solidFill>
                  <a:srgbClr val="FFCCCC"/>
                </a:solidFill>
              </a:rPr>
              <a:t>응용기술 개발</a:t>
            </a:r>
            <a:endParaRPr sz="1800" dirty="0">
              <a:solidFill>
                <a:srgbClr val="FF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5" name="Google Shape;85;p1"/>
          <p:cNvSpPr/>
          <p:nvPr/>
        </p:nvSpPr>
        <p:spPr>
          <a:xfrm>
            <a:off x="1347825" y="4332625"/>
            <a:ext cx="9175600" cy="2995275"/>
          </a:xfrm>
          <a:prstGeom prst="flowChartProcess">
            <a:avLst/>
          </a:prstGeom>
          <a:noFill/>
          <a:ln w="38100" cap="flat" cmpd="sng">
            <a:solidFill>
              <a:schemeClr val="accent5">
                <a:lumMod val="5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4" name="Google Shape;84;p1"/>
          <p:cNvSpPr/>
          <p:nvPr/>
        </p:nvSpPr>
        <p:spPr>
          <a:xfrm>
            <a:off x="1347816" y="-76695"/>
            <a:ext cx="9175603" cy="4261346"/>
          </a:xfrm>
          <a:prstGeom prst="wedgeRectCallout">
            <a:avLst>
              <a:gd name="adj1" fmla="val -20735"/>
              <a:gd name="adj2" fmla="val 56309"/>
            </a:avLst>
          </a:prstGeom>
          <a:solidFill>
            <a:schemeClr val="accent1">
              <a:lumMod val="20000"/>
              <a:lumOff val="80000"/>
            </a:schemeClr>
          </a:solidFill>
          <a:ln w="38100" cap="flat" cmpd="sng">
            <a:solidFill>
              <a:schemeClr val="accent1">
                <a:lumMod val="60000"/>
                <a:lumOff val="4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6" name="Google Shape;86;p1"/>
          <p:cNvSpPr/>
          <p:nvPr/>
        </p:nvSpPr>
        <p:spPr>
          <a:xfrm rot="5400000">
            <a:off x="7506158" y="570897"/>
            <a:ext cx="2856404" cy="2783050"/>
          </a:xfrm>
          <a:prstGeom prst="rightArrowCallout">
            <a:avLst>
              <a:gd name="adj1" fmla="val 31454"/>
              <a:gd name="adj2" fmla="val 25000"/>
              <a:gd name="adj3" fmla="val 8119"/>
              <a:gd name="adj4" fmla="val 84839"/>
            </a:avLst>
          </a:prstGeom>
          <a:solidFill>
            <a:schemeClr val="accent3">
              <a:lumMod val="20000"/>
              <a:lumOff val="80000"/>
            </a:schemeClr>
          </a:solidFill>
          <a:ln w="12700" cap="flat" cmpd="sng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ym typeface="Malgun Gothic"/>
            </a:endParaRPr>
          </a:p>
        </p:txBody>
      </p:sp>
      <p:sp>
        <p:nvSpPr>
          <p:cNvPr id="87" name="Google Shape;87;p1"/>
          <p:cNvSpPr/>
          <p:nvPr/>
        </p:nvSpPr>
        <p:spPr>
          <a:xfrm rot="5400000">
            <a:off x="4515035" y="560077"/>
            <a:ext cx="2856404" cy="2783050"/>
          </a:xfrm>
          <a:prstGeom prst="rightArrowCallout">
            <a:avLst>
              <a:gd name="adj1" fmla="val 30066"/>
              <a:gd name="adj2" fmla="val 25000"/>
              <a:gd name="adj3" fmla="val 7656"/>
              <a:gd name="adj4" fmla="val 85065"/>
            </a:avLst>
          </a:prstGeom>
          <a:solidFill>
            <a:schemeClr val="accent3">
              <a:lumMod val="20000"/>
              <a:lumOff val="80000"/>
            </a:schemeClr>
          </a:solidFill>
          <a:ln w="12700" cap="flat" cmpd="sng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8" name="Google Shape;88;p1"/>
          <p:cNvSpPr/>
          <p:nvPr/>
        </p:nvSpPr>
        <p:spPr>
          <a:xfrm rot="5400000">
            <a:off x="1525511" y="562785"/>
            <a:ext cx="2856404" cy="2783050"/>
          </a:xfrm>
          <a:prstGeom prst="rightArrowCallout">
            <a:avLst>
              <a:gd name="adj1" fmla="val 29140"/>
              <a:gd name="adj2" fmla="val 25000"/>
              <a:gd name="adj3" fmla="val 8350"/>
              <a:gd name="adj4" fmla="val 85065"/>
            </a:avLst>
          </a:prstGeom>
          <a:solidFill>
            <a:schemeClr val="accent3">
              <a:lumMod val="20000"/>
              <a:lumOff val="80000"/>
            </a:schemeClr>
          </a:solidFill>
          <a:ln w="12700" cap="flat" cmpd="sng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9" name="Google Shape;89;p1"/>
          <p:cNvSpPr txBox="1"/>
          <p:nvPr/>
        </p:nvSpPr>
        <p:spPr>
          <a:xfrm>
            <a:off x="4671410" y="604487"/>
            <a:ext cx="2583600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/>
            <a:r>
              <a:rPr lang="ko-KR" sz="1600" b="1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2) </a:t>
            </a:r>
            <a:r>
              <a:rPr lang="ko-KR" altLang="en-US" sz="1600" b="1" dirty="0">
                <a:solidFill>
                  <a:schemeClr val="tx1"/>
                </a:solidFill>
              </a:rPr>
              <a:t>현실의 문제 해결</a:t>
            </a:r>
            <a:r>
              <a:rPr lang="ko-KR" sz="1600" b="1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600" b="1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"/>
          <p:cNvSpPr/>
          <p:nvPr/>
        </p:nvSpPr>
        <p:spPr>
          <a:xfrm>
            <a:off x="1339996" y="-64962"/>
            <a:ext cx="9175603" cy="5355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just">
              <a:lnSpc>
                <a:spcPct val="160000"/>
              </a:lnSpc>
            </a:pPr>
            <a:r>
              <a:rPr lang="ko-KR" sz="1800" b="1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기초 연구 : </a:t>
            </a:r>
            <a:r>
              <a:rPr lang="ko-KR" altLang="en-US" sz="1800" b="1" dirty="0">
                <a:solidFill>
                  <a:srgbClr val="A50021"/>
                </a:solidFill>
              </a:rPr>
              <a:t>자기주도 강화학습 원천기술 확보</a:t>
            </a:r>
          </a:p>
        </p:txBody>
      </p:sp>
      <p:sp>
        <p:nvSpPr>
          <p:cNvPr id="91" name="Google Shape;91;p1"/>
          <p:cNvSpPr txBox="1"/>
          <p:nvPr/>
        </p:nvSpPr>
        <p:spPr>
          <a:xfrm>
            <a:off x="1889019" y="604466"/>
            <a:ext cx="2145139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>
              <a:buClr>
                <a:srgbClr val="C00000"/>
              </a:buClr>
              <a:buSzPts val="1400"/>
            </a:pPr>
            <a:r>
              <a:rPr lang="en-US" altLang="ko-KR" sz="1600" b="1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1) </a:t>
            </a:r>
            <a:r>
              <a:rPr lang="ko-KR" altLang="en-US" sz="1600" b="1" dirty="0">
                <a:solidFill>
                  <a:schemeClr val="tx1"/>
                </a:solidFill>
              </a:rPr>
              <a:t>새로운 문제 해결</a:t>
            </a:r>
            <a:endParaRPr sz="1600" b="1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"/>
          <p:cNvSpPr txBox="1"/>
          <p:nvPr/>
        </p:nvSpPr>
        <p:spPr>
          <a:xfrm>
            <a:off x="7556574" y="604466"/>
            <a:ext cx="2753847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/>
            <a:r>
              <a:rPr lang="ko-KR" sz="1600" b="1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3) </a:t>
            </a:r>
            <a:r>
              <a:rPr lang="ko-KR" altLang="en-US" sz="1600" b="1" dirty="0">
                <a:solidFill>
                  <a:schemeClr val="tx1"/>
                </a:solidFill>
              </a:rPr>
              <a:t>도메인 확장 및 일반화</a:t>
            </a:r>
            <a:endParaRPr sz="1600" b="1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"/>
          <p:cNvSpPr txBox="1"/>
          <p:nvPr/>
        </p:nvSpPr>
        <p:spPr>
          <a:xfrm>
            <a:off x="1599375" y="1649984"/>
            <a:ext cx="2703300" cy="1297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lvl="0" indent="-285750">
              <a:spcAft>
                <a:spcPts val="500"/>
              </a:spcAft>
              <a:buClr>
                <a:schemeClr val="accent1">
                  <a:lumMod val="75000"/>
                </a:schemeClr>
              </a:buClr>
              <a:buSzPts val="1400"/>
              <a:buFont typeface="Wingdings" panose="05000000000000000000" pitchFamily="2" charset="2"/>
              <a:buChar char="§"/>
            </a:pPr>
            <a:r>
              <a:rPr lang="ko-KR" altLang="en-US" dirty="0">
                <a:solidFill>
                  <a:srgbClr val="A50021"/>
                </a:solidFill>
              </a:rPr>
              <a:t>스스로 환경의 변화를 인지</a:t>
            </a:r>
            <a:r>
              <a:rPr lang="ko-KR" altLang="en-US" dirty="0">
                <a:solidFill>
                  <a:schemeClr val="tx1"/>
                </a:solidFill>
              </a:rPr>
              <a:t>하고 상황을 해결하기 위한 방법을 </a:t>
            </a:r>
            <a:r>
              <a:rPr lang="ko-KR" altLang="en-US" dirty="0">
                <a:solidFill>
                  <a:srgbClr val="A50021"/>
                </a:solidFill>
              </a:rPr>
              <a:t>계획</a:t>
            </a:r>
          </a:p>
          <a:p>
            <a:pPr marL="285750" lvl="0" indent="-285750">
              <a:spcAft>
                <a:spcPts val="500"/>
              </a:spcAft>
              <a:buClr>
                <a:schemeClr val="accent1">
                  <a:lumMod val="75000"/>
                </a:schemeClr>
              </a:buClr>
              <a:buSzPts val="1400"/>
              <a:buFont typeface="Wingdings" panose="05000000000000000000" pitchFamily="2" charset="2"/>
              <a:buChar char="§"/>
            </a:pPr>
            <a:r>
              <a:rPr lang="ko-KR" altLang="en-US" dirty="0">
                <a:solidFill>
                  <a:srgbClr val="A50021"/>
                </a:solidFill>
              </a:rPr>
              <a:t>지식 전이</a:t>
            </a:r>
            <a:r>
              <a:rPr lang="ko-KR" altLang="en-US" dirty="0">
                <a:solidFill>
                  <a:schemeClr val="tx1"/>
                </a:solidFill>
              </a:rPr>
              <a:t>를 통한 신규 과제의 효율적 학습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94" name="Google Shape;94;p1"/>
          <p:cNvSpPr txBox="1"/>
          <p:nvPr/>
        </p:nvSpPr>
        <p:spPr>
          <a:xfrm>
            <a:off x="1629973" y="970845"/>
            <a:ext cx="2636455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/>
            <a:r>
              <a:rPr lang="ko-KR" altLang="en-US" sz="1200" dirty="0">
                <a:solidFill>
                  <a:schemeClr val="dk1"/>
                </a:solidFill>
              </a:rPr>
              <a:t>학습되지 않은 새로운 환경과 과제에 대응하기 어려움</a:t>
            </a:r>
            <a:endParaRPr dirty="0"/>
          </a:p>
        </p:txBody>
      </p:sp>
      <p:sp>
        <p:nvSpPr>
          <p:cNvPr id="96" name="Google Shape;96;p1"/>
          <p:cNvSpPr txBox="1"/>
          <p:nvPr/>
        </p:nvSpPr>
        <p:spPr>
          <a:xfrm>
            <a:off x="4593867" y="1649984"/>
            <a:ext cx="2683500" cy="1297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indent="-285750">
              <a:spcAft>
                <a:spcPts val="500"/>
              </a:spcAft>
              <a:buClr>
                <a:schemeClr val="accent1">
                  <a:lumMod val="75000"/>
                </a:schemeClr>
              </a:buClr>
              <a:buSzPts val="1400"/>
              <a:buFont typeface="Wingdings" panose="05000000000000000000" pitchFamily="2" charset="2"/>
              <a:buChar char="§"/>
            </a:pPr>
            <a:r>
              <a:rPr lang="ko-KR" altLang="en-US" dirty="0">
                <a:solidFill>
                  <a:schemeClr val="tx1"/>
                </a:solidFill>
              </a:rPr>
              <a:t>스스로 학습한 하위 작업을 통한 </a:t>
            </a:r>
            <a:r>
              <a:rPr lang="ko-KR" altLang="en-US" dirty="0">
                <a:solidFill>
                  <a:srgbClr val="A50021"/>
                </a:solidFill>
              </a:rPr>
              <a:t>계층적 </a:t>
            </a:r>
            <a:r>
              <a:rPr lang="ko-KR" altLang="en-US" dirty="0" err="1">
                <a:solidFill>
                  <a:srgbClr val="A50021"/>
                </a:solidFill>
              </a:rPr>
              <a:t>플래닝</a:t>
            </a:r>
            <a:r>
              <a:rPr lang="ko-KR" altLang="en-US" dirty="0" err="1">
                <a:solidFill>
                  <a:schemeClr val="tx1"/>
                </a:solidFill>
              </a:rPr>
              <a:t>으로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rgbClr val="A50021"/>
                </a:solidFill>
              </a:rPr>
              <a:t>긴 </a:t>
            </a:r>
            <a:r>
              <a:rPr lang="ko-KR" altLang="en-US" dirty="0" err="1">
                <a:solidFill>
                  <a:srgbClr val="A50021"/>
                </a:solidFill>
              </a:rPr>
              <a:t>시계열</a:t>
            </a:r>
            <a:r>
              <a:rPr lang="ko-KR" altLang="en-US" dirty="0">
                <a:solidFill>
                  <a:srgbClr val="A50021"/>
                </a:solidFill>
              </a:rPr>
              <a:t> 문제 해결</a:t>
            </a:r>
          </a:p>
          <a:p>
            <a:pPr marL="285750" indent="-285750">
              <a:spcAft>
                <a:spcPts val="500"/>
              </a:spcAft>
              <a:buClr>
                <a:schemeClr val="accent1">
                  <a:lumMod val="75000"/>
                </a:schemeClr>
              </a:buClr>
              <a:buSzPts val="1400"/>
              <a:buFont typeface="Wingdings" panose="05000000000000000000" pitchFamily="2" charset="2"/>
              <a:buChar char="§"/>
            </a:pPr>
            <a:r>
              <a:rPr lang="ko-KR" altLang="en-US" dirty="0">
                <a:solidFill>
                  <a:srgbClr val="A50021"/>
                </a:solidFill>
              </a:rPr>
              <a:t>자기주도적 모의 위험요인 증강</a:t>
            </a:r>
            <a:r>
              <a:rPr lang="ko-KR" altLang="en-US" dirty="0">
                <a:solidFill>
                  <a:schemeClr val="tx1"/>
                </a:solidFill>
              </a:rPr>
              <a:t>으로 안전한 학습</a:t>
            </a:r>
          </a:p>
        </p:txBody>
      </p:sp>
      <p:sp>
        <p:nvSpPr>
          <p:cNvPr id="97" name="Google Shape;97;p1"/>
          <p:cNvSpPr txBox="1"/>
          <p:nvPr/>
        </p:nvSpPr>
        <p:spPr>
          <a:xfrm>
            <a:off x="4581674" y="971025"/>
            <a:ext cx="2724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/>
            <a:r>
              <a:rPr lang="ko-KR" altLang="en-US" sz="1200" dirty="0">
                <a:solidFill>
                  <a:schemeClr val="dk1"/>
                </a:solidFill>
              </a:rPr>
              <a:t>현실의 긴 </a:t>
            </a:r>
            <a:r>
              <a:rPr lang="ko-KR" altLang="en-US" sz="1200" dirty="0" err="1">
                <a:solidFill>
                  <a:schemeClr val="dk1"/>
                </a:solidFill>
              </a:rPr>
              <a:t>시계열</a:t>
            </a:r>
            <a:r>
              <a:rPr lang="ko-KR" altLang="en-US" sz="1200" dirty="0">
                <a:solidFill>
                  <a:schemeClr val="dk1"/>
                </a:solidFill>
              </a:rPr>
              <a:t> 고차원 문제를 인간 개입 없이 안전하게 학습하기 어려움</a:t>
            </a:r>
            <a:endParaRPr sz="1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"/>
          <p:cNvSpPr txBox="1"/>
          <p:nvPr/>
        </p:nvSpPr>
        <p:spPr>
          <a:xfrm>
            <a:off x="7603018" y="1652457"/>
            <a:ext cx="2645723" cy="1297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indent="-285750">
              <a:spcAft>
                <a:spcPts val="500"/>
              </a:spcAft>
              <a:buClr>
                <a:schemeClr val="accent1">
                  <a:lumMod val="75000"/>
                </a:schemeClr>
              </a:buClr>
              <a:buSzPts val="1400"/>
              <a:buFont typeface="Wingdings" panose="05000000000000000000" pitchFamily="2" charset="2"/>
              <a:buChar char="§"/>
            </a:pPr>
            <a:r>
              <a:rPr lang="ko-KR" altLang="en-US" dirty="0">
                <a:solidFill>
                  <a:schemeClr val="tx1"/>
                </a:solidFill>
              </a:rPr>
              <a:t>시뮬레이터로 위험 도메인 </a:t>
            </a:r>
            <a:r>
              <a:rPr lang="ko-KR" altLang="en-US" dirty="0">
                <a:solidFill>
                  <a:srgbClr val="A50021"/>
                </a:solidFill>
              </a:rPr>
              <a:t>수행역량 사전평가</a:t>
            </a:r>
          </a:p>
          <a:p>
            <a:pPr marL="285750" indent="-285750">
              <a:spcAft>
                <a:spcPts val="500"/>
              </a:spcAft>
              <a:buClr>
                <a:schemeClr val="accent1">
                  <a:lumMod val="75000"/>
                </a:schemeClr>
              </a:buClr>
              <a:buSzPts val="1400"/>
              <a:buFont typeface="Wingdings" panose="05000000000000000000" pitchFamily="2" charset="2"/>
              <a:buChar char="§"/>
            </a:pPr>
            <a:r>
              <a:rPr lang="ko-KR" altLang="en-US" dirty="0">
                <a:solidFill>
                  <a:srgbClr val="A50021"/>
                </a:solidFill>
              </a:rPr>
              <a:t>도메인 증강</a:t>
            </a:r>
            <a:r>
              <a:rPr lang="ko-KR" altLang="en-US" dirty="0">
                <a:solidFill>
                  <a:schemeClr val="tx1"/>
                </a:solidFill>
              </a:rPr>
              <a:t> 등을 통한 시뮬레이터와 현실 세계 </a:t>
            </a:r>
            <a:r>
              <a:rPr lang="ko-KR" altLang="en-US" dirty="0">
                <a:solidFill>
                  <a:srgbClr val="A50021"/>
                </a:solidFill>
              </a:rPr>
              <a:t>도메인 격차 불확실성 극복</a:t>
            </a:r>
          </a:p>
        </p:txBody>
      </p:sp>
      <p:sp>
        <p:nvSpPr>
          <p:cNvPr id="100" name="Google Shape;100;p1"/>
          <p:cNvSpPr txBox="1"/>
          <p:nvPr/>
        </p:nvSpPr>
        <p:spPr>
          <a:xfrm>
            <a:off x="7610637" y="971025"/>
            <a:ext cx="2645723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/>
            <a:r>
              <a:rPr lang="ko-KR" altLang="en-US" sz="1200" dirty="0">
                <a:solidFill>
                  <a:schemeClr val="dk1"/>
                </a:solidFill>
              </a:rPr>
              <a:t>위험한 문제를 현실에서 재현하여 시행착오를 거쳐 학습하기 어려움</a:t>
            </a:r>
            <a:endParaRPr dirty="0"/>
          </a:p>
        </p:txBody>
      </p:sp>
      <p:sp>
        <p:nvSpPr>
          <p:cNvPr id="102" name="Google Shape;102;p1"/>
          <p:cNvSpPr/>
          <p:nvPr/>
        </p:nvSpPr>
        <p:spPr>
          <a:xfrm>
            <a:off x="1494259" y="4975448"/>
            <a:ext cx="4354404" cy="32400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2700" cap="flat" cmpd="sng">
            <a:solidFill>
              <a:schemeClr val="accent5">
                <a:lumMod val="75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ko-KR" sz="1600" b="1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① </a:t>
            </a:r>
            <a:r>
              <a:rPr lang="ko-KR" altLang="en-US" sz="1600" b="1" dirty="0">
                <a:solidFill>
                  <a:schemeClr val="bg1"/>
                </a:solidFill>
              </a:rPr>
              <a:t>고도화된 자율주행 기술</a:t>
            </a:r>
            <a:endParaRPr sz="1600" b="1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"/>
          <p:cNvSpPr/>
          <p:nvPr/>
        </p:nvSpPr>
        <p:spPr>
          <a:xfrm>
            <a:off x="1494257" y="5394158"/>
            <a:ext cx="4354406" cy="181844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85750" lvl="0" indent="-285750">
              <a:lnSpc>
                <a:spcPct val="120000"/>
              </a:lnSpc>
              <a:spcBef>
                <a:spcPts val="500"/>
              </a:spcBef>
              <a:buClr>
                <a:srgbClr val="002060"/>
              </a:buClr>
              <a:buSzPts val="1400"/>
              <a:buFont typeface="Noto Sans Symbols"/>
              <a:buChar char="⮚"/>
            </a:pPr>
            <a:r>
              <a:rPr lang="ko-KR" altLang="en-US" dirty="0">
                <a:solidFill>
                  <a:schemeClr val="tx1"/>
                </a:solidFill>
              </a:rPr>
              <a:t>실제 도로 환경에서 모든 상황에 대한 데이터를 수집하는 것은 불가능</a:t>
            </a:r>
          </a:p>
          <a:p>
            <a:pPr marL="285750" lvl="0" indent="-285750">
              <a:lnSpc>
                <a:spcPct val="120000"/>
              </a:lnSpc>
              <a:spcBef>
                <a:spcPts val="500"/>
              </a:spcBef>
              <a:buClr>
                <a:srgbClr val="002060"/>
              </a:buClr>
              <a:buSzPts val="1400"/>
              <a:buFont typeface="Noto Sans Symbols"/>
              <a:buChar char="⮚"/>
            </a:pPr>
            <a:r>
              <a:rPr lang="ko-KR" altLang="en-US" dirty="0">
                <a:solidFill>
                  <a:srgbClr val="A50021"/>
                </a:solidFill>
              </a:rPr>
              <a:t>시시각각 변화하는 도로 상황을 대응</a:t>
            </a:r>
            <a:r>
              <a:rPr lang="ko-KR" altLang="en-US" dirty="0">
                <a:solidFill>
                  <a:schemeClr val="tx1"/>
                </a:solidFill>
              </a:rPr>
              <a:t>하기 위해서는 변화에 대한 능동적 적응 구현</a:t>
            </a:r>
          </a:p>
          <a:p>
            <a:pPr marL="285750" lvl="0" indent="-285750">
              <a:lnSpc>
                <a:spcPct val="120000"/>
              </a:lnSpc>
              <a:spcBef>
                <a:spcPts val="500"/>
              </a:spcBef>
              <a:buClr>
                <a:srgbClr val="002060"/>
              </a:buClr>
              <a:buSzPts val="1400"/>
              <a:buFont typeface="Noto Sans Symbols"/>
              <a:buChar char="⮚"/>
            </a:pPr>
            <a:r>
              <a:rPr lang="ko-KR" altLang="en-US" dirty="0">
                <a:solidFill>
                  <a:srgbClr val="A50021"/>
                </a:solidFill>
              </a:rPr>
              <a:t>학습되지 않은 돌발 상황에서의 대응</a:t>
            </a:r>
            <a:r>
              <a:rPr lang="ko-KR" altLang="en-US" dirty="0">
                <a:solidFill>
                  <a:schemeClr val="tx1"/>
                </a:solidFill>
              </a:rPr>
              <a:t> 및 사고 회피 학습 구현</a:t>
            </a:r>
          </a:p>
        </p:txBody>
      </p:sp>
      <p:sp>
        <p:nvSpPr>
          <p:cNvPr id="104" name="Google Shape;104;p1"/>
          <p:cNvSpPr/>
          <p:nvPr/>
        </p:nvSpPr>
        <p:spPr>
          <a:xfrm>
            <a:off x="6016528" y="4975448"/>
            <a:ext cx="4368125" cy="32400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2700" cap="flat" cmpd="sng">
            <a:solidFill>
              <a:schemeClr val="accent5">
                <a:lumMod val="75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ko-KR" sz="1600" b="1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② </a:t>
            </a:r>
            <a:r>
              <a:rPr lang="ko-KR" altLang="en-US" sz="1600" b="1" dirty="0">
                <a:solidFill>
                  <a:schemeClr val="bg1"/>
                </a:solidFill>
              </a:rPr>
              <a:t>자율 수술 로봇 기술</a:t>
            </a:r>
            <a:endParaRPr sz="1600" b="1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"/>
          <p:cNvSpPr/>
          <p:nvPr/>
        </p:nvSpPr>
        <p:spPr>
          <a:xfrm>
            <a:off x="6016526" y="5394158"/>
            <a:ext cx="4368125" cy="181844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85750" indent="-285750">
              <a:lnSpc>
                <a:spcPct val="120000"/>
              </a:lnSpc>
              <a:spcBef>
                <a:spcPts val="500"/>
              </a:spcBef>
              <a:buClr>
                <a:srgbClr val="002060"/>
              </a:buClr>
              <a:buSzPts val="1400"/>
              <a:buFont typeface="Noto Sans Symbols"/>
              <a:buChar char="⮚"/>
            </a:pPr>
            <a:r>
              <a:rPr lang="ko-KR" altLang="en-US" dirty="0">
                <a:solidFill>
                  <a:schemeClr val="tx1"/>
                </a:solidFill>
              </a:rPr>
              <a:t>다루는 대상을 </a:t>
            </a:r>
            <a:r>
              <a:rPr lang="ko-KR" altLang="en-US" dirty="0">
                <a:solidFill>
                  <a:srgbClr val="A50021"/>
                </a:solidFill>
              </a:rPr>
              <a:t>인간이 모델링하기 어려우므로 자기주도적인 표현학습</a:t>
            </a:r>
            <a:r>
              <a:rPr lang="ko-KR" altLang="en-US" dirty="0">
                <a:solidFill>
                  <a:schemeClr val="tx1"/>
                </a:solidFill>
              </a:rPr>
              <a:t> 구현</a:t>
            </a:r>
          </a:p>
          <a:p>
            <a:pPr marL="285750" indent="-285750">
              <a:lnSpc>
                <a:spcPct val="120000"/>
              </a:lnSpc>
              <a:spcBef>
                <a:spcPts val="500"/>
              </a:spcBef>
              <a:buClr>
                <a:srgbClr val="002060"/>
              </a:buClr>
              <a:buSzPts val="1400"/>
              <a:buFont typeface="Noto Sans Symbols"/>
              <a:buChar char="⮚"/>
            </a:pPr>
            <a:r>
              <a:rPr lang="ko-KR" altLang="en-US" dirty="0">
                <a:solidFill>
                  <a:srgbClr val="A50021"/>
                </a:solidFill>
              </a:rPr>
              <a:t>순차적 하위 작업</a:t>
            </a:r>
            <a:r>
              <a:rPr lang="ko-KR" altLang="en-US" dirty="0">
                <a:solidFill>
                  <a:schemeClr val="tx1"/>
                </a:solidFill>
              </a:rPr>
              <a:t>으로 구성된 긴 시계열 문제의 특성상 실시간성이 높은 </a:t>
            </a:r>
            <a:r>
              <a:rPr lang="ko-KR" altLang="en-US" dirty="0">
                <a:solidFill>
                  <a:srgbClr val="A50021"/>
                </a:solidFill>
              </a:rPr>
              <a:t>계층적 </a:t>
            </a:r>
            <a:r>
              <a:rPr lang="ko-KR" altLang="en-US" dirty="0" err="1">
                <a:solidFill>
                  <a:srgbClr val="A50021"/>
                </a:solidFill>
              </a:rPr>
              <a:t>플래너</a:t>
            </a:r>
            <a:r>
              <a:rPr lang="ko-KR" altLang="en-US" dirty="0">
                <a:solidFill>
                  <a:schemeClr val="tx1"/>
                </a:solidFill>
              </a:rPr>
              <a:t> 구현</a:t>
            </a:r>
          </a:p>
          <a:p>
            <a:pPr marL="285750" indent="-285750">
              <a:lnSpc>
                <a:spcPct val="120000"/>
              </a:lnSpc>
              <a:spcBef>
                <a:spcPts val="500"/>
              </a:spcBef>
              <a:buClr>
                <a:srgbClr val="002060"/>
              </a:buClr>
              <a:buSzPts val="1400"/>
              <a:buFont typeface="Noto Sans Symbols"/>
              <a:buChar char="⮚"/>
            </a:pPr>
            <a:r>
              <a:rPr lang="ko-KR" altLang="en-US" dirty="0">
                <a:solidFill>
                  <a:schemeClr val="tx1"/>
                </a:solidFill>
              </a:rPr>
              <a:t>시행착오의 위험성이 큰 실제 환경 대신 연습  환경에서 모의 위험 요인을 증강하여 학습 구현</a:t>
            </a:r>
          </a:p>
        </p:txBody>
      </p:sp>
      <p:sp>
        <p:nvSpPr>
          <p:cNvPr id="106" name="Google Shape;106;p1"/>
          <p:cNvSpPr/>
          <p:nvPr/>
        </p:nvSpPr>
        <p:spPr>
          <a:xfrm>
            <a:off x="1526975" y="3438083"/>
            <a:ext cx="2869228" cy="65244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>
              <a:lnSpc>
                <a:spcPct val="130000"/>
              </a:lnSpc>
            </a:pPr>
            <a:r>
              <a:rPr lang="ko-KR" altLang="en-US" b="1" dirty="0"/>
              <a:t>변화를 인지하고 데이터를 탐색</a:t>
            </a:r>
            <a:r>
              <a:rPr lang="en-US" altLang="ko-KR" b="1" dirty="0"/>
              <a:t>·</a:t>
            </a:r>
            <a:r>
              <a:rPr lang="ko-KR" altLang="en-US" b="1" dirty="0"/>
              <a:t>분석하여 스스로 성장 가능</a:t>
            </a:r>
          </a:p>
        </p:txBody>
      </p:sp>
      <p:sp>
        <p:nvSpPr>
          <p:cNvPr id="108" name="Google Shape;108;p1"/>
          <p:cNvSpPr/>
          <p:nvPr/>
        </p:nvSpPr>
        <p:spPr>
          <a:xfrm>
            <a:off x="4511345" y="3438083"/>
            <a:ext cx="2869228" cy="65244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18000" tIns="45700" rIns="18000" bIns="45700" anchor="t" anchorCtr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b="1" dirty="0"/>
              <a:t>현실의 긴 시계열 문제를 안전하게 스스로 학습하여 해결 가능</a:t>
            </a:r>
            <a:endParaRPr b="1" dirty="0"/>
          </a:p>
        </p:txBody>
      </p:sp>
      <p:sp>
        <p:nvSpPr>
          <p:cNvPr id="109" name="Google Shape;109;p1"/>
          <p:cNvSpPr/>
          <p:nvPr/>
        </p:nvSpPr>
        <p:spPr>
          <a:xfrm>
            <a:off x="7495715" y="3438083"/>
            <a:ext cx="2869228" cy="65244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>
              <a:lnSpc>
                <a:spcPct val="130000"/>
              </a:lnSpc>
            </a:pPr>
            <a:r>
              <a:rPr lang="ko-KR" altLang="en-US" b="1" dirty="0"/>
              <a:t>시뮬레이터에서 새로운 현실 도메인으로의 확장 및 일반화 가능</a:t>
            </a:r>
          </a:p>
        </p:txBody>
      </p:sp>
      <p:sp>
        <p:nvSpPr>
          <p:cNvPr id="2" name="오른쪽 중괄호 1">
            <a:extLst>
              <a:ext uri="{FF2B5EF4-FFF2-40B4-BE49-F238E27FC236}">
                <a16:creationId xmlns:a16="http://schemas.microsoft.com/office/drawing/2014/main" id="{8E13D72D-6B4D-423D-8670-795CE0B364BB}"/>
              </a:ext>
            </a:extLst>
          </p:cNvPr>
          <p:cNvSpPr/>
          <p:nvPr/>
        </p:nvSpPr>
        <p:spPr>
          <a:xfrm rot="5400000">
            <a:off x="2824879" y="234716"/>
            <a:ext cx="235753" cy="2582606"/>
          </a:xfrm>
          <a:prstGeom prst="rightBrace">
            <a:avLst>
              <a:gd name="adj1" fmla="val 51797"/>
              <a:gd name="adj2" fmla="val 50000"/>
            </a:avLst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오른쪽 중괄호 28">
            <a:extLst>
              <a:ext uri="{FF2B5EF4-FFF2-40B4-BE49-F238E27FC236}">
                <a16:creationId xmlns:a16="http://schemas.microsoft.com/office/drawing/2014/main" id="{B3F94C10-9DC5-440D-AB39-B05B31F784E0}"/>
              </a:ext>
            </a:extLst>
          </p:cNvPr>
          <p:cNvSpPr/>
          <p:nvPr/>
        </p:nvSpPr>
        <p:spPr>
          <a:xfrm rot="5400000">
            <a:off x="5825006" y="232242"/>
            <a:ext cx="235753" cy="2582606"/>
          </a:xfrm>
          <a:prstGeom prst="rightBrace">
            <a:avLst>
              <a:gd name="adj1" fmla="val 51797"/>
              <a:gd name="adj2" fmla="val 50000"/>
            </a:avLst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오른쪽 중괄호 29">
            <a:extLst>
              <a:ext uri="{FF2B5EF4-FFF2-40B4-BE49-F238E27FC236}">
                <a16:creationId xmlns:a16="http://schemas.microsoft.com/office/drawing/2014/main" id="{4FA6C303-1639-4562-88AA-E06118A35F9C}"/>
              </a:ext>
            </a:extLst>
          </p:cNvPr>
          <p:cNvSpPr/>
          <p:nvPr/>
        </p:nvSpPr>
        <p:spPr>
          <a:xfrm rot="5400000">
            <a:off x="8816483" y="235276"/>
            <a:ext cx="235753" cy="2582606"/>
          </a:xfrm>
          <a:prstGeom prst="rightBrace">
            <a:avLst>
              <a:gd name="adj1" fmla="val 51797"/>
              <a:gd name="adj2" fmla="val 50000"/>
            </a:avLst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화살표: 갈매기형 수장 47">
            <a:extLst>
              <a:ext uri="{FF2B5EF4-FFF2-40B4-BE49-F238E27FC236}">
                <a16:creationId xmlns:a16="http://schemas.microsoft.com/office/drawing/2014/main" id="{D2FF884C-4A38-43C6-B4BE-369C31C35A45}"/>
              </a:ext>
            </a:extLst>
          </p:cNvPr>
          <p:cNvSpPr/>
          <p:nvPr/>
        </p:nvSpPr>
        <p:spPr>
          <a:xfrm>
            <a:off x="323213" y="18126"/>
            <a:ext cx="7128000" cy="648000"/>
          </a:xfrm>
          <a:prstGeom prst="chevron">
            <a:avLst>
              <a:gd name="adj" fmla="val 34772"/>
            </a:avLst>
          </a:prstGeom>
          <a:solidFill>
            <a:srgbClr val="2B4D89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latin typeface="+mn-ea"/>
              </a:rPr>
              <a:t>1</a:t>
            </a:r>
            <a:r>
              <a:rPr lang="ko-KR" altLang="en-US" sz="2000" b="1" dirty="0">
                <a:solidFill>
                  <a:schemeClr val="bg1"/>
                </a:solidFill>
                <a:latin typeface="+mn-ea"/>
              </a:rPr>
              <a:t>단계</a:t>
            </a:r>
          </a:p>
        </p:txBody>
      </p:sp>
      <p:sp>
        <p:nvSpPr>
          <p:cNvPr id="63" name="화살표: 갈매기형 수장 62">
            <a:extLst>
              <a:ext uri="{FF2B5EF4-FFF2-40B4-BE49-F238E27FC236}">
                <a16:creationId xmlns:a16="http://schemas.microsoft.com/office/drawing/2014/main" id="{A97EF72D-5B32-47F0-B286-CBCE52859BD0}"/>
              </a:ext>
            </a:extLst>
          </p:cNvPr>
          <p:cNvSpPr/>
          <p:nvPr/>
        </p:nvSpPr>
        <p:spPr>
          <a:xfrm>
            <a:off x="7451941" y="18126"/>
            <a:ext cx="4752000" cy="648000"/>
          </a:xfrm>
          <a:prstGeom prst="chevron">
            <a:avLst>
              <a:gd name="adj" fmla="val 34772"/>
            </a:avLst>
          </a:prstGeom>
          <a:solidFill>
            <a:srgbClr val="2B4D89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latin typeface="+mn-ea"/>
              </a:rPr>
              <a:t>1</a:t>
            </a:r>
            <a:r>
              <a:rPr lang="ko-KR" altLang="en-US" sz="2000" b="1" dirty="0">
                <a:solidFill>
                  <a:schemeClr val="bg1"/>
                </a:solidFill>
                <a:latin typeface="+mn-ea"/>
              </a:rPr>
              <a:t>단계</a:t>
            </a:r>
          </a:p>
        </p:txBody>
      </p:sp>
      <p:sp>
        <p:nvSpPr>
          <p:cNvPr id="64" name="화살표: 갈매기형 수장 63">
            <a:extLst>
              <a:ext uri="{FF2B5EF4-FFF2-40B4-BE49-F238E27FC236}">
                <a16:creationId xmlns:a16="http://schemas.microsoft.com/office/drawing/2014/main" id="{B9CAFB17-F69A-48B4-ADAC-5B5C5CE35708}"/>
              </a:ext>
            </a:extLst>
          </p:cNvPr>
          <p:cNvSpPr/>
          <p:nvPr/>
        </p:nvSpPr>
        <p:spPr>
          <a:xfrm>
            <a:off x="323213" y="824842"/>
            <a:ext cx="2376000" cy="540000"/>
          </a:xfrm>
          <a:prstGeom prst="chevron">
            <a:avLst>
              <a:gd name="adj" fmla="val 34772"/>
            </a:avLst>
          </a:prstGeom>
          <a:solidFill>
            <a:srgbClr val="2E75B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n-ea"/>
              </a:rPr>
              <a:t>1</a:t>
            </a:r>
            <a:r>
              <a:rPr lang="ko-KR" altLang="en-US" sz="1600" b="1" dirty="0">
                <a:solidFill>
                  <a:schemeClr val="bg1"/>
                </a:solidFill>
                <a:latin typeface="+mn-ea"/>
              </a:rPr>
              <a:t>차년도</a:t>
            </a:r>
          </a:p>
        </p:txBody>
      </p:sp>
      <p:sp>
        <p:nvSpPr>
          <p:cNvPr id="65" name="화살표: 갈매기형 수장 64">
            <a:extLst>
              <a:ext uri="{FF2B5EF4-FFF2-40B4-BE49-F238E27FC236}">
                <a16:creationId xmlns:a16="http://schemas.microsoft.com/office/drawing/2014/main" id="{D9F015D4-C966-4AD3-8CD0-890EFACCCCA3}"/>
              </a:ext>
            </a:extLst>
          </p:cNvPr>
          <p:cNvSpPr/>
          <p:nvPr/>
        </p:nvSpPr>
        <p:spPr>
          <a:xfrm>
            <a:off x="2699213" y="822634"/>
            <a:ext cx="2376000" cy="540000"/>
          </a:xfrm>
          <a:prstGeom prst="chevron">
            <a:avLst>
              <a:gd name="adj" fmla="val 34772"/>
            </a:avLst>
          </a:prstGeom>
          <a:solidFill>
            <a:srgbClr val="2E75B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n-ea"/>
              </a:rPr>
              <a:t>2</a:t>
            </a:r>
            <a:r>
              <a:rPr lang="ko-KR" altLang="en-US" sz="1600" b="1" dirty="0">
                <a:solidFill>
                  <a:schemeClr val="bg1"/>
                </a:solidFill>
                <a:latin typeface="+mn-ea"/>
              </a:rPr>
              <a:t>차년도</a:t>
            </a:r>
          </a:p>
        </p:txBody>
      </p:sp>
      <p:sp>
        <p:nvSpPr>
          <p:cNvPr id="66" name="화살표: 갈매기형 수장 65">
            <a:extLst>
              <a:ext uri="{FF2B5EF4-FFF2-40B4-BE49-F238E27FC236}">
                <a16:creationId xmlns:a16="http://schemas.microsoft.com/office/drawing/2014/main" id="{DD81776B-2544-43AD-BC81-65961E3ADED6}"/>
              </a:ext>
            </a:extLst>
          </p:cNvPr>
          <p:cNvSpPr/>
          <p:nvPr/>
        </p:nvSpPr>
        <p:spPr>
          <a:xfrm>
            <a:off x="5075577" y="822634"/>
            <a:ext cx="2376000" cy="540000"/>
          </a:xfrm>
          <a:prstGeom prst="chevron">
            <a:avLst>
              <a:gd name="adj" fmla="val 34772"/>
            </a:avLst>
          </a:prstGeom>
          <a:solidFill>
            <a:srgbClr val="2E75B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n-ea"/>
              </a:rPr>
              <a:t>3</a:t>
            </a:r>
            <a:r>
              <a:rPr lang="ko-KR" altLang="en-US" sz="1600" b="1" dirty="0">
                <a:solidFill>
                  <a:schemeClr val="bg1"/>
                </a:solidFill>
                <a:latin typeface="+mn-ea"/>
              </a:rPr>
              <a:t>차년도</a:t>
            </a:r>
          </a:p>
        </p:txBody>
      </p:sp>
      <p:sp>
        <p:nvSpPr>
          <p:cNvPr id="67" name="화살표: 갈매기형 수장 66">
            <a:extLst>
              <a:ext uri="{FF2B5EF4-FFF2-40B4-BE49-F238E27FC236}">
                <a16:creationId xmlns:a16="http://schemas.microsoft.com/office/drawing/2014/main" id="{0774E994-5999-450D-82BE-4BAB5379886A}"/>
              </a:ext>
            </a:extLst>
          </p:cNvPr>
          <p:cNvSpPr/>
          <p:nvPr/>
        </p:nvSpPr>
        <p:spPr>
          <a:xfrm>
            <a:off x="7451941" y="822634"/>
            <a:ext cx="2376000" cy="540000"/>
          </a:xfrm>
          <a:prstGeom prst="chevron">
            <a:avLst>
              <a:gd name="adj" fmla="val 34772"/>
            </a:avLst>
          </a:prstGeom>
          <a:solidFill>
            <a:srgbClr val="2E75B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n-ea"/>
              </a:rPr>
              <a:t>4</a:t>
            </a:r>
            <a:r>
              <a:rPr lang="ko-KR" altLang="en-US" sz="1600" b="1" dirty="0">
                <a:solidFill>
                  <a:schemeClr val="bg1"/>
                </a:solidFill>
                <a:latin typeface="+mn-ea"/>
              </a:rPr>
              <a:t>차년도</a:t>
            </a:r>
          </a:p>
        </p:txBody>
      </p:sp>
      <p:sp>
        <p:nvSpPr>
          <p:cNvPr id="68" name="화살표: 갈매기형 수장 67">
            <a:extLst>
              <a:ext uri="{FF2B5EF4-FFF2-40B4-BE49-F238E27FC236}">
                <a16:creationId xmlns:a16="http://schemas.microsoft.com/office/drawing/2014/main" id="{2E3C7066-324C-45B8-B0BC-4159F00E7473}"/>
              </a:ext>
            </a:extLst>
          </p:cNvPr>
          <p:cNvSpPr/>
          <p:nvPr/>
        </p:nvSpPr>
        <p:spPr>
          <a:xfrm>
            <a:off x="9827941" y="822634"/>
            <a:ext cx="2376000" cy="540000"/>
          </a:xfrm>
          <a:prstGeom prst="chevron">
            <a:avLst>
              <a:gd name="adj" fmla="val 34772"/>
            </a:avLst>
          </a:prstGeom>
          <a:solidFill>
            <a:srgbClr val="2E75B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n-ea"/>
              </a:rPr>
              <a:t>5</a:t>
            </a:r>
            <a:r>
              <a:rPr lang="ko-KR" altLang="en-US" sz="1600" b="1" dirty="0">
                <a:solidFill>
                  <a:schemeClr val="bg1"/>
                </a:solidFill>
                <a:latin typeface="+mn-ea"/>
              </a:rPr>
              <a:t>차년도</a:t>
            </a:r>
          </a:p>
        </p:txBody>
      </p:sp>
      <p:sp>
        <p:nvSpPr>
          <p:cNvPr id="13" name="사각형: 잘린 대각선 방향 모서리 12">
            <a:extLst>
              <a:ext uri="{FF2B5EF4-FFF2-40B4-BE49-F238E27FC236}">
                <a16:creationId xmlns:a16="http://schemas.microsoft.com/office/drawing/2014/main" id="{0DB8E7CC-CB47-4CD4-85C7-D2FEB2930388}"/>
              </a:ext>
            </a:extLst>
          </p:cNvPr>
          <p:cNvSpPr/>
          <p:nvPr/>
        </p:nvSpPr>
        <p:spPr>
          <a:xfrm flipH="1">
            <a:off x="381973" y="1519142"/>
            <a:ext cx="2243240" cy="1224000"/>
          </a:xfrm>
          <a:prstGeom prst="snip2DiagRect">
            <a:avLst>
              <a:gd name="adj1" fmla="val 7792"/>
              <a:gd name="adj2" fmla="val 7576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540000" rIns="18000" bIns="18000"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스스로 문제를 이해하고 학습하는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자가성장형 강화학습</a:t>
            </a:r>
          </a:p>
        </p:txBody>
      </p:sp>
      <p:sp>
        <p:nvSpPr>
          <p:cNvPr id="69" name="사각형: 잘린 대각선 방향 모서리 68">
            <a:extLst>
              <a:ext uri="{FF2B5EF4-FFF2-40B4-BE49-F238E27FC236}">
                <a16:creationId xmlns:a16="http://schemas.microsoft.com/office/drawing/2014/main" id="{7E3454E9-3ADB-4458-98EF-E1E7C78E3300}"/>
              </a:ext>
            </a:extLst>
          </p:cNvPr>
          <p:cNvSpPr/>
          <p:nvPr/>
        </p:nvSpPr>
        <p:spPr>
          <a:xfrm flipH="1">
            <a:off x="381971" y="4267281"/>
            <a:ext cx="2243240" cy="1224000"/>
          </a:xfrm>
          <a:prstGeom prst="snip2DiagRect">
            <a:avLst>
              <a:gd name="adj1" fmla="val 7792"/>
              <a:gd name="adj2" fmla="val 7576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540000" rIns="18000" bIns="18000"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긴 시계열의 고차원 데이터로 하위 작업 표현을 자기지도 학습하고 전이하는 알고리즘</a:t>
            </a:r>
          </a:p>
        </p:txBody>
      </p:sp>
      <p:sp>
        <p:nvSpPr>
          <p:cNvPr id="70" name="사각형: 잘린 대각선 방향 모서리 69">
            <a:extLst>
              <a:ext uri="{FF2B5EF4-FFF2-40B4-BE49-F238E27FC236}">
                <a16:creationId xmlns:a16="http://schemas.microsoft.com/office/drawing/2014/main" id="{4AC807DB-E8BF-4021-932D-4C12CECF318F}"/>
              </a:ext>
            </a:extLst>
          </p:cNvPr>
          <p:cNvSpPr/>
          <p:nvPr/>
        </p:nvSpPr>
        <p:spPr>
          <a:xfrm flipH="1">
            <a:off x="381972" y="2889822"/>
            <a:ext cx="2243240" cy="1224000"/>
          </a:xfrm>
          <a:prstGeom prst="snip2DiagRect">
            <a:avLst>
              <a:gd name="adj1" fmla="val 7792"/>
              <a:gd name="adj2" fmla="val 7576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540000" rIns="18000" bIns="18000"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도메인 간 격차의</a:t>
            </a:r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부정적 영향을 완화하는</a:t>
            </a:r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표현을 학습하는 도메인 적응</a:t>
            </a:r>
          </a:p>
        </p:txBody>
      </p:sp>
      <p:sp>
        <p:nvSpPr>
          <p:cNvPr id="81" name="사각형: 잘린 대각선 방향 모서리 80">
            <a:extLst>
              <a:ext uri="{FF2B5EF4-FFF2-40B4-BE49-F238E27FC236}">
                <a16:creationId xmlns:a16="http://schemas.microsoft.com/office/drawing/2014/main" id="{E350D8D9-8E2B-45C9-B21B-BE64592236EA}"/>
              </a:ext>
            </a:extLst>
          </p:cNvPr>
          <p:cNvSpPr/>
          <p:nvPr/>
        </p:nvSpPr>
        <p:spPr>
          <a:xfrm flipH="1">
            <a:off x="2757609" y="1519142"/>
            <a:ext cx="2243240" cy="1224000"/>
          </a:xfrm>
          <a:prstGeom prst="snip2DiagRect">
            <a:avLst>
              <a:gd name="adj1" fmla="val 7792"/>
              <a:gd name="adj2" fmla="val 7576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540000" rIns="18000" bIns="18000"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환경 변화에 적응하는 자가성장형 강화학습</a:t>
            </a:r>
          </a:p>
        </p:txBody>
      </p:sp>
      <p:sp>
        <p:nvSpPr>
          <p:cNvPr id="82" name="사각형: 잘린 대각선 방향 모서리 81">
            <a:extLst>
              <a:ext uri="{FF2B5EF4-FFF2-40B4-BE49-F238E27FC236}">
                <a16:creationId xmlns:a16="http://schemas.microsoft.com/office/drawing/2014/main" id="{F641895A-AE1D-49B9-ADCC-21EDFF0CD02E}"/>
              </a:ext>
            </a:extLst>
          </p:cNvPr>
          <p:cNvSpPr/>
          <p:nvPr/>
        </p:nvSpPr>
        <p:spPr>
          <a:xfrm flipH="1">
            <a:off x="2757972" y="2889820"/>
            <a:ext cx="2243240" cy="1224000"/>
          </a:xfrm>
          <a:prstGeom prst="snip2DiagRect">
            <a:avLst>
              <a:gd name="adj1" fmla="val 7792"/>
              <a:gd name="adj2" fmla="val 7576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540000" rIns="18000" bIns="18000"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고차원 데이터에 대해</a:t>
            </a:r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인간의 개입을 최소화한 비지도 도메인 적응</a:t>
            </a:r>
          </a:p>
        </p:txBody>
      </p:sp>
      <p:sp>
        <p:nvSpPr>
          <p:cNvPr id="93" name="사각형: 잘린 대각선 방향 모서리 92">
            <a:extLst>
              <a:ext uri="{FF2B5EF4-FFF2-40B4-BE49-F238E27FC236}">
                <a16:creationId xmlns:a16="http://schemas.microsoft.com/office/drawing/2014/main" id="{6E4C484A-BDCA-4DAE-81C8-7BB808852FC6}"/>
              </a:ext>
            </a:extLst>
          </p:cNvPr>
          <p:cNvSpPr/>
          <p:nvPr/>
        </p:nvSpPr>
        <p:spPr>
          <a:xfrm flipH="1">
            <a:off x="2757971" y="4267277"/>
            <a:ext cx="2243240" cy="1224000"/>
          </a:xfrm>
          <a:prstGeom prst="snip2DiagRect">
            <a:avLst>
              <a:gd name="adj1" fmla="val 7792"/>
              <a:gd name="adj2" fmla="val 7576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540000" rIns="18000" bIns="18000"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하위 작업 계획을 생성하고 실시간으로 새로운 문제에 일반화하는 계층적 </a:t>
            </a:r>
            <a:r>
              <a:rPr lang="ko-KR" altLang="en-US" sz="1200" dirty="0" err="1">
                <a:solidFill>
                  <a:schemeClr val="tx1"/>
                </a:solidFill>
                <a:latin typeface="+mn-ea"/>
              </a:rPr>
              <a:t>플래닝</a:t>
            </a: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4" name="사각형: 잘린 대각선 방향 모서리 93">
            <a:extLst>
              <a:ext uri="{FF2B5EF4-FFF2-40B4-BE49-F238E27FC236}">
                <a16:creationId xmlns:a16="http://schemas.microsoft.com/office/drawing/2014/main" id="{8906138E-63B5-42F2-BFC4-0F957AA80735}"/>
              </a:ext>
            </a:extLst>
          </p:cNvPr>
          <p:cNvSpPr/>
          <p:nvPr/>
        </p:nvSpPr>
        <p:spPr>
          <a:xfrm flipH="1">
            <a:off x="5133973" y="1519142"/>
            <a:ext cx="2243240" cy="1224000"/>
          </a:xfrm>
          <a:prstGeom prst="snip2DiagRect">
            <a:avLst>
              <a:gd name="adj1" fmla="val 7792"/>
              <a:gd name="adj2" fmla="val 7576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540000" rIns="18000" bIns="18000" rtlCol="0"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  <a:latin typeface="+mn-ea"/>
              </a:rPr>
              <a:t>태스크간의</a:t>
            </a: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 관계를 이해하는 자가성장형 강화학습</a:t>
            </a:r>
          </a:p>
        </p:txBody>
      </p:sp>
      <p:sp>
        <p:nvSpPr>
          <p:cNvPr id="95" name="사각형: 잘린 대각선 방향 모서리 94">
            <a:extLst>
              <a:ext uri="{FF2B5EF4-FFF2-40B4-BE49-F238E27FC236}">
                <a16:creationId xmlns:a16="http://schemas.microsoft.com/office/drawing/2014/main" id="{6282998F-745D-4ABE-87ED-F355FCC4DC03}"/>
              </a:ext>
            </a:extLst>
          </p:cNvPr>
          <p:cNvSpPr/>
          <p:nvPr/>
        </p:nvSpPr>
        <p:spPr>
          <a:xfrm flipH="1">
            <a:off x="5133972" y="2889819"/>
            <a:ext cx="2243240" cy="1224000"/>
          </a:xfrm>
          <a:prstGeom prst="snip2DiagRect">
            <a:avLst>
              <a:gd name="adj1" fmla="val 7792"/>
              <a:gd name="adj2" fmla="val 7576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540000" rIns="18000" bIns="18000"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신규 도메인으로 환경지식을 전이하는 자기주도 도메인 확장 및 일반화</a:t>
            </a:r>
          </a:p>
        </p:txBody>
      </p:sp>
      <p:sp>
        <p:nvSpPr>
          <p:cNvPr id="96" name="사각형: 잘린 대각선 방향 모서리 95">
            <a:extLst>
              <a:ext uri="{FF2B5EF4-FFF2-40B4-BE49-F238E27FC236}">
                <a16:creationId xmlns:a16="http://schemas.microsoft.com/office/drawing/2014/main" id="{BAF9BB03-4760-478C-9618-FEE2EB3B48F5}"/>
              </a:ext>
            </a:extLst>
          </p:cNvPr>
          <p:cNvSpPr/>
          <p:nvPr/>
        </p:nvSpPr>
        <p:spPr>
          <a:xfrm flipH="1">
            <a:off x="5133971" y="4267277"/>
            <a:ext cx="2243240" cy="1224000"/>
          </a:xfrm>
          <a:prstGeom prst="snip2DiagRect">
            <a:avLst>
              <a:gd name="adj1" fmla="val 7792"/>
              <a:gd name="adj2" fmla="val 7576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540000" rIns="18000" bIns="18000"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학습된 하위 작업을 스스로 조합하여 새로운 상위 작업을 생성하고 학습하는 알고리즘</a:t>
            </a:r>
          </a:p>
        </p:txBody>
      </p:sp>
      <p:sp>
        <p:nvSpPr>
          <p:cNvPr id="97" name="사각형: 잘린 대각선 방향 모서리 96">
            <a:extLst>
              <a:ext uri="{FF2B5EF4-FFF2-40B4-BE49-F238E27FC236}">
                <a16:creationId xmlns:a16="http://schemas.microsoft.com/office/drawing/2014/main" id="{6E7E091B-D49F-4FD7-BBE6-250321D6F6B3}"/>
              </a:ext>
            </a:extLst>
          </p:cNvPr>
          <p:cNvSpPr/>
          <p:nvPr/>
        </p:nvSpPr>
        <p:spPr>
          <a:xfrm flipH="1">
            <a:off x="7509609" y="1519142"/>
            <a:ext cx="2243240" cy="1224000"/>
          </a:xfrm>
          <a:prstGeom prst="snip2DiagRect">
            <a:avLst>
              <a:gd name="adj1" fmla="val 7792"/>
              <a:gd name="adj2" fmla="val 7576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540000" rIns="18000" bIns="18000"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태스크를 하위 세부 목표로 분할하여 지식을 공유하는 자가성장형 강화학습</a:t>
            </a:r>
          </a:p>
        </p:txBody>
      </p:sp>
      <p:sp>
        <p:nvSpPr>
          <p:cNvPr id="98" name="사각형: 잘린 대각선 방향 모서리 97">
            <a:extLst>
              <a:ext uri="{FF2B5EF4-FFF2-40B4-BE49-F238E27FC236}">
                <a16:creationId xmlns:a16="http://schemas.microsoft.com/office/drawing/2014/main" id="{ED1823CE-5CA9-4E2E-A903-CE315D6EB413}"/>
              </a:ext>
            </a:extLst>
          </p:cNvPr>
          <p:cNvSpPr/>
          <p:nvPr/>
        </p:nvSpPr>
        <p:spPr>
          <a:xfrm flipH="1">
            <a:off x="7510336" y="2889819"/>
            <a:ext cx="2243240" cy="1224000"/>
          </a:xfrm>
          <a:prstGeom prst="snip2DiagRect">
            <a:avLst>
              <a:gd name="adj1" fmla="val 7792"/>
              <a:gd name="adj2" fmla="val 7576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540000" rIns="18000" bIns="18000"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2</a:t>
            </a: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중 불확실성에</a:t>
            </a:r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스스로 대응하는 자기주도 도메인 확장 및 일반화</a:t>
            </a:r>
          </a:p>
        </p:txBody>
      </p:sp>
      <p:sp>
        <p:nvSpPr>
          <p:cNvPr id="99" name="사각형: 잘린 대각선 방향 모서리 98">
            <a:extLst>
              <a:ext uri="{FF2B5EF4-FFF2-40B4-BE49-F238E27FC236}">
                <a16:creationId xmlns:a16="http://schemas.microsoft.com/office/drawing/2014/main" id="{855D2D05-556B-4700-8644-3E9AD35A988E}"/>
              </a:ext>
            </a:extLst>
          </p:cNvPr>
          <p:cNvSpPr/>
          <p:nvPr/>
        </p:nvSpPr>
        <p:spPr>
          <a:xfrm flipH="1">
            <a:off x="7510335" y="4267277"/>
            <a:ext cx="2243240" cy="1224000"/>
          </a:xfrm>
          <a:prstGeom prst="snip2DiagRect">
            <a:avLst>
              <a:gd name="adj1" fmla="val 7792"/>
              <a:gd name="adj2" fmla="val 7576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540000" rIns="18000" bIns="18000"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하위 작업을 구분하여 안전 제약조건을 추론하고 위험요인 모델을 학습하는 역강화학습</a:t>
            </a:r>
          </a:p>
        </p:txBody>
      </p:sp>
      <p:sp>
        <p:nvSpPr>
          <p:cNvPr id="100" name="사각형: 잘린 대각선 방향 모서리 99">
            <a:extLst>
              <a:ext uri="{FF2B5EF4-FFF2-40B4-BE49-F238E27FC236}">
                <a16:creationId xmlns:a16="http://schemas.microsoft.com/office/drawing/2014/main" id="{9B6C7F05-CB84-4642-805C-0F18401AD252}"/>
              </a:ext>
            </a:extLst>
          </p:cNvPr>
          <p:cNvSpPr/>
          <p:nvPr/>
        </p:nvSpPr>
        <p:spPr>
          <a:xfrm flipH="1">
            <a:off x="9885245" y="1518297"/>
            <a:ext cx="2243240" cy="1224000"/>
          </a:xfrm>
          <a:prstGeom prst="snip2DiagRect">
            <a:avLst>
              <a:gd name="adj1" fmla="val 7792"/>
              <a:gd name="adj2" fmla="val 7576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540000" rIns="18000" bIns="18000"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새로운 상황에 대응할 수 있는 자가성장형 강화학습</a:t>
            </a:r>
          </a:p>
        </p:txBody>
      </p:sp>
      <p:sp>
        <p:nvSpPr>
          <p:cNvPr id="101" name="사각형: 잘린 대각선 방향 모서리 100">
            <a:extLst>
              <a:ext uri="{FF2B5EF4-FFF2-40B4-BE49-F238E27FC236}">
                <a16:creationId xmlns:a16="http://schemas.microsoft.com/office/drawing/2014/main" id="{3DB7D794-5CB8-4838-ADE2-9777C179195B}"/>
              </a:ext>
            </a:extLst>
          </p:cNvPr>
          <p:cNvSpPr/>
          <p:nvPr/>
        </p:nvSpPr>
        <p:spPr>
          <a:xfrm flipH="1">
            <a:off x="9885972" y="2889819"/>
            <a:ext cx="2243240" cy="1224000"/>
          </a:xfrm>
          <a:prstGeom prst="snip2DiagRect">
            <a:avLst>
              <a:gd name="adj1" fmla="val 7792"/>
              <a:gd name="adj2" fmla="val 7576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540000" rIns="18000" bIns="18000"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보상함수 없이도 수행역량을 스스로 미리 평가하는</a:t>
            </a:r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도메인 확장 및 일반화</a:t>
            </a:r>
          </a:p>
        </p:txBody>
      </p:sp>
      <p:sp>
        <p:nvSpPr>
          <p:cNvPr id="102" name="사각형: 잘린 대각선 방향 모서리 101">
            <a:extLst>
              <a:ext uri="{FF2B5EF4-FFF2-40B4-BE49-F238E27FC236}">
                <a16:creationId xmlns:a16="http://schemas.microsoft.com/office/drawing/2014/main" id="{7E20D62C-9D28-4A1C-908D-EEDFB7C86211}"/>
              </a:ext>
            </a:extLst>
          </p:cNvPr>
          <p:cNvSpPr/>
          <p:nvPr/>
        </p:nvSpPr>
        <p:spPr>
          <a:xfrm flipH="1">
            <a:off x="9885971" y="4267277"/>
            <a:ext cx="2243240" cy="1224000"/>
          </a:xfrm>
          <a:prstGeom prst="snip2DiagRect">
            <a:avLst>
              <a:gd name="adj1" fmla="val 7792"/>
              <a:gd name="adj2" fmla="val 7576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540000" rIns="18000" bIns="18000"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연습 환경 모의 위험 요인을 스스로 증강하여 안전하게 학습하는 자기주도 강화학습</a:t>
            </a:r>
          </a:p>
        </p:txBody>
      </p:sp>
      <p:sp>
        <p:nvSpPr>
          <p:cNvPr id="17" name="사각형: 잘린 위쪽 모서리 16">
            <a:extLst>
              <a:ext uri="{FF2B5EF4-FFF2-40B4-BE49-F238E27FC236}">
                <a16:creationId xmlns:a16="http://schemas.microsoft.com/office/drawing/2014/main" id="{53E07C6D-B29E-4791-97A8-5CC232E9E362}"/>
              </a:ext>
            </a:extLst>
          </p:cNvPr>
          <p:cNvSpPr/>
          <p:nvPr/>
        </p:nvSpPr>
        <p:spPr>
          <a:xfrm rot="16200000">
            <a:off x="-1139268" y="2635604"/>
            <a:ext cx="2423162" cy="352347"/>
          </a:xfrm>
          <a:prstGeom prst="snip2SameRect">
            <a:avLst>
              <a:gd name="adj1" fmla="val 25408"/>
              <a:gd name="adj2" fmla="val 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STL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03" name="사각형: 잘린 대각선 방향 모서리 102">
            <a:extLst>
              <a:ext uri="{FF2B5EF4-FFF2-40B4-BE49-F238E27FC236}">
                <a16:creationId xmlns:a16="http://schemas.microsoft.com/office/drawing/2014/main" id="{882C0672-5D20-4737-854F-F048E62014FF}"/>
              </a:ext>
            </a:extLst>
          </p:cNvPr>
          <p:cNvSpPr/>
          <p:nvPr/>
        </p:nvSpPr>
        <p:spPr>
          <a:xfrm flipH="1">
            <a:off x="381245" y="5644738"/>
            <a:ext cx="2243240" cy="1224000"/>
          </a:xfrm>
          <a:prstGeom prst="snip2DiagRect">
            <a:avLst>
              <a:gd name="adj1" fmla="val 7792"/>
              <a:gd name="adj2" fmla="val 7576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540000" rIns="18000" bIns="18000"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로봇 물체 조작 시뮬레이션 및 실제 환경 구축을 거쳐 </a:t>
            </a:r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1200" dirty="0" err="1">
                <a:solidFill>
                  <a:schemeClr val="tx1"/>
                </a:solidFill>
                <a:latin typeface="+mn-ea"/>
              </a:rPr>
              <a:t>멀티모달</a:t>
            </a: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 표현학습</a:t>
            </a:r>
          </a:p>
        </p:txBody>
      </p:sp>
      <p:sp>
        <p:nvSpPr>
          <p:cNvPr id="104" name="사각형: 잘린 대각선 방향 모서리 103">
            <a:extLst>
              <a:ext uri="{FF2B5EF4-FFF2-40B4-BE49-F238E27FC236}">
                <a16:creationId xmlns:a16="http://schemas.microsoft.com/office/drawing/2014/main" id="{91B668CB-C32E-484D-B74A-F94D3658B0A3}"/>
              </a:ext>
            </a:extLst>
          </p:cNvPr>
          <p:cNvSpPr/>
          <p:nvPr/>
        </p:nvSpPr>
        <p:spPr>
          <a:xfrm flipH="1">
            <a:off x="2757245" y="5644734"/>
            <a:ext cx="2243240" cy="1224000"/>
          </a:xfrm>
          <a:prstGeom prst="snip2DiagRect">
            <a:avLst>
              <a:gd name="adj1" fmla="val 7792"/>
              <a:gd name="adj2" fmla="val 7576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540000" rIns="18000" bIns="18000"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시뮬레이션 물리 특성 구현을 거쳐 격차 최소화 학습이 가능한 </a:t>
            </a:r>
            <a:r>
              <a:rPr lang="ko-KR" altLang="en-US" sz="1200" dirty="0" err="1">
                <a:solidFill>
                  <a:schemeClr val="tx1"/>
                </a:solidFill>
                <a:latin typeface="+mn-ea"/>
              </a:rPr>
              <a:t>멀티모달</a:t>
            </a: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 도메인 적응</a:t>
            </a:r>
          </a:p>
        </p:txBody>
      </p:sp>
      <p:sp>
        <p:nvSpPr>
          <p:cNvPr id="105" name="사각형: 잘린 대각선 방향 모서리 104">
            <a:extLst>
              <a:ext uri="{FF2B5EF4-FFF2-40B4-BE49-F238E27FC236}">
                <a16:creationId xmlns:a16="http://schemas.microsoft.com/office/drawing/2014/main" id="{5F01DA2B-1821-4A8B-9F83-D939AF920587}"/>
              </a:ext>
            </a:extLst>
          </p:cNvPr>
          <p:cNvSpPr/>
          <p:nvPr/>
        </p:nvSpPr>
        <p:spPr>
          <a:xfrm flipH="1">
            <a:off x="5133245" y="5644734"/>
            <a:ext cx="2243240" cy="1224000"/>
          </a:xfrm>
          <a:prstGeom prst="snip2DiagRect">
            <a:avLst>
              <a:gd name="adj1" fmla="val 7792"/>
              <a:gd name="adj2" fmla="val 7576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540000" rIns="18000" bIns="18000"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다양한 가설 도메인 생성이 가능한 시뮬레이션 매개변수 잠재공간 표현학습</a:t>
            </a:r>
          </a:p>
        </p:txBody>
      </p:sp>
      <p:sp>
        <p:nvSpPr>
          <p:cNvPr id="106" name="사각형: 잘린 대각선 방향 모서리 105">
            <a:extLst>
              <a:ext uri="{FF2B5EF4-FFF2-40B4-BE49-F238E27FC236}">
                <a16:creationId xmlns:a16="http://schemas.microsoft.com/office/drawing/2014/main" id="{D932F89E-6DCA-47EB-BD77-F6C963DEBC02}"/>
              </a:ext>
            </a:extLst>
          </p:cNvPr>
          <p:cNvSpPr/>
          <p:nvPr/>
        </p:nvSpPr>
        <p:spPr>
          <a:xfrm flipH="1">
            <a:off x="7509609" y="5644734"/>
            <a:ext cx="2243240" cy="1224000"/>
          </a:xfrm>
          <a:prstGeom prst="snip2DiagRect">
            <a:avLst>
              <a:gd name="adj1" fmla="val 7792"/>
              <a:gd name="adj2" fmla="val 7576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540000" rIns="18000" bIns="18000"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자기주도 작업생성 학습을 위한 전이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·</a:t>
            </a: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조합 기법 적용 도메인 적응</a:t>
            </a:r>
          </a:p>
        </p:txBody>
      </p:sp>
      <p:sp>
        <p:nvSpPr>
          <p:cNvPr id="107" name="사각형: 잘린 대각선 방향 모서리 106">
            <a:extLst>
              <a:ext uri="{FF2B5EF4-FFF2-40B4-BE49-F238E27FC236}">
                <a16:creationId xmlns:a16="http://schemas.microsoft.com/office/drawing/2014/main" id="{A6431518-10F7-4E2B-9735-C5A3C5205C0C}"/>
              </a:ext>
            </a:extLst>
          </p:cNvPr>
          <p:cNvSpPr/>
          <p:nvPr/>
        </p:nvSpPr>
        <p:spPr>
          <a:xfrm flipH="1">
            <a:off x="9885245" y="5644734"/>
            <a:ext cx="2243240" cy="1224000"/>
          </a:xfrm>
          <a:prstGeom prst="snip2DiagRect">
            <a:avLst>
              <a:gd name="adj1" fmla="val 7792"/>
              <a:gd name="adj2" fmla="val 7576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540000" rIns="18000" bIns="18000"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위험도 등 사용자 정의 제약 조건이 증강된</a:t>
            </a:r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도메인 적응</a:t>
            </a:r>
          </a:p>
        </p:txBody>
      </p:sp>
      <p:sp>
        <p:nvSpPr>
          <p:cNvPr id="109" name="사각형: 잘린 위쪽 모서리 108">
            <a:extLst>
              <a:ext uri="{FF2B5EF4-FFF2-40B4-BE49-F238E27FC236}">
                <a16:creationId xmlns:a16="http://schemas.microsoft.com/office/drawing/2014/main" id="{44F9954A-71F2-4767-B9FC-FAF7141B44DA}"/>
              </a:ext>
            </a:extLst>
          </p:cNvPr>
          <p:cNvSpPr/>
          <p:nvPr/>
        </p:nvSpPr>
        <p:spPr>
          <a:xfrm rot="16200000">
            <a:off x="-452297" y="6081014"/>
            <a:ext cx="1049220" cy="352347"/>
          </a:xfrm>
          <a:prstGeom prst="snip2SameRect">
            <a:avLst>
              <a:gd name="adj1" fmla="val 26211"/>
              <a:gd name="adj2" fmla="val 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MSERVO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10" name="사각형: 잘린 위쪽 모서리 109">
            <a:extLst>
              <a:ext uri="{FF2B5EF4-FFF2-40B4-BE49-F238E27FC236}">
                <a16:creationId xmlns:a16="http://schemas.microsoft.com/office/drawing/2014/main" id="{13584369-F09D-4416-B223-1BCB5AE0887B}"/>
              </a:ext>
            </a:extLst>
          </p:cNvPr>
          <p:cNvSpPr/>
          <p:nvPr/>
        </p:nvSpPr>
        <p:spPr>
          <a:xfrm rot="16200000">
            <a:off x="-452298" y="4703103"/>
            <a:ext cx="1049220" cy="352347"/>
          </a:xfrm>
          <a:prstGeom prst="snip2SameRect">
            <a:avLst>
              <a:gd name="adj1" fmla="val 26210"/>
              <a:gd name="adj2" fmla="val 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MLCS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CE65B72A-2E1D-4BDA-95CE-9C6D5C71D0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694" y="2811155"/>
            <a:ext cx="1088598" cy="636867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412FA00B-1517-4B10-9E6D-6C1C361805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9442" y="2811777"/>
            <a:ext cx="1078850" cy="636245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56DD5F62-4807-4DBF-A96B-4D2D2BEF33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05427" y="2748136"/>
            <a:ext cx="897803" cy="768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389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791400" y="23267"/>
            <a:ext cx="10756800" cy="615513"/>
          </a:xfrm>
          <a:prstGeom prst="rect">
            <a:avLst/>
          </a:prstGeom>
          <a:solidFill>
            <a:srgbClr val="0B5394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" altLang="en-US" sz="2000" b="1" dirty="0">
                <a:solidFill>
                  <a:srgbClr val="FFFFFF"/>
                </a:solidFill>
              </a:rPr>
              <a:t>새로운 문제를 해결하는 자기주도 강화학습 기술 개발</a:t>
            </a:r>
            <a:endParaRPr sz="2000" b="1" dirty="0">
              <a:solidFill>
                <a:srgbClr val="FFFFFF"/>
              </a:solidFill>
            </a:endParaRPr>
          </a:p>
        </p:txBody>
      </p:sp>
      <p:sp>
        <p:nvSpPr>
          <p:cNvPr id="55" name="Google Shape;55;p13"/>
          <p:cNvSpPr/>
          <p:nvPr/>
        </p:nvSpPr>
        <p:spPr>
          <a:xfrm>
            <a:off x="791433" y="1136860"/>
            <a:ext cx="3486000" cy="8644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buSzPts val="1100"/>
            </a:pPr>
            <a:r>
              <a:rPr lang="ko" altLang="en-US" sz="1867"/>
              <a:t>스스로 </a:t>
            </a:r>
            <a:r>
              <a:rPr lang="ko" altLang="en-US" sz="1867" dirty="0"/>
              <a:t>문제를 인지하는</a:t>
            </a:r>
            <a:endParaRPr lang="en-US" altLang="ko" sz="1867" dirty="0"/>
          </a:p>
          <a:p>
            <a:pPr algn="ctr">
              <a:buSzPts val="1100"/>
            </a:pPr>
            <a:r>
              <a:rPr lang="ko" altLang="en-US" sz="1867" dirty="0">
                <a:solidFill>
                  <a:srgbClr val="A50021"/>
                </a:solidFill>
              </a:rPr>
              <a:t>자가성장형 강화학습 </a:t>
            </a:r>
            <a:endParaRPr sz="1867" dirty="0">
              <a:solidFill>
                <a:srgbClr val="A50021"/>
              </a:solidFill>
            </a:endParaRPr>
          </a:p>
        </p:txBody>
      </p:sp>
      <p:sp>
        <p:nvSpPr>
          <p:cNvPr id="56" name="Google Shape;56;p13"/>
          <p:cNvSpPr/>
          <p:nvPr/>
        </p:nvSpPr>
        <p:spPr>
          <a:xfrm>
            <a:off x="4430967" y="1136860"/>
            <a:ext cx="3486000" cy="8644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" altLang="en-US" sz="1867" dirty="0"/>
              <a:t>계층적 플래닝 기반의</a:t>
            </a:r>
            <a:endParaRPr lang="en-US" altLang="ko" sz="1867" dirty="0"/>
          </a:p>
          <a:p>
            <a:pPr algn="ctr"/>
            <a:r>
              <a:rPr lang="ko" altLang="en-US" sz="1867" dirty="0">
                <a:solidFill>
                  <a:srgbClr val="A50021"/>
                </a:solidFill>
              </a:rPr>
              <a:t>안전한 자기주도 강화학습</a:t>
            </a:r>
            <a:endParaRPr sz="1867" dirty="0">
              <a:solidFill>
                <a:srgbClr val="A50021"/>
              </a:solidFill>
            </a:endParaRPr>
          </a:p>
        </p:txBody>
      </p:sp>
      <p:sp>
        <p:nvSpPr>
          <p:cNvPr id="57" name="Google Shape;57;p13"/>
          <p:cNvSpPr/>
          <p:nvPr/>
        </p:nvSpPr>
        <p:spPr>
          <a:xfrm>
            <a:off x="8062167" y="1136860"/>
            <a:ext cx="3486000" cy="8644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buSzPts val="1100"/>
            </a:pPr>
            <a:r>
              <a:rPr lang="ko-KR" altLang="en-US" sz="1800" dirty="0"/>
              <a:t>새로운 현실 도메인으로의</a:t>
            </a:r>
            <a:endParaRPr lang="en-US" altLang="ko-KR" sz="1800" dirty="0"/>
          </a:p>
          <a:p>
            <a:pPr algn="ctr">
              <a:buSzPts val="1100"/>
            </a:pPr>
            <a:r>
              <a:rPr lang="ko-KR" altLang="en-US" sz="1800" dirty="0">
                <a:solidFill>
                  <a:srgbClr val="A50021"/>
                </a:solidFill>
              </a:rPr>
              <a:t>자기주도 도메인 확장 및 일반화</a:t>
            </a:r>
            <a:endParaRPr sz="1800" dirty="0">
              <a:solidFill>
                <a:srgbClr val="A50021"/>
              </a:solidFill>
            </a:endParaRPr>
          </a:p>
        </p:txBody>
      </p:sp>
      <p:sp>
        <p:nvSpPr>
          <p:cNvPr id="58" name="Google Shape;58;p13"/>
          <p:cNvSpPr/>
          <p:nvPr/>
        </p:nvSpPr>
        <p:spPr>
          <a:xfrm>
            <a:off x="791333" y="2098960"/>
            <a:ext cx="1152000" cy="583600"/>
          </a:xfrm>
          <a:prstGeom prst="rect">
            <a:avLst/>
          </a:prstGeom>
          <a:solidFill>
            <a:srgbClr val="4A86E8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none" lIns="96000" tIns="121900" rIns="96000" bIns="121900" anchor="ctr" anchorCtr="0">
            <a:noAutofit/>
          </a:bodyPr>
          <a:lstStyle/>
          <a:p>
            <a:r>
              <a:rPr lang="en-US" altLang="ko" sz="1333" dirty="0">
                <a:solidFill>
                  <a:srgbClr val="FFFFFF"/>
                </a:solidFill>
              </a:rPr>
              <a:t>STL</a:t>
            </a:r>
            <a:endParaRPr sz="1333" dirty="0">
              <a:solidFill>
                <a:srgbClr val="FFFFFF"/>
              </a:solidFill>
            </a:endParaRPr>
          </a:p>
          <a:p>
            <a:r>
              <a:rPr lang="en-US" altLang="ko" sz="1333" dirty="0">
                <a:solidFill>
                  <a:srgbClr val="A4C2F4"/>
                </a:solidFill>
              </a:rPr>
              <a:t>(</a:t>
            </a:r>
            <a:r>
              <a:rPr lang="ko" altLang="en-US" sz="1333" dirty="0">
                <a:solidFill>
                  <a:srgbClr val="A4C2F4"/>
                </a:solidFill>
              </a:rPr>
              <a:t>김시호</a:t>
            </a:r>
            <a:r>
              <a:rPr lang="en-US" altLang="ko" sz="1333" dirty="0">
                <a:solidFill>
                  <a:srgbClr val="A4C2F4"/>
                </a:solidFill>
              </a:rPr>
              <a:t>)</a:t>
            </a:r>
            <a:endParaRPr sz="1333" dirty="0">
              <a:solidFill>
                <a:srgbClr val="A4C2F4"/>
              </a:solidFill>
            </a:endParaRPr>
          </a:p>
        </p:txBody>
      </p:sp>
      <p:sp>
        <p:nvSpPr>
          <p:cNvPr id="59" name="Google Shape;59;p13"/>
          <p:cNvSpPr/>
          <p:nvPr/>
        </p:nvSpPr>
        <p:spPr>
          <a:xfrm>
            <a:off x="1943333" y="2098960"/>
            <a:ext cx="2334400" cy="5836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6000" tIns="121900" rIns="96000" bIns="121900" anchor="ctr" anchorCtr="0">
            <a:noAutofit/>
          </a:bodyPr>
          <a:lstStyle/>
          <a:p>
            <a:pPr>
              <a:buSzPts val="1100"/>
            </a:pPr>
            <a:r>
              <a:rPr lang="ko" altLang="en-US" sz="1067" dirty="0"/>
              <a:t>변화를 인지하고 데이터를 탐색</a:t>
            </a:r>
            <a:r>
              <a:rPr lang="en-US" altLang="ko" sz="1067" dirty="0"/>
              <a:t>·</a:t>
            </a:r>
          </a:p>
          <a:p>
            <a:pPr>
              <a:buSzPts val="1100"/>
            </a:pPr>
            <a:r>
              <a:rPr lang="ko" altLang="en-US" sz="1067" dirty="0"/>
              <a:t>분석하여 스스로 성장하는</a:t>
            </a:r>
            <a:r>
              <a:rPr lang="en-US" altLang="ko" sz="1067" dirty="0"/>
              <a:t> </a:t>
            </a:r>
            <a:r>
              <a:rPr lang="ko" altLang="en-US" sz="1067" dirty="0"/>
              <a:t>강화</a:t>
            </a:r>
            <a:br>
              <a:rPr lang="en-US" altLang="ko" sz="1067" dirty="0"/>
            </a:br>
            <a:r>
              <a:rPr lang="ko" altLang="en-US" sz="1067" dirty="0"/>
              <a:t>학습</a:t>
            </a:r>
            <a:r>
              <a:rPr lang="en-US" altLang="ko" sz="1067" dirty="0"/>
              <a:t> </a:t>
            </a:r>
            <a:r>
              <a:rPr lang="ko-KR" altLang="en-US" sz="1067" dirty="0"/>
              <a:t>알고리즘</a:t>
            </a:r>
            <a:endParaRPr sz="1600" dirty="0"/>
          </a:p>
        </p:txBody>
      </p:sp>
      <p:sp>
        <p:nvSpPr>
          <p:cNvPr id="60" name="Google Shape;60;p13"/>
          <p:cNvSpPr/>
          <p:nvPr/>
        </p:nvSpPr>
        <p:spPr>
          <a:xfrm>
            <a:off x="791333" y="2682560"/>
            <a:ext cx="3486000" cy="45516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230394" indent="-191395">
              <a:lnSpc>
                <a:spcPct val="110000"/>
              </a:lnSpc>
              <a:spcBef>
                <a:spcPts val="1333"/>
              </a:spcBef>
              <a:buSzPts val="900"/>
              <a:buChar char="●"/>
            </a:pPr>
            <a:r>
              <a:rPr lang="ko" altLang="en-US" sz="1200" dirty="0"/>
              <a:t>다양하게 수집된 데이터로부터 상황과 문맥을 이해하는 강화학습 연구</a:t>
            </a:r>
            <a:endParaRPr sz="1200" dirty="0"/>
          </a:p>
          <a:p>
            <a:pPr marL="230394" indent="-191395">
              <a:lnSpc>
                <a:spcPct val="110000"/>
              </a:lnSpc>
              <a:spcBef>
                <a:spcPts val="1333"/>
              </a:spcBef>
              <a:buSzPts val="900"/>
              <a:buChar char="●"/>
            </a:pPr>
            <a:r>
              <a:rPr lang="ko" altLang="en-US" sz="1200" dirty="0">
                <a:solidFill>
                  <a:srgbClr val="A50021"/>
                </a:solidFill>
              </a:rPr>
              <a:t>스스로 환경의 변화를 인지</a:t>
            </a:r>
            <a:r>
              <a:rPr lang="ko" altLang="en-US" sz="1200" dirty="0"/>
              <a:t>하고 </a:t>
            </a:r>
            <a:r>
              <a:rPr lang="ko" altLang="en-US" sz="1200" dirty="0">
                <a:solidFill>
                  <a:srgbClr val="A50021"/>
                </a:solidFill>
              </a:rPr>
              <a:t>상황을 해결하기 위한 방법을 계획</a:t>
            </a:r>
            <a:r>
              <a:rPr lang="ko" altLang="en-US" sz="1200" dirty="0"/>
              <a:t>하는 강화학습 연구</a:t>
            </a:r>
            <a:endParaRPr sz="1200" dirty="0"/>
          </a:p>
          <a:p>
            <a:pPr marL="230394" indent="-191395">
              <a:lnSpc>
                <a:spcPct val="110000"/>
              </a:lnSpc>
              <a:spcBef>
                <a:spcPts val="1333"/>
              </a:spcBef>
              <a:buSzPts val="900"/>
              <a:buChar char="●"/>
            </a:pPr>
            <a:r>
              <a:rPr lang="ko" altLang="en-US" sz="1200" dirty="0"/>
              <a:t>태스크를 하위 수행 목표로 세분화하여 지식을 공유할 수 있는 강화학습 연구</a:t>
            </a:r>
            <a:endParaRPr sz="1200" dirty="0"/>
          </a:p>
          <a:p>
            <a:pPr marL="230394" indent="-191395">
              <a:lnSpc>
                <a:spcPct val="110000"/>
              </a:lnSpc>
              <a:spcBef>
                <a:spcPts val="1333"/>
              </a:spcBef>
              <a:buSzPts val="900"/>
              <a:buChar char="●"/>
            </a:pPr>
            <a:r>
              <a:rPr lang="ko" altLang="en-US" sz="1200" dirty="0">
                <a:solidFill>
                  <a:srgbClr val="A50021"/>
                </a:solidFill>
              </a:rPr>
              <a:t>학습 데이터에 없는 상황에 대한 목표 추정 </a:t>
            </a:r>
            <a:r>
              <a:rPr lang="ko" altLang="en-US" sz="1200" dirty="0"/>
              <a:t>알고리즘 개발</a:t>
            </a:r>
            <a:endParaRPr sz="1200" dirty="0"/>
          </a:p>
          <a:p>
            <a:pPr marL="230394" indent="-191395">
              <a:lnSpc>
                <a:spcPct val="110000"/>
              </a:lnSpc>
              <a:spcBef>
                <a:spcPts val="1333"/>
              </a:spcBef>
              <a:buSzPts val="900"/>
              <a:buChar char="●"/>
            </a:pPr>
            <a:r>
              <a:rPr lang="ko" altLang="en-US" sz="1200" dirty="0">
                <a:solidFill>
                  <a:srgbClr val="A50021"/>
                </a:solidFill>
              </a:rPr>
              <a:t>신규 태스크</a:t>
            </a:r>
            <a:r>
              <a:rPr lang="ko" altLang="en-US" sz="1200" dirty="0"/>
              <a:t>가 주어졌을 때 하위 세부 목표를 제시하여 </a:t>
            </a:r>
            <a:r>
              <a:rPr lang="ko" altLang="en-US" sz="1200" dirty="0">
                <a:solidFill>
                  <a:srgbClr val="A50021"/>
                </a:solidFill>
              </a:rPr>
              <a:t>스스로 지식을 확장</a:t>
            </a:r>
            <a:r>
              <a:rPr lang="ko" altLang="en-US" sz="1200" dirty="0"/>
              <a:t>하는 강화학습 연구</a:t>
            </a:r>
            <a:endParaRPr sz="1200" dirty="0"/>
          </a:p>
          <a:p>
            <a:pPr marL="230394" indent="-191395">
              <a:lnSpc>
                <a:spcPct val="110000"/>
              </a:lnSpc>
              <a:spcBef>
                <a:spcPts val="1333"/>
              </a:spcBef>
              <a:spcAft>
                <a:spcPts val="200"/>
              </a:spcAft>
              <a:buSzPts val="900"/>
              <a:buChar char="●"/>
            </a:pPr>
            <a:r>
              <a:rPr lang="ko" altLang="en-US" sz="1200" dirty="0">
                <a:solidFill>
                  <a:srgbClr val="A50021"/>
                </a:solidFill>
              </a:rPr>
              <a:t>필요한 데이터를 스스로 판단하여 증강</a:t>
            </a:r>
            <a:r>
              <a:rPr lang="ko" altLang="en-US" sz="1200" dirty="0"/>
              <a:t>하는 시뮬레이션 수행 시스템 구현</a:t>
            </a:r>
            <a:endParaRPr sz="1200" dirty="0"/>
          </a:p>
        </p:txBody>
      </p:sp>
      <p:sp>
        <p:nvSpPr>
          <p:cNvPr id="61" name="Google Shape;61;p13"/>
          <p:cNvSpPr/>
          <p:nvPr/>
        </p:nvSpPr>
        <p:spPr>
          <a:xfrm>
            <a:off x="4430667" y="2098960"/>
            <a:ext cx="1152000" cy="583600"/>
          </a:xfrm>
          <a:prstGeom prst="rect">
            <a:avLst/>
          </a:prstGeom>
          <a:solidFill>
            <a:srgbClr val="4A86E8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none" lIns="96000" tIns="121900" rIns="96000" bIns="121900" anchor="ctr" anchorCtr="0">
            <a:noAutofit/>
          </a:bodyPr>
          <a:lstStyle/>
          <a:p>
            <a:r>
              <a:rPr lang="en-US" altLang="ko" sz="1333" dirty="0">
                <a:solidFill>
                  <a:srgbClr val="FFFFFF"/>
                </a:solidFill>
              </a:rPr>
              <a:t>MLCS</a:t>
            </a:r>
            <a:r>
              <a:rPr lang="en-US" altLang="ko" sz="933" dirty="0">
                <a:solidFill>
                  <a:srgbClr val="FFFFFF"/>
                </a:solidFill>
              </a:rPr>
              <a:t> Lab</a:t>
            </a:r>
            <a:endParaRPr sz="933" dirty="0">
              <a:solidFill>
                <a:srgbClr val="FFFFFF"/>
              </a:solidFill>
            </a:endParaRPr>
          </a:p>
          <a:p>
            <a:r>
              <a:rPr lang="en-US" altLang="ko" sz="1333" dirty="0">
                <a:solidFill>
                  <a:srgbClr val="A4C2F4"/>
                </a:solidFill>
              </a:rPr>
              <a:t>(</a:t>
            </a:r>
            <a:r>
              <a:rPr lang="ko" altLang="en-US" sz="1333" dirty="0">
                <a:solidFill>
                  <a:srgbClr val="A4C2F4"/>
                </a:solidFill>
              </a:rPr>
              <a:t>최종은</a:t>
            </a:r>
            <a:r>
              <a:rPr lang="en-US" altLang="ko" sz="1333" dirty="0">
                <a:solidFill>
                  <a:srgbClr val="A4C2F4"/>
                </a:solidFill>
              </a:rPr>
              <a:t>)</a:t>
            </a:r>
            <a:endParaRPr sz="1333" dirty="0">
              <a:solidFill>
                <a:srgbClr val="A4C2F4"/>
              </a:solidFill>
            </a:endParaRPr>
          </a:p>
        </p:txBody>
      </p:sp>
      <p:sp>
        <p:nvSpPr>
          <p:cNvPr id="62" name="Google Shape;62;p13"/>
          <p:cNvSpPr/>
          <p:nvPr/>
        </p:nvSpPr>
        <p:spPr>
          <a:xfrm>
            <a:off x="5582667" y="2098960"/>
            <a:ext cx="2334400" cy="5836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6000" tIns="121900" rIns="96000" bIns="121900" anchor="ctr" anchorCtr="0">
            <a:noAutofit/>
          </a:bodyPr>
          <a:lstStyle/>
          <a:p>
            <a:r>
              <a:rPr lang="ko" altLang="en-US" sz="1067" dirty="0">
                <a:solidFill>
                  <a:schemeClr val="dk1"/>
                </a:solidFill>
              </a:rPr>
              <a:t>계층적 플래닝 및 모의 위험 요인</a:t>
            </a:r>
            <a:endParaRPr lang="en-US" altLang="ko" sz="1067" dirty="0">
              <a:solidFill>
                <a:schemeClr val="dk1"/>
              </a:solidFill>
            </a:endParaRPr>
          </a:p>
          <a:p>
            <a:r>
              <a:rPr lang="ko" altLang="en-US" sz="1067" dirty="0">
                <a:solidFill>
                  <a:schemeClr val="dk1"/>
                </a:solidFill>
              </a:rPr>
              <a:t>증강을 통한 안전한 자기주도 강화학습</a:t>
            </a:r>
            <a:r>
              <a:rPr lang="en-US" altLang="ko" sz="1067" dirty="0">
                <a:solidFill>
                  <a:schemeClr val="dk1"/>
                </a:solidFill>
              </a:rPr>
              <a:t> </a:t>
            </a:r>
            <a:r>
              <a:rPr lang="ko-KR" altLang="en-US" sz="1067" dirty="0">
                <a:solidFill>
                  <a:schemeClr val="dk1"/>
                </a:solidFill>
              </a:rPr>
              <a:t>알고리즘</a:t>
            </a:r>
            <a:endParaRPr sz="1067" dirty="0"/>
          </a:p>
        </p:txBody>
      </p:sp>
      <p:sp>
        <p:nvSpPr>
          <p:cNvPr id="63" name="Google Shape;63;p13"/>
          <p:cNvSpPr/>
          <p:nvPr/>
        </p:nvSpPr>
        <p:spPr>
          <a:xfrm>
            <a:off x="4430867" y="2682560"/>
            <a:ext cx="3486000" cy="45516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230394" indent="-191395">
              <a:lnSpc>
                <a:spcPct val="110000"/>
              </a:lnSpc>
              <a:spcBef>
                <a:spcPts val="1333"/>
              </a:spcBef>
              <a:buClr>
                <a:schemeClr val="dk1"/>
              </a:buClr>
              <a:buSzPts val="900"/>
              <a:buChar char="●"/>
            </a:pPr>
            <a:r>
              <a:rPr lang="ko" altLang="en-US" sz="1200" dirty="0">
                <a:solidFill>
                  <a:schemeClr val="dk1"/>
                </a:solidFill>
              </a:rPr>
              <a:t>긴 시계열 고차원 관측으로부터 </a:t>
            </a:r>
            <a:r>
              <a:rPr lang="ko" altLang="en-US" sz="1200" dirty="0">
                <a:solidFill>
                  <a:srgbClr val="A50021"/>
                </a:solidFill>
              </a:rPr>
              <a:t>스스로 전이 가능한 하위 작업을 학습</a:t>
            </a:r>
            <a:r>
              <a:rPr lang="ko" altLang="en-US" sz="1200" dirty="0">
                <a:solidFill>
                  <a:schemeClr val="dk1"/>
                </a:solidFill>
              </a:rPr>
              <a:t>하는 자기지도 표현학습 및 강화학습</a:t>
            </a:r>
            <a:endParaRPr sz="1200" dirty="0">
              <a:solidFill>
                <a:schemeClr val="dk1"/>
              </a:solidFill>
            </a:endParaRPr>
          </a:p>
          <a:p>
            <a:pPr marL="230394" indent="-191395">
              <a:lnSpc>
                <a:spcPct val="110000"/>
              </a:lnSpc>
              <a:spcBef>
                <a:spcPts val="1333"/>
              </a:spcBef>
              <a:buClr>
                <a:schemeClr val="dk1"/>
              </a:buClr>
              <a:buSzPts val="900"/>
              <a:buChar char="●"/>
            </a:pPr>
            <a:r>
              <a:rPr lang="ko" altLang="en-US" sz="1200" dirty="0">
                <a:solidFill>
                  <a:schemeClr val="dk1"/>
                </a:solidFill>
              </a:rPr>
              <a:t>수행 과정에서 실시간으로 계획을 수정 가능한 계층적 플래닝 알고리즘</a:t>
            </a:r>
            <a:endParaRPr sz="1200" dirty="0">
              <a:solidFill>
                <a:schemeClr val="dk1"/>
              </a:solidFill>
            </a:endParaRPr>
          </a:p>
          <a:p>
            <a:pPr marL="230394" indent="-191395">
              <a:lnSpc>
                <a:spcPct val="110000"/>
              </a:lnSpc>
              <a:spcBef>
                <a:spcPts val="1333"/>
              </a:spcBef>
              <a:buClr>
                <a:schemeClr val="dk1"/>
              </a:buClr>
              <a:buSzPts val="900"/>
              <a:buChar char="●"/>
            </a:pPr>
            <a:r>
              <a:rPr lang="ko" altLang="en-US" sz="1200" dirty="0">
                <a:solidFill>
                  <a:srgbClr val="A50021"/>
                </a:solidFill>
              </a:rPr>
              <a:t>기존의 하위 작업을 스스로 조합</a:t>
            </a:r>
            <a:r>
              <a:rPr lang="ko" altLang="en-US" sz="1200" dirty="0">
                <a:solidFill>
                  <a:schemeClr val="dk1"/>
                </a:solidFill>
              </a:rPr>
              <a:t>하여 전이 가능한 상위 작업을 학습하는 알고리즘</a:t>
            </a:r>
            <a:endParaRPr sz="1200" dirty="0">
              <a:solidFill>
                <a:schemeClr val="dk1"/>
              </a:solidFill>
            </a:endParaRPr>
          </a:p>
          <a:p>
            <a:pPr marL="230394" indent="-191395">
              <a:lnSpc>
                <a:spcPct val="110000"/>
              </a:lnSpc>
              <a:spcBef>
                <a:spcPts val="1333"/>
              </a:spcBef>
              <a:buClr>
                <a:schemeClr val="dk1"/>
              </a:buClr>
              <a:buSzPts val="900"/>
              <a:buChar char="●"/>
            </a:pPr>
            <a:r>
              <a:rPr lang="ko" altLang="en-US" sz="1200" dirty="0">
                <a:solidFill>
                  <a:schemeClr val="dk1"/>
                </a:solidFill>
              </a:rPr>
              <a:t>데이터로부터 하위 작업을 구분하여 </a:t>
            </a:r>
            <a:r>
              <a:rPr lang="ko" altLang="en-US" sz="1200" dirty="0">
                <a:solidFill>
                  <a:srgbClr val="A50021"/>
                </a:solidFill>
              </a:rPr>
              <a:t>안전 제약 조건을 </a:t>
            </a:r>
            <a:r>
              <a:rPr lang="ko-KR" altLang="en-US" sz="1200" dirty="0">
                <a:solidFill>
                  <a:srgbClr val="A50021"/>
                </a:solidFill>
              </a:rPr>
              <a:t>스스로 </a:t>
            </a:r>
            <a:r>
              <a:rPr lang="ko" altLang="en-US" sz="1200" dirty="0">
                <a:solidFill>
                  <a:srgbClr val="A50021"/>
                </a:solidFill>
              </a:rPr>
              <a:t>추론</a:t>
            </a:r>
            <a:r>
              <a:rPr lang="ko" altLang="en-US" sz="1200" dirty="0">
                <a:solidFill>
                  <a:schemeClr val="dk1"/>
                </a:solidFill>
              </a:rPr>
              <a:t>하고 이로부터 위험 요인의 모델을 학습하는 역강화학습 알고리즘</a:t>
            </a:r>
            <a:endParaRPr sz="1200" dirty="0">
              <a:solidFill>
                <a:schemeClr val="dk1"/>
              </a:solidFill>
            </a:endParaRPr>
          </a:p>
          <a:p>
            <a:pPr marL="230394" indent="-191395">
              <a:lnSpc>
                <a:spcPct val="110000"/>
              </a:lnSpc>
              <a:spcBef>
                <a:spcPts val="1333"/>
              </a:spcBef>
              <a:spcAft>
                <a:spcPts val="200"/>
              </a:spcAft>
              <a:buClr>
                <a:schemeClr val="dk1"/>
              </a:buClr>
              <a:buSzPts val="900"/>
              <a:buChar char="●"/>
            </a:pPr>
            <a:r>
              <a:rPr lang="ko" altLang="en-US" sz="1200" dirty="0">
                <a:solidFill>
                  <a:srgbClr val="A50021"/>
                </a:solidFill>
              </a:rPr>
              <a:t>모의 위험 요인을</a:t>
            </a:r>
            <a:r>
              <a:rPr lang="en-US" altLang="ko" sz="1200" dirty="0">
                <a:solidFill>
                  <a:srgbClr val="A50021"/>
                </a:solidFill>
              </a:rPr>
              <a:t> </a:t>
            </a:r>
            <a:r>
              <a:rPr lang="ko" altLang="en-US" sz="1200" dirty="0">
                <a:solidFill>
                  <a:srgbClr val="A50021"/>
                </a:solidFill>
              </a:rPr>
              <a:t>자기주도적으로 증강</a:t>
            </a:r>
            <a:r>
              <a:rPr lang="ko" altLang="en-US" sz="1200" dirty="0">
                <a:solidFill>
                  <a:schemeClr val="dk1"/>
                </a:solidFill>
              </a:rPr>
              <a:t>하여 안전하게 학습하는 강화학습</a:t>
            </a:r>
            <a:endParaRPr sz="1733" dirty="0">
              <a:solidFill>
                <a:srgbClr val="EA9999"/>
              </a:solidFill>
            </a:endParaRPr>
          </a:p>
        </p:txBody>
      </p:sp>
      <p:sp>
        <p:nvSpPr>
          <p:cNvPr id="64" name="Google Shape;64;p13"/>
          <p:cNvSpPr/>
          <p:nvPr/>
        </p:nvSpPr>
        <p:spPr>
          <a:xfrm>
            <a:off x="8061867" y="2098960"/>
            <a:ext cx="1152000" cy="583600"/>
          </a:xfrm>
          <a:prstGeom prst="rect">
            <a:avLst/>
          </a:prstGeom>
          <a:solidFill>
            <a:srgbClr val="4A86E8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none" lIns="96000" tIns="121900" rIns="96000" bIns="121900" anchor="ctr" anchorCtr="0">
            <a:noAutofit/>
          </a:bodyPr>
          <a:lstStyle/>
          <a:p>
            <a:r>
              <a:rPr lang="en-US" altLang="ko" sz="1333" dirty="0">
                <a:solidFill>
                  <a:srgbClr val="FFFFFF"/>
                </a:solidFill>
              </a:rPr>
              <a:t>STL</a:t>
            </a:r>
            <a:endParaRPr sz="1333" dirty="0">
              <a:solidFill>
                <a:srgbClr val="FFFFFF"/>
              </a:solidFill>
            </a:endParaRPr>
          </a:p>
          <a:p>
            <a:r>
              <a:rPr lang="en-US" altLang="ko" sz="1333" dirty="0">
                <a:solidFill>
                  <a:srgbClr val="A4C2F4"/>
                </a:solidFill>
              </a:rPr>
              <a:t>(</a:t>
            </a:r>
            <a:r>
              <a:rPr lang="ko" altLang="en-US" sz="1333" dirty="0">
                <a:solidFill>
                  <a:srgbClr val="A4C2F4"/>
                </a:solidFill>
              </a:rPr>
              <a:t>김시호</a:t>
            </a:r>
            <a:r>
              <a:rPr lang="en-US" altLang="ko" sz="1333" dirty="0">
                <a:solidFill>
                  <a:srgbClr val="A4C2F4"/>
                </a:solidFill>
              </a:rPr>
              <a:t>)</a:t>
            </a:r>
            <a:endParaRPr sz="1333" dirty="0">
              <a:solidFill>
                <a:srgbClr val="A4C2F4"/>
              </a:solidFill>
            </a:endParaRPr>
          </a:p>
        </p:txBody>
      </p:sp>
      <p:sp>
        <p:nvSpPr>
          <p:cNvPr id="65" name="Google Shape;65;p13"/>
          <p:cNvSpPr/>
          <p:nvPr/>
        </p:nvSpPr>
        <p:spPr>
          <a:xfrm>
            <a:off x="9213667" y="2098960"/>
            <a:ext cx="2334600" cy="5836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6000" tIns="121900" rIns="96000" bIns="121900" anchor="ctr" anchorCtr="0">
            <a:noAutofit/>
          </a:bodyPr>
          <a:lstStyle/>
          <a:p>
            <a:r>
              <a:rPr lang="ko" altLang="en-US" sz="1067" dirty="0"/>
              <a:t>복합적인 불확실성을 극복하고</a:t>
            </a:r>
            <a:endParaRPr lang="en-US" altLang="ko" sz="1067" dirty="0"/>
          </a:p>
          <a:p>
            <a:r>
              <a:rPr lang="ko" altLang="en-US" sz="1067" dirty="0"/>
              <a:t>스스로 수행역량을 사전평가하는 도메인 확장 및 일반화 알고리즘</a:t>
            </a:r>
            <a:endParaRPr sz="1067" dirty="0"/>
          </a:p>
        </p:txBody>
      </p:sp>
      <p:sp>
        <p:nvSpPr>
          <p:cNvPr id="66" name="Google Shape;66;p13"/>
          <p:cNvSpPr/>
          <p:nvPr/>
        </p:nvSpPr>
        <p:spPr>
          <a:xfrm>
            <a:off x="8061867" y="2682560"/>
            <a:ext cx="3486000" cy="17036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230394" indent="-182929">
              <a:lnSpc>
                <a:spcPct val="110000"/>
              </a:lnSpc>
              <a:buSzPts val="800"/>
              <a:buChar char="●"/>
            </a:pPr>
            <a:r>
              <a:rPr lang="ko" altLang="en-US" sz="1067" dirty="0"/>
              <a:t>소량의 실제 데이터만으로도 도메인 간 격차를 완화하는 표현을 학습하는 알고리즘 개발</a:t>
            </a:r>
            <a:endParaRPr sz="1067" dirty="0"/>
          </a:p>
          <a:p>
            <a:pPr marL="230394" indent="-182929">
              <a:lnSpc>
                <a:spcPct val="110000"/>
              </a:lnSpc>
              <a:spcBef>
                <a:spcPts val="200"/>
              </a:spcBef>
              <a:buSzPts val="800"/>
              <a:buChar char="●"/>
            </a:pPr>
            <a:r>
              <a:rPr lang="ko" altLang="en-US" sz="1067" dirty="0"/>
              <a:t>비지도 및 자기주도 방식으로 </a:t>
            </a:r>
            <a:r>
              <a:rPr lang="ko" altLang="en-US" sz="1067" dirty="0">
                <a:solidFill>
                  <a:srgbClr val="A50021"/>
                </a:solidFill>
              </a:rPr>
              <a:t>데이터 도메인을 스스로 확장</a:t>
            </a:r>
            <a:r>
              <a:rPr lang="ko" altLang="en-US" sz="1067" dirty="0"/>
              <a:t>하는 도메인 일반화 알고리즘 개발</a:t>
            </a:r>
            <a:endParaRPr sz="1067" dirty="0"/>
          </a:p>
          <a:p>
            <a:pPr marL="230394" indent="-182929">
              <a:lnSpc>
                <a:spcPct val="110000"/>
              </a:lnSpc>
              <a:spcBef>
                <a:spcPts val="200"/>
              </a:spcBef>
              <a:buSzPts val="800"/>
              <a:buChar char="●"/>
            </a:pPr>
            <a:r>
              <a:rPr lang="ko" altLang="en-US" sz="1067" dirty="0">
                <a:solidFill>
                  <a:srgbClr val="A50021"/>
                </a:solidFill>
              </a:rPr>
              <a:t>복합적인 불확실성에 대응</a:t>
            </a:r>
            <a:r>
              <a:rPr lang="ko" altLang="en-US" sz="1067" dirty="0"/>
              <a:t>하는 자기주도 도메인 확장 및 일반화 기술 구현</a:t>
            </a:r>
            <a:endParaRPr sz="1067" dirty="0"/>
          </a:p>
          <a:p>
            <a:pPr marL="230394" indent="-182929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SzPts val="800"/>
              <a:buChar char="●"/>
            </a:pPr>
            <a:r>
              <a:rPr lang="ko" altLang="en-US" sz="1067" dirty="0"/>
              <a:t>현실 검증이 위험한 도메인 배치 전에 인간의 개입 없이 </a:t>
            </a:r>
            <a:r>
              <a:rPr lang="ko" altLang="en-US" sz="1067" dirty="0">
                <a:solidFill>
                  <a:srgbClr val="A50021"/>
                </a:solidFill>
              </a:rPr>
              <a:t>스스로 수행역량을 사전평가</a:t>
            </a:r>
            <a:r>
              <a:rPr lang="ko" altLang="en-US" sz="1067" dirty="0"/>
              <a:t>하는 기술 구현</a:t>
            </a:r>
            <a:endParaRPr sz="1067" dirty="0"/>
          </a:p>
        </p:txBody>
      </p:sp>
      <p:sp>
        <p:nvSpPr>
          <p:cNvPr id="67" name="Google Shape;67;p13"/>
          <p:cNvSpPr/>
          <p:nvPr/>
        </p:nvSpPr>
        <p:spPr>
          <a:xfrm>
            <a:off x="8061667" y="4488760"/>
            <a:ext cx="1152000" cy="583600"/>
          </a:xfrm>
          <a:prstGeom prst="rect">
            <a:avLst/>
          </a:prstGeom>
          <a:solidFill>
            <a:srgbClr val="4A86E8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none" lIns="96000" tIns="121900" rIns="96000" bIns="121900" anchor="ctr" anchorCtr="0">
            <a:noAutofit/>
          </a:bodyPr>
          <a:lstStyle/>
          <a:p>
            <a:r>
              <a:rPr lang="en-US" altLang="ko" sz="1333" dirty="0">
                <a:solidFill>
                  <a:srgbClr val="FFFFFF"/>
                </a:solidFill>
              </a:rPr>
              <a:t>MSERVO</a:t>
            </a:r>
            <a:r>
              <a:rPr lang="en-US" altLang="ko" sz="933" dirty="0">
                <a:solidFill>
                  <a:srgbClr val="FFFFFF"/>
                </a:solidFill>
              </a:rPr>
              <a:t> Lab</a:t>
            </a:r>
            <a:endParaRPr sz="933" dirty="0">
              <a:solidFill>
                <a:srgbClr val="FFFFFF"/>
              </a:solidFill>
            </a:endParaRPr>
          </a:p>
          <a:p>
            <a:r>
              <a:rPr lang="en-US" altLang="ko" sz="1333" dirty="0">
                <a:solidFill>
                  <a:srgbClr val="A4C2F4"/>
                </a:solidFill>
              </a:rPr>
              <a:t>(</a:t>
            </a:r>
            <a:r>
              <a:rPr lang="ko" altLang="en-US" sz="1333" dirty="0">
                <a:solidFill>
                  <a:srgbClr val="A4C2F4"/>
                </a:solidFill>
              </a:rPr>
              <a:t>양현석</a:t>
            </a:r>
            <a:r>
              <a:rPr lang="en-US" altLang="ko" sz="1333" dirty="0">
                <a:solidFill>
                  <a:srgbClr val="A4C2F4"/>
                </a:solidFill>
              </a:rPr>
              <a:t>)</a:t>
            </a:r>
            <a:endParaRPr sz="1333" dirty="0">
              <a:solidFill>
                <a:srgbClr val="A4C2F4"/>
              </a:solidFill>
            </a:endParaRPr>
          </a:p>
        </p:txBody>
      </p:sp>
      <p:sp>
        <p:nvSpPr>
          <p:cNvPr id="68" name="Google Shape;68;p13"/>
          <p:cNvSpPr/>
          <p:nvPr/>
        </p:nvSpPr>
        <p:spPr>
          <a:xfrm>
            <a:off x="9213467" y="4488760"/>
            <a:ext cx="2334600" cy="5836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6000" tIns="121900" rIns="96000" bIns="121900" anchor="ctr" anchorCtr="0">
            <a:noAutofit/>
          </a:bodyPr>
          <a:lstStyle/>
          <a:p>
            <a:r>
              <a:rPr lang="ko" altLang="en-US" sz="1067" dirty="0">
                <a:solidFill>
                  <a:schemeClr val="dk1"/>
                </a:solidFill>
              </a:rPr>
              <a:t>자기주도적 학습에 적용 가능한</a:t>
            </a:r>
            <a:endParaRPr lang="en-US" altLang="ko" sz="1067" dirty="0">
              <a:solidFill>
                <a:schemeClr val="dk1"/>
              </a:solidFill>
            </a:endParaRPr>
          </a:p>
          <a:p>
            <a:r>
              <a:rPr lang="ko" altLang="en-US" sz="1067" dirty="0">
                <a:solidFill>
                  <a:schemeClr val="dk1"/>
                </a:solidFill>
              </a:rPr>
              <a:t>제약 조건 증강 도메인 적응</a:t>
            </a:r>
            <a:endParaRPr lang="en-US" altLang="ko" sz="1067" dirty="0">
              <a:solidFill>
                <a:schemeClr val="dk1"/>
              </a:solidFill>
            </a:endParaRPr>
          </a:p>
          <a:p>
            <a:r>
              <a:rPr lang="ko" altLang="en-US" sz="1067" dirty="0">
                <a:solidFill>
                  <a:schemeClr val="dk1"/>
                </a:solidFill>
              </a:rPr>
              <a:t>알고리즘</a:t>
            </a:r>
            <a:endParaRPr sz="1067" dirty="0"/>
          </a:p>
        </p:txBody>
      </p:sp>
      <p:sp>
        <p:nvSpPr>
          <p:cNvPr id="69" name="Google Shape;69;p13"/>
          <p:cNvSpPr/>
          <p:nvPr/>
        </p:nvSpPr>
        <p:spPr>
          <a:xfrm>
            <a:off x="8061867" y="5072360"/>
            <a:ext cx="3486000" cy="2160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230394" indent="-182929">
              <a:lnSpc>
                <a:spcPct val="110000"/>
              </a:lnSpc>
              <a:buSzPts val="800"/>
              <a:buChar char="●"/>
            </a:pPr>
            <a:r>
              <a:rPr lang="ko" altLang="en-US" sz="1067" dirty="0">
                <a:solidFill>
                  <a:schemeClr val="dk1"/>
                </a:solidFill>
              </a:rPr>
              <a:t>정밀한 물리특성 구현을 위한 멀티모달 데이터 취득이 가능한 로봇 시스템 </a:t>
            </a:r>
            <a:r>
              <a:rPr lang="en-US" altLang="ko" sz="1067" dirty="0">
                <a:solidFill>
                  <a:schemeClr val="dk1"/>
                </a:solidFill>
              </a:rPr>
              <a:t>/ </a:t>
            </a:r>
            <a:r>
              <a:rPr lang="ko" altLang="en-US" sz="1067" dirty="0">
                <a:solidFill>
                  <a:schemeClr val="dk1"/>
                </a:solidFill>
              </a:rPr>
              <a:t>시뮬레이션 모델 연구</a:t>
            </a:r>
            <a:endParaRPr sz="1067" dirty="0">
              <a:solidFill>
                <a:schemeClr val="dk1"/>
              </a:solidFill>
            </a:endParaRPr>
          </a:p>
          <a:p>
            <a:pPr marL="230394" indent="-182929">
              <a:lnSpc>
                <a:spcPct val="110000"/>
              </a:lnSpc>
              <a:spcBef>
                <a:spcPts val="200"/>
              </a:spcBef>
              <a:buSzPts val="800"/>
              <a:buChar char="●"/>
            </a:pPr>
            <a:r>
              <a:rPr lang="ko" altLang="en-US" sz="1067" dirty="0">
                <a:solidFill>
                  <a:schemeClr val="dk1"/>
                </a:solidFill>
              </a:rPr>
              <a:t>멀티모달 표현학습과 잠재공간 표현학습을 활용한 </a:t>
            </a:r>
            <a:r>
              <a:rPr lang="ko" altLang="en-US" sz="1067" dirty="0">
                <a:solidFill>
                  <a:srgbClr val="A50021"/>
                </a:solidFill>
              </a:rPr>
              <a:t>자기주도 학습 도메인 생성모델</a:t>
            </a:r>
            <a:r>
              <a:rPr lang="ko" altLang="en-US" sz="1067" dirty="0">
                <a:solidFill>
                  <a:schemeClr val="dk1"/>
                </a:solidFill>
              </a:rPr>
              <a:t> 연구</a:t>
            </a:r>
            <a:endParaRPr sz="1067" dirty="0">
              <a:solidFill>
                <a:schemeClr val="dk1"/>
              </a:solidFill>
            </a:endParaRPr>
          </a:p>
          <a:p>
            <a:pPr marL="230394" indent="-182929">
              <a:lnSpc>
                <a:spcPct val="110000"/>
              </a:lnSpc>
              <a:spcBef>
                <a:spcPts val="200"/>
              </a:spcBef>
              <a:buSzPts val="800"/>
              <a:buChar char="●"/>
            </a:pPr>
            <a:r>
              <a:rPr lang="ko" altLang="en-US" sz="1067" dirty="0">
                <a:solidFill>
                  <a:schemeClr val="dk1"/>
                </a:solidFill>
              </a:rPr>
              <a:t>도메인 간 격차 최소화 가능한 생성모델 </a:t>
            </a:r>
            <a:r>
              <a:rPr lang="ko" altLang="en-US" sz="1067" dirty="0">
                <a:solidFill>
                  <a:srgbClr val="A50021"/>
                </a:solidFill>
              </a:rPr>
              <a:t>기반의 멀티모달 도메인 적응</a:t>
            </a:r>
            <a:r>
              <a:rPr lang="ko" altLang="en-US" sz="1067" dirty="0">
                <a:solidFill>
                  <a:schemeClr val="dk1"/>
                </a:solidFill>
              </a:rPr>
              <a:t> 알고리즘 개발</a:t>
            </a:r>
            <a:endParaRPr sz="1067" dirty="0">
              <a:solidFill>
                <a:schemeClr val="dk1"/>
              </a:solidFill>
            </a:endParaRPr>
          </a:p>
          <a:p>
            <a:pPr marL="230394" indent="-182929">
              <a:lnSpc>
                <a:spcPct val="110000"/>
              </a:lnSpc>
              <a:spcBef>
                <a:spcPts val="200"/>
              </a:spcBef>
              <a:buSzPts val="800"/>
              <a:buChar char="●"/>
            </a:pPr>
            <a:r>
              <a:rPr lang="ko" altLang="en-US" sz="1067" dirty="0">
                <a:solidFill>
                  <a:schemeClr val="dk1"/>
                </a:solidFill>
              </a:rPr>
              <a:t>경량화된 </a:t>
            </a:r>
            <a:r>
              <a:rPr lang="ko" altLang="en-US" sz="1067" dirty="0">
                <a:solidFill>
                  <a:srgbClr val="A50021"/>
                </a:solidFill>
              </a:rPr>
              <a:t>하위 작업 전이 및 조합 기법을 적용한 도메인 적응</a:t>
            </a:r>
            <a:r>
              <a:rPr lang="ko" altLang="en-US" sz="1067" dirty="0">
                <a:solidFill>
                  <a:schemeClr val="dk1"/>
                </a:solidFill>
              </a:rPr>
              <a:t> 알고리즘 개발</a:t>
            </a:r>
            <a:endParaRPr sz="1067" dirty="0">
              <a:solidFill>
                <a:schemeClr val="dk1"/>
              </a:solidFill>
            </a:endParaRPr>
          </a:p>
          <a:p>
            <a:pPr marL="230394" indent="-182929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SzPts val="800"/>
              <a:buChar char="●"/>
            </a:pPr>
            <a:r>
              <a:rPr lang="ko" altLang="en-US" sz="1067" dirty="0">
                <a:solidFill>
                  <a:schemeClr val="dk1"/>
                </a:solidFill>
              </a:rPr>
              <a:t>안전도와 같은 제약 조건을 증강한 도메인 적응 알고리즘 개발</a:t>
            </a:r>
            <a:endParaRPr sz="1067" dirty="0"/>
          </a:p>
        </p:txBody>
      </p:sp>
      <p:sp>
        <p:nvSpPr>
          <p:cNvPr id="70" name="Google Shape;70;p13"/>
          <p:cNvSpPr txBox="1"/>
          <p:nvPr/>
        </p:nvSpPr>
        <p:spPr>
          <a:xfrm>
            <a:off x="791400" y="577314"/>
            <a:ext cx="10756800" cy="465430"/>
          </a:xfrm>
          <a:prstGeom prst="rect">
            <a:avLst/>
          </a:prstGeom>
          <a:solidFill>
            <a:srgbClr val="6D9EEB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72000" rIns="121900" bIns="72000" anchor="t" anchorCtr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" altLang="en-US" sz="1733" b="1" dirty="0">
                <a:solidFill>
                  <a:schemeClr val="dk1"/>
                </a:solidFill>
              </a:rPr>
              <a:t>실세계 자율주행 및 로봇 응용</a:t>
            </a:r>
            <a:endParaRPr sz="1733" b="1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789631" y="-116557"/>
            <a:ext cx="10756800" cy="615513"/>
          </a:xfrm>
          <a:prstGeom prst="rect">
            <a:avLst/>
          </a:prstGeom>
          <a:solidFill>
            <a:srgbClr val="0B5394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" altLang="en-US" sz="2000" b="1" dirty="0">
                <a:solidFill>
                  <a:srgbClr val="FFFFFF"/>
                </a:solidFill>
              </a:rPr>
              <a:t>새로운 문제를 해결하는 자기주도 강화학습 기술 개발</a:t>
            </a:r>
            <a:endParaRPr sz="2000" b="1" dirty="0">
              <a:solidFill>
                <a:srgbClr val="FFFFFF"/>
              </a:solidFill>
            </a:endParaRPr>
          </a:p>
        </p:txBody>
      </p:sp>
      <p:sp>
        <p:nvSpPr>
          <p:cNvPr id="55" name="Google Shape;55;p13"/>
          <p:cNvSpPr/>
          <p:nvPr/>
        </p:nvSpPr>
        <p:spPr>
          <a:xfrm>
            <a:off x="791433" y="1940584"/>
            <a:ext cx="3486000" cy="8644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buSzPts val="1100"/>
            </a:pPr>
            <a:r>
              <a:rPr lang="ko" altLang="en-US" sz="1867" dirty="0"/>
              <a:t>스스로 문제를 인지하는</a:t>
            </a:r>
            <a:endParaRPr lang="en-US" altLang="ko" sz="1867" dirty="0"/>
          </a:p>
          <a:p>
            <a:pPr algn="ctr">
              <a:buSzPts val="1100"/>
            </a:pPr>
            <a:r>
              <a:rPr lang="ko" altLang="en-US" sz="1867" dirty="0">
                <a:solidFill>
                  <a:srgbClr val="A50021"/>
                </a:solidFill>
              </a:rPr>
              <a:t>자가성장형 강화학습 </a:t>
            </a:r>
            <a:endParaRPr sz="1867" dirty="0">
              <a:solidFill>
                <a:srgbClr val="A50021"/>
              </a:solidFill>
            </a:endParaRPr>
          </a:p>
        </p:txBody>
      </p:sp>
      <p:sp>
        <p:nvSpPr>
          <p:cNvPr id="56" name="Google Shape;56;p13"/>
          <p:cNvSpPr/>
          <p:nvPr/>
        </p:nvSpPr>
        <p:spPr>
          <a:xfrm>
            <a:off x="4425031" y="1940588"/>
            <a:ext cx="3486000" cy="8644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" altLang="en-US" sz="1867" dirty="0"/>
              <a:t>계층적 플래닝 기반의</a:t>
            </a:r>
            <a:endParaRPr lang="en-US" altLang="ko" sz="1867" dirty="0"/>
          </a:p>
          <a:p>
            <a:pPr algn="ctr"/>
            <a:r>
              <a:rPr lang="ko" altLang="en-US" sz="1867" dirty="0">
                <a:solidFill>
                  <a:srgbClr val="A50021"/>
                </a:solidFill>
              </a:rPr>
              <a:t>안전한 자기주도 강화학습</a:t>
            </a:r>
            <a:endParaRPr sz="1867" dirty="0">
              <a:solidFill>
                <a:srgbClr val="A50021"/>
              </a:solidFill>
            </a:endParaRPr>
          </a:p>
        </p:txBody>
      </p:sp>
      <p:sp>
        <p:nvSpPr>
          <p:cNvPr id="57" name="Google Shape;57;p13"/>
          <p:cNvSpPr/>
          <p:nvPr/>
        </p:nvSpPr>
        <p:spPr>
          <a:xfrm>
            <a:off x="8062167" y="1940588"/>
            <a:ext cx="3486000" cy="8644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buSzPts val="1100"/>
            </a:pPr>
            <a:r>
              <a:rPr lang="ko-KR" altLang="en-US" sz="1800" dirty="0"/>
              <a:t>새로운 현실 도메인으로의</a:t>
            </a:r>
            <a:endParaRPr lang="en-US" altLang="ko-KR" sz="1800" dirty="0"/>
          </a:p>
          <a:p>
            <a:pPr algn="ctr">
              <a:buSzPts val="1100"/>
            </a:pPr>
            <a:r>
              <a:rPr lang="ko-KR" altLang="en-US" sz="1800" dirty="0">
                <a:solidFill>
                  <a:srgbClr val="A50021"/>
                </a:solidFill>
              </a:rPr>
              <a:t>자기주도 도메인 확장 및 일반화</a:t>
            </a:r>
            <a:endParaRPr sz="1800" dirty="0">
              <a:solidFill>
                <a:srgbClr val="A50021"/>
              </a:solidFill>
            </a:endParaRPr>
          </a:p>
        </p:txBody>
      </p:sp>
      <p:sp>
        <p:nvSpPr>
          <p:cNvPr id="19" name="Google Shape;55;p13">
            <a:extLst>
              <a:ext uri="{FF2B5EF4-FFF2-40B4-BE49-F238E27FC236}">
                <a16:creationId xmlns:a16="http://schemas.microsoft.com/office/drawing/2014/main" id="{561D1050-8353-4FB3-A45D-0A9773E6FE1E}"/>
              </a:ext>
            </a:extLst>
          </p:cNvPr>
          <p:cNvSpPr/>
          <p:nvPr/>
        </p:nvSpPr>
        <p:spPr>
          <a:xfrm>
            <a:off x="791433" y="788597"/>
            <a:ext cx="3486000" cy="432000"/>
          </a:xfrm>
          <a:prstGeom prst="rect">
            <a:avLst/>
          </a:prstGeom>
          <a:solidFill>
            <a:srgbClr val="4A86E8"/>
          </a:solidFill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buSzPts val="1100"/>
            </a:pPr>
            <a:r>
              <a:rPr lang="ko-KR" altLang="en-US" sz="1867" b="1" dirty="0">
                <a:solidFill>
                  <a:schemeClr val="bg1"/>
                </a:solidFill>
              </a:rPr>
              <a:t>연세대학교 </a:t>
            </a:r>
            <a:r>
              <a:rPr lang="en-US" altLang="ko-KR" sz="1867" b="1" dirty="0">
                <a:solidFill>
                  <a:schemeClr val="bg1"/>
                </a:solidFill>
              </a:rPr>
              <a:t>STL</a:t>
            </a:r>
            <a:endParaRPr sz="1867" b="1" dirty="0">
              <a:solidFill>
                <a:schemeClr val="bg1"/>
              </a:solidFill>
            </a:endParaRPr>
          </a:p>
        </p:txBody>
      </p:sp>
      <p:sp>
        <p:nvSpPr>
          <p:cNvPr id="20" name="Google Shape;55;p13">
            <a:extLst>
              <a:ext uri="{FF2B5EF4-FFF2-40B4-BE49-F238E27FC236}">
                <a16:creationId xmlns:a16="http://schemas.microsoft.com/office/drawing/2014/main" id="{9C6DAFBA-548B-4B3C-AF0C-770F93190727}"/>
              </a:ext>
            </a:extLst>
          </p:cNvPr>
          <p:cNvSpPr/>
          <p:nvPr/>
        </p:nvSpPr>
        <p:spPr>
          <a:xfrm>
            <a:off x="4428569" y="788597"/>
            <a:ext cx="3486000" cy="432000"/>
          </a:xfrm>
          <a:prstGeom prst="rect">
            <a:avLst/>
          </a:prstGeom>
          <a:solidFill>
            <a:srgbClr val="4A86E8"/>
          </a:solidFill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buSzPts val="1100"/>
            </a:pPr>
            <a:r>
              <a:rPr lang="ko-KR" altLang="en-US" sz="1867" b="1" dirty="0">
                <a:solidFill>
                  <a:schemeClr val="bg1"/>
                </a:solidFill>
              </a:rPr>
              <a:t>연세대학교 </a:t>
            </a:r>
            <a:r>
              <a:rPr lang="en-US" altLang="ko-KR" sz="1867" b="1" dirty="0">
                <a:solidFill>
                  <a:schemeClr val="bg1"/>
                </a:solidFill>
              </a:rPr>
              <a:t>MLCS Lab</a:t>
            </a:r>
            <a:endParaRPr sz="1867" b="1" dirty="0">
              <a:solidFill>
                <a:schemeClr val="bg1"/>
              </a:solidFill>
            </a:endParaRPr>
          </a:p>
        </p:txBody>
      </p:sp>
      <p:sp>
        <p:nvSpPr>
          <p:cNvPr id="21" name="Google Shape;55;p13">
            <a:extLst>
              <a:ext uri="{FF2B5EF4-FFF2-40B4-BE49-F238E27FC236}">
                <a16:creationId xmlns:a16="http://schemas.microsoft.com/office/drawing/2014/main" id="{02F8A8D8-46A3-4863-A24C-1E96813B0EF3}"/>
              </a:ext>
            </a:extLst>
          </p:cNvPr>
          <p:cNvSpPr/>
          <p:nvPr/>
        </p:nvSpPr>
        <p:spPr>
          <a:xfrm>
            <a:off x="8062167" y="788597"/>
            <a:ext cx="3486000" cy="432000"/>
          </a:xfrm>
          <a:prstGeom prst="rect">
            <a:avLst/>
          </a:prstGeom>
          <a:solidFill>
            <a:srgbClr val="4A86E8"/>
          </a:solidFill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buSzPts val="1100"/>
            </a:pPr>
            <a:r>
              <a:rPr lang="ko-KR" altLang="en-US" sz="1867" b="1" dirty="0">
                <a:solidFill>
                  <a:schemeClr val="bg1"/>
                </a:solidFill>
              </a:rPr>
              <a:t>연세대학교 </a:t>
            </a:r>
            <a:r>
              <a:rPr lang="en-US" altLang="ko-KR" sz="1867" b="1" dirty="0">
                <a:solidFill>
                  <a:schemeClr val="bg1"/>
                </a:solidFill>
              </a:rPr>
              <a:t>MSERVO Lab</a:t>
            </a:r>
            <a:endParaRPr sz="1867" b="1" dirty="0">
              <a:solidFill>
                <a:schemeClr val="bg1"/>
              </a:solidFill>
            </a:endParaRPr>
          </a:p>
        </p:txBody>
      </p:sp>
      <p:sp>
        <p:nvSpPr>
          <p:cNvPr id="24" name="Google Shape;57;p13">
            <a:extLst>
              <a:ext uri="{FF2B5EF4-FFF2-40B4-BE49-F238E27FC236}">
                <a16:creationId xmlns:a16="http://schemas.microsoft.com/office/drawing/2014/main" id="{B8560687-28A7-4BD3-BE7E-ABE77C72EEEA}"/>
              </a:ext>
            </a:extLst>
          </p:cNvPr>
          <p:cNvSpPr/>
          <p:nvPr/>
        </p:nvSpPr>
        <p:spPr>
          <a:xfrm>
            <a:off x="791433" y="3959024"/>
            <a:ext cx="3486000" cy="8644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buSzPts val="1100"/>
            </a:pPr>
            <a:r>
              <a:rPr lang="ko-KR" altLang="en-US" sz="1800" dirty="0"/>
              <a:t>새로운 현실 도메인으로의</a:t>
            </a:r>
            <a:endParaRPr lang="en-US" altLang="ko-KR" sz="1800" dirty="0"/>
          </a:p>
          <a:p>
            <a:pPr algn="ctr">
              <a:buSzPts val="1100"/>
            </a:pPr>
            <a:r>
              <a:rPr lang="ko-KR" altLang="en-US" sz="1800" dirty="0">
                <a:solidFill>
                  <a:srgbClr val="A50021"/>
                </a:solidFill>
              </a:rPr>
              <a:t>자기주도 도메인 확장 및 일반화</a:t>
            </a:r>
            <a:endParaRPr sz="1800" dirty="0">
              <a:solidFill>
                <a:srgbClr val="A50021"/>
              </a:solidFill>
            </a:endParaRPr>
          </a:p>
        </p:txBody>
      </p:sp>
      <p:sp>
        <p:nvSpPr>
          <p:cNvPr id="25" name="Google Shape;55;p13">
            <a:extLst>
              <a:ext uri="{FF2B5EF4-FFF2-40B4-BE49-F238E27FC236}">
                <a16:creationId xmlns:a16="http://schemas.microsoft.com/office/drawing/2014/main" id="{C30F262A-FC95-44AC-8B51-F7BF85870938}"/>
              </a:ext>
            </a:extLst>
          </p:cNvPr>
          <p:cNvSpPr/>
          <p:nvPr/>
        </p:nvSpPr>
        <p:spPr>
          <a:xfrm>
            <a:off x="791433" y="2804984"/>
            <a:ext cx="3486000" cy="864400"/>
          </a:xfrm>
          <a:prstGeom prst="rect">
            <a:avLst/>
          </a:prstGeom>
          <a:solidFill>
            <a:schemeClr val="tx2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buSzPts val="1100"/>
            </a:pPr>
            <a:r>
              <a:rPr lang="ko-KR" altLang="en-US" sz="1600" dirty="0"/>
              <a:t>변화를 인지하고 데이터를 탐색</a:t>
            </a:r>
            <a:r>
              <a:rPr lang="en-US" altLang="ko-KR" sz="1600" dirty="0"/>
              <a:t>·</a:t>
            </a:r>
            <a:endParaRPr lang="ko-KR" altLang="en-US" sz="1600" dirty="0"/>
          </a:p>
          <a:p>
            <a:pPr algn="ctr">
              <a:buSzPts val="1100"/>
            </a:pPr>
            <a:r>
              <a:rPr lang="ko-KR" altLang="en-US" sz="1600" dirty="0"/>
              <a:t>분석하여 스스로 성장하는 강화</a:t>
            </a:r>
            <a:br>
              <a:rPr lang="ko-KR" altLang="en-US" sz="1600" dirty="0"/>
            </a:br>
            <a:r>
              <a:rPr lang="ko-KR" altLang="en-US" sz="1600" dirty="0"/>
              <a:t>학습 알고리즘</a:t>
            </a:r>
          </a:p>
        </p:txBody>
      </p:sp>
      <p:sp>
        <p:nvSpPr>
          <p:cNvPr id="26" name="Google Shape;55;p13">
            <a:extLst>
              <a:ext uri="{FF2B5EF4-FFF2-40B4-BE49-F238E27FC236}">
                <a16:creationId xmlns:a16="http://schemas.microsoft.com/office/drawing/2014/main" id="{EF8DD388-F0DE-4556-8E3B-E2DD7785AEE9}"/>
              </a:ext>
            </a:extLst>
          </p:cNvPr>
          <p:cNvSpPr/>
          <p:nvPr/>
        </p:nvSpPr>
        <p:spPr>
          <a:xfrm>
            <a:off x="4425031" y="2804988"/>
            <a:ext cx="3486000" cy="864400"/>
          </a:xfrm>
          <a:prstGeom prst="rect">
            <a:avLst/>
          </a:prstGeom>
          <a:solidFill>
            <a:schemeClr val="tx2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buSzPts val="1100"/>
            </a:pPr>
            <a:r>
              <a:rPr lang="ko-KR" altLang="en-US" sz="1600" dirty="0"/>
              <a:t>계층적 </a:t>
            </a:r>
            <a:r>
              <a:rPr lang="ko-KR" altLang="en-US" sz="1600" dirty="0" err="1"/>
              <a:t>플래닝</a:t>
            </a:r>
            <a:r>
              <a:rPr lang="ko-KR" altLang="en-US" sz="1600" dirty="0"/>
              <a:t> 및 모의 위험 요인</a:t>
            </a:r>
          </a:p>
          <a:p>
            <a:pPr algn="ctr">
              <a:buSzPts val="1100"/>
            </a:pPr>
            <a:r>
              <a:rPr lang="ko-KR" altLang="en-US" sz="1600" dirty="0"/>
              <a:t>증강을 통한 안전한 자기주도 강화학습 알고리즘</a:t>
            </a:r>
          </a:p>
        </p:txBody>
      </p:sp>
      <p:sp>
        <p:nvSpPr>
          <p:cNvPr id="27" name="Google Shape;55;p13">
            <a:extLst>
              <a:ext uri="{FF2B5EF4-FFF2-40B4-BE49-F238E27FC236}">
                <a16:creationId xmlns:a16="http://schemas.microsoft.com/office/drawing/2014/main" id="{679A4A70-6D2B-48C1-A207-4790411D0FC2}"/>
              </a:ext>
            </a:extLst>
          </p:cNvPr>
          <p:cNvSpPr/>
          <p:nvPr/>
        </p:nvSpPr>
        <p:spPr>
          <a:xfrm>
            <a:off x="8062167" y="2804988"/>
            <a:ext cx="3486000" cy="864400"/>
          </a:xfrm>
          <a:prstGeom prst="rect">
            <a:avLst/>
          </a:prstGeom>
          <a:solidFill>
            <a:schemeClr val="tx2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buSzPts val="1100"/>
            </a:pPr>
            <a:r>
              <a:rPr lang="ko-KR" altLang="en-US" sz="1600" dirty="0"/>
              <a:t>자기주도적 학습에 적용 가능한</a:t>
            </a:r>
          </a:p>
          <a:p>
            <a:pPr algn="ctr">
              <a:buSzPts val="1100"/>
            </a:pPr>
            <a:r>
              <a:rPr lang="ko-KR" altLang="en-US" sz="1600" dirty="0"/>
              <a:t>제약 조건 증강 도메인 적응</a:t>
            </a:r>
          </a:p>
          <a:p>
            <a:pPr algn="ctr">
              <a:buSzPts val="1100"/>
            </a:pPr>
            <a:r>
              <a:rPr lang="ko-KR" altLang="en-US" sz="1600" dirty="0"/>
              <a:t>알고리즘</a:t>
            </a:r>
          </a:p>
        </p:txBody>
      </p:sp>
      <p:sp>
        <p:nvSpPr>
          <p:cNvPr id="28" name="Google Shape;55;p13">
            <a:extLst>
              <a:ext uri="{FF2B5EF4-FFF2-40B4-BE49-F238E27FC236}">
                <a16:creationId xmlns:a16="http://schemas.microsoft.com/office/drawing/2014/main" id="{FAB62DEE-F3EE-44FD-8A9B-A228F7DDDA43}"/>
              </a:ext>
            </a:extLst>
          </p:cNvPr>
          <p:cNvSpPr/>
          <p:nvPr/>
        </p:nvSpPr>
        <p:spPr>
          <a:xfrm>
            <a:off x="791433" y="4823424"/>
            <a:ext cx="3486000" cy="864400"/>
          </a:xfrm>
          <a:prstGeom prst="rect">
            <a:avLst/>
          </a:prstGeom>
          <a:solidFill>
            <a:schemeClr val="tx2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buSzPts val="1100"/>
            </a:pPr>
            <a:r>
              <a:rPr lang="ko-KR" altLang="en-US" sz="1600" dirty="0"/>
              <a:t>복합적인 불확실성을 극복하고</a:t>
            </a:r>
          </a:p>
          <a:p>
            <a:pPr algn="ctr">
              <a:buSzPts val="1100"/>
            </a:pPr>
            <a:r>
              <a:rPr lang="ko-KR" altLang="en-US" sz="1600" dirty="0"/>
              <a:t>스스로 수행역량을 </a:t>
            </a:r>
            <a:r>
              <a:rPr lang="ko-KR" altLang="en-US" sz="1600" dirty="0" err="1"/>
              <a:t>사전평가하는</a:t>
            </a:r>
            <a:r>
              <a:rPr lang="ko-KR" altLang="en-US" sz="1600" dirty="0"/>
              <a:t> 도메인 확장 및 일반화 알고리즘</a:t>
            </a:r>
          </a:p>
        </p:txBody>
      </p:sp>
      <p:sp>
        <p:nvSpPr>
          <p:cNvPr id="31" name="Google Shape;57;p13">
            <a:extLst>
              <a:ext uri="{FF2B5EF4-FFF2-40B4-BE49-F238E27FC236}">
                <a16:creationId xmlns:a16="http://schemas.microsoft.com/office/drawing/2014/main" id="{4D2569CF-AC82-4CB5-957B-FF71D9C172BF}"/>
              </a:ext>
            </a:extLst>
          </p:cNvPr>
          <p:cNvSpPr/>
          <p:nvPr/>
        </p:nvSpPr>
        <p:spPr>
          <a:xfrm>
            <a:off x="791433" y="5977465"/>
            <a:ext cx="3486000" cy="8644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buSzPts val="1100"/>
            </a:pPr>
            <a:r>
              <a:rPr lang="ko-KR" altLang="en-US" sz="1800" dirty="0">
                <a:solidFill>
                  <a:srgbClr val="A50021"/>
                </a:solidFill>
              </a:rPr>
              <a:t>고도화된 자율주행</a:t>
            </a:r>
            <a:endParaRPr lang="en-US" altLang="ko-KR" sz="1800" dirty="0">
              <a:solidFill>
                <a:srgbClr val="A50021"/>
              </a:solidFill>
            </a:endParaRPr>
          </a:p>
          <a:p>
            <a:pPr algn="ctr">
              <a:buSzPts val="1100"/>
            </a:pPr>
            <a:r>
              <a:rPr lang="ko-KR" altLang="en-US" sz="1800" dirty="0" err="1">
                <a:solidFill>
                  <a:schemeClr val="tx1"/>
                </a:solidFill>
              </a:rPr>
              <a:t>실세계</a:t>
            </a:r>
            <a:r>
              <a:rPr lang="ko-KR" altLang="en-US" sz="1800" dirty="0">
                <a:solidFill>
                  <a:schemeClr val="tx1"/>
                </a:solidFill>
              </a:rPr>
              <a:t> 응용 기술  개발</a:t>
            </a:r>
            <a:endParaRPr sz="1800" dirty="0">
              <a:solidFill>
                <a:schemeClr val="tx1"/>
              </a:solidFill>
            </a:endParaRPr>
          </a:p>
        </p:txBody>
      </p:sp>
      <p:sp>
        <p:nvSpPr>
          <p:cNvPr id="32" name="Google Shape;57;p13">
            <a:extLst>
              <a:ext uri="{FF2B5EF4-FFF2-40B4-BE49-F238E27FC236}">
                <a16:creationId xmlns:a16="http://schemas.microsoft.com/office/drawing/2014/main" id="{103B1735-987C-4CB2-AD34-6F118BE5A76F}"/>
              </a:ext>
            </a:extLst>
          </p:cNvPr>
          <p:cNvSpPr/>
          <p:nvPr/>
        </p:nvSpPr>
        <p:spPr>
          <a:xfrm>
            <a:off x="4428570" y="5971597"/>
            <a:ext cx="7119597" cy="8644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buSzPts val="1100"/>
            </a:pPr>
            <a:r>
              <a:rPr lang="ko-KR" altLang="en-US" sz="1800" dirty="0">
                <a:solidFill>
                  <a:srgbClr val="A50021"/>
                </a:solidFill>
              </a:rPr>
              <a:t>자율 수술 로봇</a:t>
            </a:r>
            <a:endParaRPr lang="en-US" altLang="ko-KR" sz="1800" dirty="0">
              <a:solidFill>
                <a:srgbClr val="A50021"/>
              </a:solidFill>
            </a:endParaRPr>
          </a:p>
          <a:p>
            <a:pPr algn="ctr">
              <a:buSzPts val="1100"/>
            </a:pPr>
            <a:r>
              <a:rPr lang="ko-KR" altLang="en-US" sz="1800" dirty="0" err="1">
                <a:solidFill>
                  <a:schemeClr val="tx1"/>
                </a:solidFill>
              </a:rPr>
              <a:t>실세계</a:t>
            </a:r>
            <a:r>
              <a:rPr lang="ko-KR" altLang="en-US" sz="1800" dirty="0">
                <a:solidFill>
                  <a:schemeClr val="tx1"/>
                </a:solidFill>
              </a:rPr>
              <a:t> 응용 기술 개발</a:t>
            </a:r>
            <a:endParaRPr sz="1800" dirty="0">
              <a:solidFill>
                <a:schemeClr val="tx1"/>
              </a:solidFill>
            </a:endParaRP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7F6F7E8E-1528-459B-9EBC-AC915E659767}"/>
              </a:ext>
            </a:extLst>
          </p:cNvPr>
          <p:cNvCxnSpPr>
            <a:cxnSpLocks/>
            <a:stCxn id="28" idx="2"/>
            <a:endCxn id="31" idx="0"/>
          </p:cNvCxnSpPr>
          <p:nvPr/>
        </p:nvCxnSpPr>
        <p:spPr>
          <a:xfrm>
            <a:off x="2534433" y="5687825"/>
            <a:ext cx="0" cy="289641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FCFFA455-074E-4CB1-9C5C-8040DE8DF24D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6168030" y="3669388"/>
            <a:ext cx="1" cy="2302208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24884E10-305D-4D20-BFEB-A497AE7540E8}"/>
              </a:ext>
            </a:extLst>
          </p:cNvPr>
          <p:cNvCxnSpPr>
            <a:cxnSpLocks/>
            <a:stCxn id="27" idx="2"/>
          </p:cNvCxnSpPr>
          <p:nvPr/>
        </p:nvCxnSpPr>
        <p:spPr>
          <a:xfrm>
            <a:off x="9805167" y="3669388"/>
            <a:ext cx="0" cy="2302208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Google Shape;55;p13">
            <a:extLst>
              <a:ext uri="{FF2B5EF4-FFF2-40B4-BE49-F238E27FC236}">
                <a16:creationId xmlns:a16="http://schemas.microsoft.com/office/drawing/2014/main" id="{B9333DFF-B7A5-4A87-BBC2-467E31C2CE69}"/>
              </a:ext>
            </a:extLst>
          </p:cNvPr>
          <p:cNvSpPr/>
          <p:nvPr/>
        </p:nvSpPr>
        <p:spPr>
          <a:xfrm>
            <a:off x="791433" y="1220597"/>
            <a:ext cx="3486000" cy="432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buSzPts val="1100"/>
            </a:pPr>
            <a:r>
              <a:rPr lang="ko-KR" altLang="en-US" sz="1600" dirty="0"/>
              <a:t>총괄책임자</a:t>
            </a:r>
            <a:r>
              <a:rPr lang="en-US" altLang="ko-KR" sz="1600" dirty="0"/>
              <a:t>(</a:t>
            </a:r>
            <a:r>
              <a:rPr lang="ko-KR" altLang="en-US" sz="1600" dirty="0" err="1"/>
              <a:t>김시호</a:t>
            </a:r>
            <a:r>
              <a:rPr lang="en-US" altLang="ko-KR" sz="1600" dirty="0"/>
              <a:t>)</a:t>
            </a:r>
            <a:r>
              <a:rPr lang="ko-KR" altLang="en-US" sz="1600" dirty="0"/>
              <a:t> 외 </a:t>
            </a:r>
            <a:r>
              <a:rPr lang="en-US" altLang="ko-KR" sz="1600" dirty="0"/>
              <a:t>16</a:t>
            </a:r>
            <a:r>
              <a:rPr lang="ko-KR" altLang="en-US" sz="1600" dirty="0"/>
              <a:t>명</a:t>
            </a:r>
          </a:p>
        </p:txBody>
      </p:sp>
      <p:sp>
        <p:nvSpPr>
          <p:cNvPr id="45" name="Google Shape;55;p13">
            <a:extLst>
              <a:ext uri="{FF2B5EF4-FFF2-40B4-BE49-F238E27FC236}">
                <a16:creationId xmlns:a16="http://schemas.microsoft.com/office/drawing/2014/main" id="{E6FAE9A4-8AEC-4869-AC28-B682649CC3AB}"/>
              </a:ext>
            </a:extLst>
          </p:cNvPr>
          <p:cNvSpPr/>
          <p:nvPr/>
        </p:nvSpPr>
        <p:spPr>
          <a:xfrm>
            <a:off x="4425031" y="1220597"/>
            <a:ext cx="3486000" cy="432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buSzPts val="1100"/>
            </a:pPr>
            <a:r>
              <a:rPr lang="ko-KR" altLang="en-US" sz="1600" dirty="0"/>
              <a:t>개발책임자</a:t>
            </a:r>
            <a:r>
              <a:rPr lang="en-US" altLang="ko-KR" sz="1600" dirty="0"/>
              <a:t>(</a:t>
            </a:r>
            <a:r>
              <a:rPr lang="ko-KR" altLang="en-US" sz="1600" dirty="0"/>
              <a:t>최종은</a:t>
            </a:r>
            <a:r>
              <a:rPr lang="en-US" altLang="ko-KR" sz="1600" dirty="0"/>
              <a:t>)</a:t>
            </a:r>
            <a:r>
              <a:rPr lang="ko-KR" altLang="en-US" sz="1600" dirty="0"/>
              <a:t> 외 </a:t>
            </a:r>
            <a:r>
              <a:rPr lang="en-US" altLang="ko-KR" sz="1600" dirty="0"/>
              <a:t>12</a:t>
            </a:r>
            <a:r>
              <a:rPr lang="ko-KR" altLang="en-US" sz="1600" dirty="0"/>
              <a:t>명</a:t>
            </a:r>
          </a:p>
        </p:txBody>
      </p:sp>
      <p:sp>
        <p:nvSpPr>
          <p:cNvPr id="46" name="Google Shape;55;p13">
            <a:extLst>
              <a:ext uri="{FF2B5EF4-FFF2-40B4-BE49-F238E27FC236}">
                <a16:creationId xmlns:a16="http://schemas.microsoft.com/office/drawing/2014/main" id="{B8C5C34D-8B29-4592-AC04-779B32CE270F}"/>
              </a:ext>
            </a:extLst>
          </p:cNvPr>
          <p:cNvSpPr/>
          <p:nvPr/>
        </p:nvSpPr>
        <p:spPr>
          <a:xfrm>
            <a:off x="8062167" y="1220597"/>
            <a:ext cx="3486000" cy="432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buSzPts val="1100"/>
            </a:pPr>
            <a:r>
              <a:rPr lang="ko-KR" altLang="en-US" sz="1600" dirty="0"/>
              <a:t>개발책임자</a:t>
            </a:r>
            <a:r>
              <a:rPr lang="en-US" altLang="ko-KR" sz="1600" dirty="0"/>
              <a:t>(</a:t>
            </a:r>
            <a:r>
              <a:rPr lang="ko-KR" altLang="en-US" sz="1600" dirty="0"/>
              <a:t>양현석</a:t>
            </a:r>
            <a:r>
              <a:rPr lang="en-US" altLang="ko-KR" sz="1600" dirty="0"/>
              <a:t>)</a:t>
            </a:r>
            <a:r>
              <a:rPr lang="ko-KR" altLang="en-US" sz="1600" dirty="0"/>
              <a:t> 외 </a:t>
            </a:r>
            <a:r>
              <a:rPr lang="en-US" altLang="ko-KR" sz="1600" dirty="0"/>
              <a:t>6</a:t>
            </a:r>
            <a:r>
              <a:rPr lang="ko-KR" altLang="en-US" sz="1600" dirty="0"/>
              <a:t>명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B97CA81B-23C8-4375-A029-78AFF4730212}"/>
              </a:ext>
            </a:extLst>
          </p:cNvPr>
          <p:cNvCxnSpPr>
            <a:cxnSpLocks/>
            <a:stCxn id="44" idx="2"/>
            <a:endCxn id="55" idx="0"/>
          </p:cNvCxnSpPr>
          <p:nvPr/>
        </p:nvCxnSpPr>
        <p:spPr>
          <a:xfrm>
            <a:off x="2534433" y="1652597"/>
            <a:ext cx="0" cy="28798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A7134290-4ACF-4B81-AFAE-DAC2AFC86A4E}"/>
              </a:ext>
            </a:extLst>
          </p:cNvPr>
          <p:cNvCxnSpPr>
            <a:cxnSpLocks/>
            <a:stCxn id="25" idx="2"/>
            <a:endCxn id="24" idx="0"/>
          </p:cNvCxnSpPr>
          <p:nvPr/>
        </p:nvCxnSpPr>
        <p:spPr>
          <a:xfrm>
            <a:off x="2534433" y="3669384"/>
            <a:ext cx="0" cy="2896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EF574723-75FB-44F2-A48E-A0718224A459}"/>
              </a:ext>
            </a:extLst>
          </p:cNvPr>
          <p:cNvCxnSpPr>
            <a:cxnSpLocks/>
            <a:stCxn id="46" idx="2"/>
            <a:endCxn id="57" idx="0"/>
          </p:cNvCxnSpPr>
          <p:nvPr/>
        </p:nvCxnSpPr>
        <p:spPr>
          <a:xfrm>
            <a:off x="9805167" y="1652598"/>
            <a:ext cx="0" cy="28799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1752EC63-53C9-4500-B17E-27D3B031EB99}"/>
              </a:ext>
            </a:extLst>
          </p:cNvPr>
          <p:cNvCxnSpPr>
            <a:cxnSpLocks/>
            <a:stCxn id="45" idx="2"/>
            <a:endCxn id="56" idx="0"/>
          </p:cNvCxnSpPr>
          <p:nvPr/>
        </p:nvCxnSpPr>
        <p:spPr>
          <a:xfrm>
            <a:off x="6168031" y="1652598"/>
            <a:ext cx="0" cy="28799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연결선: 꺾임 52">
            <a:extLst>
              <a:ext uri="{FF2B5EF4-FFF2-40B4-BE49-F238E27FC236}">
                <a16:creationId xmlns:a16="http://schemas.microsoft.com/office/drawing/2014/main" id="{9DF828FB-D96B-4006-B371-005C8B4CAB38}"/>
              </a:ext>
            </a:extLst>
          </p:cNvPr>
          <p:cNvCxnSpPr>
            <a:stCxn id="19" idx="0"/>
            <a:endCxn id="54" idx="2"/>
          </p:cNvCxnSpPr>
          <p:nvPr/>
        </p:nvCxnSpPr>
        <p:spPr>
          <a:xfrm rot="5400000" flipH="1" flipV="1">
            <a:off x="4206412" y="-1173022"/>
            <a:ext cx="289641" cy="3633598"/>
          </a:xfrm>
          <a:prstGeom prst="bentConnector3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연결선: 꺾임 72">
            <a:extLst>
              <a:ext uri="{FF2B5EF4-FFF2-40B4-BE49-F238E27FC236}">
                <a16:creationId xmlns:a16="http://schemas.microsoft.com/office/drawing/2014/main" id="{D8618D40-5319-4800-A236-A9F41E18F632}"/>
              </a:ext>
            </a:extLst>
          </p:cNvPr>
          <p:cNvCxnSpPr>
            <a:cxnSpLocks/>
            <a:stCxn id="21" idx="0"/>
            <a:endCxn id="54" idx="2"/>
          </p:cNvCxnSpPr>
          <p:nvPr/>
        </p:nvCxnSpPr>
        <p:spPr>
          <a:xfrm rot="16200000" flipV="1">
            <a:off x="7841779" y="-1174791"/>
            <a:ext cx="289641" cy="3637136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0553A298-61F5-4706-BDCB-8517B6276401}"/>
              </a:ext>
            </a:extLst>
          </p:cNvPr>
          <p:cNvCxnSpPr>
            <a:cxnSpLocks/>
            <a:stCxn id="54" idx="2"/>
            <a:endCxn id="20" idx="0"/>
          </p:cNvCxnSpPr>
          <p:nvPr/>
        </p:nvCxnSpPr>
        <p:spPr>
          <a:xfrm>
            <a:off x="6168031" y="498956"/>
            <a:ext cx="3538" cy="28964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97303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1289db2151_0_2"/>
          <p:cNvSpPr/>
          <p:nvPr/>
        </p:nvSpPr>
        <p:spPr>
          <a:xfrm>
            <a:off x="4232360" y="178580"/>
            <a:ext cx="3474600" cy="6015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64B1E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ko-KR" sz="16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계획수립 및 자료조사</a:t>
            </a:r>
            <a:endParaRPr sz="1600" b="0" i="0" u="none" strike="noStrike" cap="none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90" name="Google Shape;90;g11289db2151_0_2"/>
          <p:cNvCxnSpPr/>
          <p:nvPr/>
        </p:nvCxnSpPr>
        <p:spPr>
          <a:xfrm>
            <a:off x="7348050" y="976975"/>
            <a:ext cx="0" cy="4131300"/>
          </a:xfrm>
          <a:prstGeom prst="straightConnector1">
            <a:avLst/>
          </a:prstGeom>
          <a:noFill/>
          <a:ln w="19050" cap="flat" cmpd="sng">
            <a:solidFill>
              <a:srgbClr val="64B1E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1" name="Google Shape;91;g11289db2151_0_2"/>
          <p:cNvCxnSpPr/>
          <p:nvPr/>
        </p:nvCxnSpPr>
        <p:spPr>
          <a:xfrm>
            <a:off x="3200050" y="984500"/>
            <a:ext cx="0" cy="237000"/>
          </a:xfrm>
          <a:prstGeom prst="straightConnector1">
            <a:avLst/>
          </a:prstGeom>
          <a:noFill/>
          <a:ln w="19050" cap="flat" cmpd="sng">
            <a:solidFill>
              <a:srgbClr val="64B1E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2" name="Google Shape;92;g11289db2151_0_2"/>
          <p:cNvSpPr/>
          <p:nvPr/>
        </p:nvSpPr>
        <p:spPr>
          <a:xfrm>
            <a:off x="517175" y="5108050"/>
            <a:ext cx="10917600" cy="495000"/>
          </a:xfrm>
          <a:prstGeom prst="rect">
            <a:avLst/>
          </a:prstGeom>
          <a:solidFill>
            <a:srgbClr val="D9D2E9"/>
          </a:solidFill>
          <a:ln w="19050" cap="flat" cmpd="sng">
            <a:solidFill>
              <a:srgbClr val="64B1E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1차년도 결과물 가공 및 종료</a:t>
            </a:r>
            <a:endParaRPr sz="17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93" name="Google Shape;93;g11289db2151_0_2"/>
          <p:cNvCxnSpPr/>
          <p:nvPr/>
        </p:nvCxnSpPr>
        <p:spPr>
          <a:xfrm>
            <a:off x="10201675" y="992000"/>
            <a:ext cx="0" cy="4116300"/>
          </a:xfrm>
          <a:prstGeom prst="straightConnector1">
            <a:avLst/>
          </a:prstGeom>
          <a:noFill/>
          <a:ln w="19050" cap="flat" cmpd="sng">
            <a:solidFill>
              <a:srgbClr val="64B1E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4" name="Google Shape;94;g11289db2151_0_2"/>
          <p:cNvSpPr/>
          <p:nvPr/>
        </p:nvSpPr>
        <p:spPr>
          <a:xfrm>
            <a:off x="6054311" y="2055413"/>
            <a:ext cx="2598300" cy="8268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64B1E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전이 가능한 하위 작업의 모델 및 표현의 자기지도 학습 알고리즘 개발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5" name="Google Shape;95;g11289db2151_0_2"/>
          <p:cNvSpPr/>
          <p:nvPr/>
        </p:nvSpPr>
        <p:spPr>
          <a:xfrm>
            <a:off x="8823892" y="2053099"/>
            <a:ext cx="2598300" cy="8268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64B1E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로봇 물체 조작 도메인</a:t>
            </a:r>
            <a:endParaRPr sz="14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최적 멀티모달 Sim, Real환경 구현</a:t>
            </a:r>
            <a:endParaRPr sz="14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6" name="Google Shape;96;g11289db2151_0_2"/>
          <p:cNvSpPr/>
          <p:nvPr/>
        </p:nvSpPr>
        <p:spPr>
          <a:xfrm>
            <a:off x="6054311" y="3093068"/>
            <a:ext cx="2598300" cy="8268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64B1E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강화 학습 연구가 가능한 수술 로봇 테스트베드 구축</a:t>
            </a:r>
            <a:endParaRPr sz="14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7" name="Google Shape;97;g11289db2151_0_2"/>
          <p:cNvSpPr/>
          <p:nvPr/>
        </p:nvSpPr>
        <p:spPr>
          <a:xfrm>
            <a:off x="8836594" y="3093068"/>
            <a:ext cx="2598300" cy="8268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64B1E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멀티모달 표현학습을 통한 매개변수 추론 알고리즘 개발</a:t>
            </a:r>
            <a:endParaRPr sz="14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8" name="Google Shape;98;g11289db2151_0_2"/>
          <p:cNvSpPr/>
          <p:nvPr/>
        </p:nvSpPr>
        <p:spPr>
          <a:xfrm>
            <a:off x="6054311" y="4117621"/>
            <a:ext cx="2598300" cy="8268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64B1E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하위 작업의 행동 정책을 효율적으로 학습하는 알고리즘 </a:t>
            </a:r>
            <a:r>
              <a:rPr lang="ko-KR">
                <a:solidFill>
                  <a:schemeClr val="dk1"/>
                </a:solidFill>
              </a:rPr>
              <a:t>개발</a:t>
            </a:r>
            <a:endParaRPr sz="14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9" name="Google Shape;99;g11289db2151_0_2"/>
          <p:cNvSpPr/>
          <p:nvPr/>
        </p:nvSpPr>
        <p:spPr>
          <a:xfrm>
            <a:off x="8836594" y="4107885"/>
            <a:ext cx="2598300" cy="8268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64B1E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영상데이터 기반</a:t>
            </a:r>
            <a:endParaRPr sz="14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도메인 적응 알고리즘 구현</a:t>
            </a:r>
            <a:endParaRPr sz="14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0" name="Google Shape;100;g11289db2151_0_2"/>
          <p:cNvSpPr/>
          <p:nvPr/>
        </p:nvSpPr>
        <p:spPr>
          <a:xfrm>
            <a:off x="1900958" y="1221762"/>
            <a:ext cx="2598300" cy="446100"/>
          </a:xfrm>
          <a:prstGeom prst="rect">
            <a:avLst/>
          </a:prstGeom>
          <a:solidFill>
            <a:srgbClr val="BBD6EE"/>
          </a:solidFill>
          <a:ln w="19050" cap="flat" cmpd="sng">
            <a:solidFill>
              <a:srgbClr val="64B1E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ko-KR" sz="20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STL</a:t>
            </a:r>
            <a:endParaRPr sz="2000" b="1" i="0" u="none" strike="noStrike" cap="none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1" name="Google Shape;101;g11289db2151_0_2"/>
          <p:cNvSpPr/>
          <p:nvPr/>
        </p:nvSpPr>
        <p:spPr>
          <a:xfrm>
            <a:off x="8830243" y="1237246"/>
            <a:ext cx="2598300" cy="446100"/>
          </a:xfrm>
          <a:prstGeom prst="rect">
            <a:avLst/>
          </a:prstGeom>
          <a:solidFill>
            <a:srgbClr val="BBD6EE"/>
          </a:solidFill>
          <a:ln w="19050" cap="flat" cmpd="sng">
            <a:solidFill>
              <a:srgbClr val="64B1E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ko-KR" sz="20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MSERVO-Lab</a:t>
            </a:r>
            <a:endParaRPr sz="2000" b="1" i="0" u="none" strike="noStrike" cap="none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2" name="Google Shape;102;g11289db2151_0_2"/>
          <p:cNvSpPr/>
          <p:nvPr/>
        </p:nvSpPr>
        <p:spPr>
          <a:xfrm>
            <a:off x="6054311" y="1222115"/>
            <a:ext cx="2598300" cy="446100"/>
          </a:xfrm>
          <a:prstGeom prst="rect">
            <a:avLst/>
          </a:prstGeom>
          <a:solidFill>
            <a:srgbClr val="BBD6EE"/>
          </a:solidFill>
          <a:ln w="19050" cap="flat" cmpd="sng">
            <a:solidFill>
              <a:srgbClr val="64B1E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ko-KR" sz="20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MLCS-Lab</a:t>
            </a:r>
            <a:endParaRPr sz="2000" b="1" i="0" u="none" strike="noStrike" cap="none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03" name="Google Shape;103;g11289db2151_0_2"/>
          <p:cNvCxnSpPr/>
          <p:nvPr/>
        </p:nvCxnSpPr>
        <p:spPr>
          <a:xfrm>
            <a:off x="3200037" y="982800"/>
            <a:ext cx="7001700" cy="0"/>
          </a:xfrm>
          <a:prstGeom prst="straightConnector1">
            <a:avLst/>
          </a:prstGeom>
          <a:noFill/>
          <a:ln w="19050" cap="flat" cmpd="sng">
            <a:solidFill>
              <a:srgbClr val="64B1E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4" name="Google Shape;104;g11289db2151_0_2"/>
          <p:cNvSpPr/>
          <p:nvPr/>
        </p:nvSpPr>
        <p:spPr>
          <a:xfrm>
            <a:off x="473376" y="177498"/>
            <a:ext cx="2426100" cy="726300"/>
          </a:xfrm>
          <a:prstGeom prst="rect">
            <a:avLst/>
          </a:prstGeom>
          <a:solidFill>
            <a:srgbClr val="C4E0B2"/>
          </a:solidFill>
          <a:ln w="1905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1차년도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ko-KR" sz="14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(2022.4.1~2022.12.31) 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5" name="Google Shape;105;g11289db2151_0_2"/>
          <p:cNvCxnSpPr/>
          <p:nvPr/>
        </p:nvCxnSpPr>
        <p:spPr>
          <a:xfrm>
            <a:off x="3200037" y="1667719"/>
            <a:ext cx="0" cy="221400"/>
          </a:xfrm>
          <a:prstGeom prst="straightConnector1">
            <a:avLst/>
          </a:prstGeom>
          <a:noFill/>
          <a:ln w="19050" cap="flat" cmpd="sng">
            <a:solidFill>
              <a:srgbClr val="64B1E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6" name="Google Shape;106;g11289db2151_0_2"/>
          <p:cNvCxnSpPr/>
          <p:nvPr/>
        </p:nvCxnSpPr>
        <p:spPr>
          <a:xfrm>
            <a:off x="1809913" y="1882490"/>
            <a:ext cx="0" cy="3231600"/>
          </a:xfrm>
          <a:prstGeom prst="straightConnector1">
            <a:avLst/>
          </a:prstGeom>
          <a:noFill/>
          <a:ln w="19050" cap="flat" cmpd="sng">
            <a:solidFill>
              <a:srgbClr val="64B1E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7" name="Google Shape;107;g11289db2151_0_2"/>
          <p:cNvCxnSpPr/>
          <p:nvPr/>
        </p:nvCxnSpPr>
        <p:spPr>
          <a:xfrm>
            <a:off x="1802293" y="1889037"/>
            <a:ext cx="2801100" cy="0"/>
          </a:xfrm>
          <a:prstGeom prst="straightConnector1">
            <a:avLst/>
          </a:prstGeom>
          <a:noFill/>
          <a:ln w="19050" cap="flat" cmpd="sng">
            <a:solidFill>
              <a:srgbClr val="64B1E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8" name="Google Shape;108;g11289db2151_0_2"/>
          <p:cNvSpPr/>
          <p:nvPr/>
        </p:nvSpPr>
        <p:spPr>
          <a:xfrm>
            <a:off x="510834" y="2062011"/>
            <a:ext cx="2598300" cy="8268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64B1E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목적함수 추정 및 계획 알고리즘 개발</a:t>
            </a:r>
            <a:endParaRPr sz="14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9" name="Google Shape;109;g11289db2151_0_2"/>
          <p:cNvSpPr/>
          <p:nvPr/>
        </p:nvSpPr>
        <p:spPr>
          <a:xfrm>
            <a:off x="510834" y="3099666"/>
            <a:ext cx="2598300" cy="8268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64B1E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수행역량 추정 및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 증강 알고리즘 개발 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0" name="Google Shape;110;g11289db2151_0_2"/>
          <p:cNvSpPr/>
          <p:nvPr/>
        </p:nvSpPr>
        <p:spPr>
          <a:xfrm>
            <a:off x="510834" y="4124219"/>
            <a:ext cx="2598300" cy="8268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64B1E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테스트 환경 설계 및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학습 데이터 증강 시스템 검증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11" name="Google Shape;111;g11289db2151_0_2"/>
          <p:cNvCxnSpPr/>
          <p:nvPr/>
        </p:nvCxnSpPr>
        <p:spPr>
          <a:xfrm>
            <a:off x="4601132" y="1882490"/>
            <a:ext cx="0" cy="3225600"/>
          </a:xfrm>
          <a:prstGeom prst="straightConnector1">
            <a:avLst/>
          </a:prstGeom>
          <a:noFill/>
          <a:ln w="19050" cap="flat" cmpd="sng">
            <a:solidFill>
              <a:srgbClr val="64B1E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2" name="Google Shape;112;g11289db2151_0_2"/>
          <p:cNvSpPr/>
          <p:nvPr/>
        </p:nvSpPr>
        <p:spPr>
          <a:xfrm>
            <a:off x="3280415" y="2059697"/>
            <a:ext cx="2598300" cy="8268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64B1E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환경 간 차이에 강건한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도메인 적응 알고리즘 개발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3" name="Google Shape;113;g11289db2151_0_2"/>
          <p:cNvSpPr/>
          <p:nvPr/>
        </p:nvSpPr>
        <p:spPr>
          <a:xfrm>
            <a:off x="3293117" y="4114483"/>
            <a:ext cx="2598300" cy="8268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64B1E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테스트 환경 설계 및 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도메인 적응 성능 검증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4" name="Google Shape;114;g11289db2151_0_2"/>
          <p:cNvSpPr txBox="1"/>
          <p:nvPr/>
        </p:nvSpPr>
        <p:spPr>
          <a:xfrm>
            <a:off x="517175" y="5603050"/>
            <a:ext cx="10917600" cy="11670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64B1E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0000" tIns="90000" rIns="720000" bIns="90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ko-KR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r>
              <a:rPr lang="ko-KR" sz="1600">
                <a:solidFill>
                  <a:schemeClr val="dk1"/>
                </a:solidFill>
              </a:rPr>
              <a:t>스스로 문제를 이해하고 학습하는 자기주도형 강화학습 알고리즘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ko-KR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r>
              <a:rPr lang="ko-KR" sz="1600">
                <a:solidFill>
                  <a:schemeClr val="dk1"/>
                </a:solidFill>
              </a:rPr>
              <a:t>도메인 간 차이의 부정적 영향을 억제하는 표현을 학습하는 도메인 일반화 알고리즘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ko-KR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전이 가능한 하위 작업의 모델 및 표현의 자기지도 학습 알고리즘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ko-KR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로봇 물체 조작 도메인의 멀티모달 표현학습 알고리즘 및 시뮬레이터 /실제 환경 플랫폼 </a:t>
            </a:r>
            <a:endParaRPr sz="15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5" name="Google Shape;115;g11289db2151_0_2"/>
          <p:cNvCxnSpPr>
            <a:stCxn id="89" idx="2"/>
          </p:cNvCxnSpPr>
          <p:nvPr/>
        </p:nvCxnSpPr>
        <p:spPr>
          <a:xfrm>
            <a:off x="5969660" y="780080"/>
            <a:ext cx="0" cy="196800"/>
          </a:xfrm>
          <a:prstGeom prst="straightConnector1">
            <a:avLst/>
          </a:prstGeom>
          <a:noFill/>
          <a:ln w="19050" cap="flat" cmpd="sng">
            <a:solidFill>
              <a:srgbClr val="64B1E6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1289db2151_0_37"/>
          <p:cNvSpPr/>
          <p:nvPr/>
        </p:nvSpPr>
        <p:spPr>
          <a:xfrm>
            <a:off x="4232360" y="178580"/>
            <a:ext cx="3474600" cy="6015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64B1E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ko-KR" sz="16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2차년도 연구내용 및 목표 점검</a:t>
            </a:r>
            <a:endParaRPr sz="1600" b="0" i="0" u="none" strike="noStrike" cap="none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22" name="Google Shape;122;g11289db2151_0_37"/>
          <p:cNvCxnSpPr/>
          <p:nvPr/>
        </p:nvCxnSpPr>
        <p:spPr>
          <a:xfrm>
            <a:off x="3200050" y="976975"/>
            <a:ext cx="0" cy="244500"/>
          </a:xfrm>
          <a:prstGeom prst="straightConnector1">
            <a:avLst/>
          </a:prstGeom>
          <a:noFill/>
          <a:ln w="19050" cap="flat" cmpd="sng">
            <a:solidFill>
              <a:srgbClr val="64B1E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3" name="Google Shape;123;g11289db2151_0_37"/>
          <p:cNvSpPr/>
          <p:nvPr/>
        </p:nvSpPr>
        <p:spPr>
          <a:xfrm>
            <a:off x="517175" y="5108050"/>
            <a:ext cx="10917600" cy="495000"/>
          </a:xfrm>
          <a:prstGeom prst="rect">
            <a:avLst/>
          </a:prstGeom>
          <a:solidFill>
            <a:srgbClr val="D9D2E9"/>
          </a:solidFill>
          <a:ln w="19050" cap="flat" cmpd="sng">
            <a:solidFill>
              <a:srgbClr val="64B1E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2차년도 결과물 가공 및 종료</a:t>
            </a:r>
            <a:endParaRPr sz="17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4" name="Google Shape;124;g11289db2151_0_37"/>
          <p:cNvSpPr/>
          <p:nvPr/>
        </p:nvSpPr>
        <p:spPr>
          <a:xfrm>
            <a:off x="1900958" y="1221762"/>
            <a:ext cx="2598300" cy="446100"/>
          </a:xfrm>
          <a:prstGeom prst="rect">
            <a:avLst/>
          </a:prstGeom>
          <a:solidFill>
            <a:srgbClr val="BBD6EE"/>
          </a:solidFill>
          <a:ln w="19050" cap="flat" cmpd="sng">
            <a:solidFill>
              <a:srgbClr val="64B1E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ko-KR" sz="20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STL</a:t>
            </a:r>
            <a:endParaRPr sz="2000" b="1" i="0" u="none" strike="noStrike" cap="none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25" name="Google Shape;125;g11289db2151_0_37"/>
          <p:cNvCxnSpPr/>
          <p:nvPr/>
        </p:nvCxnSpPr>
        <p:spPr>
          <a:xfrm>
            <a:off x="3200037" y="967777"/>
            <a:ext cx="7001700" cy="0"/>
          </a:xfrm>
          <a:prstGeom prst="straightConnector1">
            <a:avLst/>
          </a:prstGeom>
          <a:noFill/>
          <a:ln w="19050" cap="flat" cmpd="sng">
            <a:solidFill>
              <a:srgbClr val="64B1E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6" name="Google Shape;126;g11289db2151_0_37"/>
          <p:cNvSpPr/>
          <p:nvPr/>
        </p:nvSpPr>
        <p:spPr>
          <a:xfrm>
            <a:off x="473376" y="177498"/>
            <a:ext cx="2426100" cy="726300"/>
          </a:xfrm>
          <a:prstGeom prst="rect">
            <a:avLst/>
          </a:prstGeom>
          <a:solidFill>
            <a:srgbClr val="C4E0B2"/>
          </a:solidFill>
          <a:ln w="1905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2차년도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ko-KR" sz="14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(2023.1.1~2023.12.31) 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7" name="Google Shape;127;g11289db2151_0_37"/>
          <p:cNvCxnSpPr/>
          <p:nvPr/>
        </p:nvCxnSpPr>
        <p:spPr>
          <a:xfrm>
            <a:off x="3200037" y="1667719"/>
            <a:ext cx="0" cy="221400"/>
          </a:xfrm>
          <a:prstGeom prst="straightConnector1">
            <a:avLst/>
          </a:prstGeom>
          <a:noFill/>
          <a:ln w="19050" cap="flat" cmpd="sng">
            <a:solidFill>
              <a:srgbClr val="64B1E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28" name="Google Shape;128;g11289db2151_0_37"/>
          <p:cNvCxnSpPr/>
          <p:nvPr/>
        </p:nvCxnSpPr>
        <p:spPr>
          <a:xfrm>
            <a:off x="1802293" y="1889037"/>
            <a:ext cx="2801100" cy="0"/>
          </a:xfrm>
          <a:prstGeom prst="straightConnector1">
            <a:avLst/>
          </a:prstGeom>
          <a:noFill/>
          <a:ln w="19050" cap="flat" cmpd="sng">
            <a:solidFill>
              <a:srgbClr val="64B1E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29" name="Google Shape;129;g11289db2151_0_37"/>
          <p:cNvCxnSpPr>
            <a:stCxn id="121" idx="2"/>
          </p:cNvCxnSpPr>
          <p:nvPr/>
        </p:nvCxnSpPr>
        <p:spPr>
          <a:xfrm>
            <a:off x="5969660" y="780080"/>
            <a:ext cx="0" cy="196800"/>
          </a:xfrm>
          <a:prstGeom prst="straightConnector1">
            <a:avLst/>
          </a:prstGeom>
          <a:noFill/>
          <a:ln w="19050" cap="flat" cmpd="sng">
            <a:solidFill>
              <a:srgbClr val="64B1E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30" name="Google Shape;130;g11289db2151_0_37"/>
          <p:cNvCxnSpPr/>
          <p:nvPr/>
        </p:nvCxnSpPr>
        <p:spPr>
          <a:xfrm>
            <a:off x="7351169" y="957293"/>
            <a:ext cx="0" cy="4156800"/>
          </a:xfrm>
          <a:prstGeom prst="straightConnector1">
            <a:avLst/>
          </a:prstGeom>
          <a:noFill/>
          <a:ln w="19050" cap="flat" cmpd="sng">
            <a:solidFill>
              <a:srgbClr val="64B1E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31" name="Google Shape;131;g11289db2151_0_37"/>
          <p:cNvCxnSpPr/>
          <p:nvPr/>
        </p:nvCxnSpPr>
        <p:spPr>
          <a:xfrm>
            <a:off x="10204798" y="950090"/>
            <a:ext cx="0" cy="4164000"/>
          </a:xfrm>
          <a:prstGeom prst="straightConnector1">
            <a:avLst/>
          </a:prstGeom>
          <a:noFill/>
          <a:ln w="19050" cap="flat" cmpd="sng">
            <a:solidFill>
              <a:srgbClr val="64B1E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32" name="Google Shape;132;g11289db2151_0_37"/>
          <p:cNvSpPr/>
          <p:nvPr/>
        </p:nvSpPr>
        <p:spPr>
          <a:xfrm>
            <a:off x="6057424" y="2061346"/>
            <a:ext cx="2598300" cy="8268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64B1E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학습된 하위 작업 모델을 활용한 계층적 플래닝 알고리즘 개발</a:t>
            </a:r>
            <a:endParaRPr sz="14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3" name="Google Shape;133;g11289db2151_0_37"/>
          <p:cNvSpPr/>
          <p:nvPr/>
        </p:nvSpPr>
        <p:spPr>
          <a:xfrm>
            <a:off x="8827005" y="2059032"/>
            <a:ext cx="2598300" cy="8268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64B1E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멀티모달 Sim&amp;Real</a:t>
            </a:r>
            <a:endParaRPr sz="14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데이터 생성</a:t>
            </a:r>
            <a:endParaRPr sz="14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4" name="Google Shape;134;g11289db2151_0_37"/>
          <p:cNvSpPr/>
          <p:nvPr/>
        </p:nvSpPr>
        <p:spPr>
          <a:xfrm>
            <a:off x="6057424" y="3099001"/>
            <a:ext cx="2598300" cy="8268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64B1E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상황 및 목적의 변화를 인식하여 상위 계획을 실시간 갱신하는 알고리즘 개발</a:t>
            </a:r>
            <a:endParaRPr sz="14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5" name="Google Shape;135;g11289db2151_0_37"/>
          <p:cNvSpPr/>
          <p:nvPr/>
        </p:nvSpPr>
        <p:spPr>
          <a:xfrm>
            <a:off x="8818632" y="4120426"/>
            <a:ext cx="2598300" cy="8268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64B1E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멀티모달 도메인 적응 알고리즘 개발 및 성능 검증</a:t>
            </a:r>
            <a:endParaRPr sz="14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6" name="Google Shape;136;g11289db2151_0_37"/>
          <p:cNvSpPr/>
          <p:nvPr/>
        </p:nvSpPr>
        <p:spPr>
          <a:xfrm>
            <a:off x="6057424" y="4123554"/>
            <a:ext cx="2598300" cy="8268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64B1E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실시간 계획 갱신에 특화된 휴리스틱 함수의 강화학습 알고리즘 개발</a:t>
            </a:r>
            <a:endParaRPr sz="14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37" name="Google Shape;137;g11289db2151_0_37"/>
          <p:cNvCxnSpPr/>
          <p:nvPr/>
        </p:nvCxnSpPr>
        <p:spPr>
          <a:xfrm>
            <a:off x="1813026" y="1888423"/>
            <a:ext cx="0" cy="3231600"/>
          </a:xfrm>
          <a:prstGeom prst="straightConnector1">
            <a:avLst/>
          </a:prstGeom>
          <a:noFill/>
          <a:ln w="19050" cap="flat" cmpd="sng">
            <a:solidFill>
              <a:srgbClr val="64B1E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38" name="Google Shape;138;g11289db2151_0_37"/>
          <p:cNvSpPr/>
          <p:nvPr/>
        </p:nvSpPr>
        <p:spPr>
          <a:xfrm>
            <a:off x="513947" y="2067944"/>
            <a:ext cx="2598300" cy="8268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64B1E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환경 변화를 인지하고 적응하는 강화학습 방법 개발</a:t>
            </a:r>
            <a:endParaRPr sz="14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9" name="Google Shape;139;g11289db2151_0_37"/>
          <p:cNvSpPr/>
          <p:nvPr/>
        </p:nvSpPr>
        <p:spPr>
          <a:xfrm>
            <a:off x="513947" y="3105599"/>
            <a:ext cx="2598300" cy="8268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64B1E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학습되지 않은 상황에서 해결하기 위한 경로를 계획하는 알고리즘 개발</a:t>
            </a:r>
            <a:endParaRPr sz="14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0" name="Google Shape;140;g11289db2151_0_37"/>
          <p:cNvSpPr/>
          <p:nvPr/>
        </p:nvSpPr>
        <p:spPr>
          <a:xfrm>
            <a:off x="513947" y="4130152"/>
            <a:ext cx="2598300" cy="8268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64B1E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테스트 환경 설계 및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학습 데이터 증강 시스템 검증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41" name="Google Shape;141;g11289db2151_0_37"/>
          <p:cNvCxnSpPr/>
          <p:nvPr/>
        </p:nvCxnSpPr>
        <p:spPr>
          <a:xfrm>
            <a:off x="4604245" y="1888423"/>
            <a:ext cx="0" cy="3225600"/>
          </a:xfrm>
          <a:prstGeom prst="straightConnector1">
            <a:avLst/>
          </a:prstGeom>
          <a:noFill/>
          <a:ln w="19050" cap="flat" cmpd="sng">
            <a:solidFill>
              <a:srgbClr val="64B1E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2" name="Google Shape;142;g11289db2151_0_37"/>
          <p:cNvSpPr/>
          <p:nvPr/>
        </p:nvSpPr>
        <p:spPr>
          <a:xfrm>
            <a:off x="3283528" y="2065630"/>
            <a:ext cx="2598300" cy="8268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64B1E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고차원 데이터에 대한 비지도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도메인 적응 알고리즘 개발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3" name="Google Shape;143;g11289db2151_0_37"/>
          <p:cNvSpPr/>
          <p:nvPr/>
        </p:nvSpPr>
        <p:spPr>
          <a:xfrm>
            <a:off x="3296230" y="4120416"/>
            <a:ext cx="2598300" cy="8268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64B1E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레이블 없는 테스트 환경 설계 및 비지도 도메인 적응 성능 검증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4" name="Google Shape;144;g11289db2151_0_37"/>
          <p:cNvSpPr/>
          <p:nvPr/>
        </p:nvSpPr>
        <p:spPr>
          <a:xfrm>
            <a:off x="8830243" y="1237246"/>
            <a:ext cx="2598300" cy="446100"/>
          </a:xfrm>
          <a:prstGeom prst="rect">
            <a:avLst/>
          </a:prstGeom>
          <a:solidFill>
            <a:srgbClr val="BBD6EE"/>
          </a:solidFill>
          <a:ln w="19050" cap="flat" cmpd="sng">
            <a:solidFill>
              <a:srgbClr val="64B1E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ko-KR" sz="20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MSERVO-Lab</a:t>
            </a:r>
            <a:endParaRPr sz="2000" b="1" i="0" u="none" strike="noStrike" cap="none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5" name="Google Shape;145;g11289db2151_0_37"/>
          <p:cNvSpPr/>
          <p:nvPr/>
        </p:nvSpPr>
        <p:spPr>
          <a:xfrm>
            <a:off x="6054311" y="1222115"/>
            <a:ext cx="2598300" cy="446100"/>
          </a:xfrm>
          <a:prstGeom prst="rect">
            <a:avLst/>
          </a:prstGeom>
          <a:solidFill>
            <a:srgbClr val="BBD6EE"/>
          </a:solidFill>
          <a:ln w="19050" cap="flat" cmpd="sng">
            <a:solidFill>
              <a:srgbClr val="64B1E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ko-KR" sz="20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MLCS-Lab</a:t>
            </a:r>
            <a:endParaRPr sz="2000" b="1" i="0" u="none" strike="noStrike" cap="none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6" name="Google Shape;146;g11289db2151_0_37"/>
          <p:cNvSpPr txBox="1"/>
          <p:nvPr/>
        </p:nvSpPr>
        <p:spPr>
          <a:xfrm>
            <a:off x="517175" y="5603050"/>
            <a:ext cx="10917600" cy="11670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64B1E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0000" tIns="90000" rIns="720000" bIns="90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ko-KR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r>
              <a:rPr lang="ko-KR" sz="1600">
                <a:solidFill>
                  <a:schemeClr val="dk1"/>
                </a:solidFill>
              </a:rPr>
              <a:t>환경 변화에 적응하는 자기주도형 강화학습 알고리즘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r>
              <a:rPr lang="ko-KR" sz="1600">
                <a:solidFill>
                  <a:schemeClr val="dk1"/>
                </a:solidFill>
              </a:rPr>
              <a:t>고차원 데이터에 대해 인간의 개입을 최소화한 비지도 도메인 일반화 알고리즘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하위 작업 수준의 계획을 생성하고 실시간으로 최적성을 개선하는 계층적 플래닝 알고리즘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시뮬레이션 내 물리 특성 정밀 구현 및 격차 최소화 학습이 가능한 멀티모달 도메인 적응 알고리즘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1289db2151_0_161"/>
          <p:cNvSpPr/>
          <p:nvPr/>
        </p:nvSpPr>
        <p:spPr>
          <a:xfrm>
            <a:off x="4232360" y="178580"/>
            <a:ext cx="3474600" cy="6015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64B1E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ko-KR" sz="16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3차년도 연구내용 및 목표 점검</a:t>
            </a:r>
            <a:endParaRPr sz="16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3" name="Google Shape;153;g11289db2151_0_161"/>
          <p:cNvSpPr/>
          <p:nvPr/>
        </p:nvSpPr>
        <p:spPr>
          <a:xfrm>
            <a:off x="517175" y="5108050"/>
            <a:ext cx="10917600" cy="495000"/>
          </a:xfrm>
          <a:prstGeom prst="rect">
            <a:avLst/>
          </a:prstGeom>
          <a:solidFill>
            <a:srgbClr val="D9D2E9"/>
          </a:solidFill>
          <a:ln w="19050" cap="flat" cmpd="sng">
            <a:solidFill>
              <a:srgbClr val="64B1E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3차년도 결과물 가공 및 종료</a:t>
            </a:r>
            <a:endParaRPr sz="17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4" name="Google Shape;154;g11289db2151_0_161"/>
          <p:cNvSpPr/>
          <p:nvPr/>
        </p:nvSpPr>
        <p:spPr>
          <a:xfrm>
            <a:off x="473376" y="177498"/>
            <a:ext cx="2426100" cy="726300"/>
          </a:xfrm>
          <a:prstGeom prst="rect">
            <a:avLst/>
          </a:prstGeom>
          <a:solidFill>
            <a:srgbClr val="C4E0B2"/>
          </a:solidFill>
          <a:ln w="1905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3차년도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ko-KR" sz="14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(2024.1.1~2024.12.31) 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5" name="Google Shape;155;g11289db2151_0_161"/>
          <p:cNvCxnSpPr/>
          <p:nvPr/>
        </p:nvCxnSpPr>
        <p:spPr>
          <a:xfrm>
            <a:off x="3200050" y="976975"/>
            <a:ext cx="0" cy="244500"/>
          </a:xfrm>
          <a:prstGeom prst="straightConnector1">
            <a:avLst/>
          </a:prstGeom>
          <a:noFill/>
          <a:ln w="19050" cap="flat" cmpd="sng">
            <a:solidFill>
              <a:srgbClr val="64B1E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56" name="Google Shape;156;g11289db2151_0_161"/>
          <p:cNvCxnSpPr/>
          <p:nvPr/>
        </p:nvCxnSpPr>
        <p:spPr>
          <a:xfrm>
            <a:off x="3200037" y="967777"/>
            <a:ext cx="7001700" cy="0"/>
          </a:xfrm>
          <a:prstGeom prst="straightConnector1">
            <a:avLst/>
          </a:prstGeom>
          <a:noFill/>
          <a:ln w="19050" cap="flat" cmpd="sng">
            <a:solidFill>
              <a:srgbClr val="64B1E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57" name="Google Shape;157;g11289db2151_0_161"/>
          <p:cNvCxnSpPr/>
          <p:nvPr/>
        </p:nvCxnSpPr>
        <p:spPr>
          <a:xfrm>
            <a:off x="5969660" y="780080"/>
            <a:ext cx="0" cy="196800"/>
          </a:xfrm>
          <a:prstGeom prst="straightConnector1">
            <a:avLst/>
          </a:prstGeom>
          <a:noFill/>
          <a:ln w="19050" cap="flat" cmpd="sng">
            <a:solidFill>
              <a:srgbClr val="64B1E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58" name="Google Shape;158;g11289db2151_0_161"/>
          <p:cNvCxnSpPr/>
          <p:nvPr/>
        </p:nvCxnSpPr>
        <p:spPr>
          <a:xfrm>
            <a:off x="7362885" y="959963"/>
            <a:ext cx="0" cy="4156800"/>
          </a:xfrm>
          <a:prstGeom prst="straightConnector1">
            <a:avLst/>
          </a:prstGeom>
          <a:noFill/>
          <a:ln w="19050" cap="flat" cmpd="sng">
            <a:solidFill>
              <a:srgbClr val="64B1E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59" name="Google Shape;159;g11289db2151_0_161"/>
          <p:cNvCxnSpPr/>
          <p:nvPr/>
        </p:nvCxnSpPr>
        <p:spPr>
          <a:xfrm>
            <a:off x="10216514" y="952759"/>
            <a:ext cx="0" cy="4164000"/>
          </a:xfrm>
          <a:prstGeom prst="straightConnector1">
            <a:avLst/>
          </a:prstGeom>
          <a:noFill/>
          <a:ln w="19050" cap="flat" cmpd="sng">
            <a:solidFill>
              <a:srgbClr val="64B1E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60" name="Google Shape;160;g11289db2151_0_161"/>
          <p:cNvSpPr/>
          <p:nvPr/>
        </p:nvSpPr>
        <p:spPr>
          <a:xfrm>
            <a:off x="6069140" y="2064015"/>
            <a:ext cx="2598300" cy="8268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64B1E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기존의 하위 작업들로부터 전이 가능한 새로운 조합을 발견하는 알고리즘</a:t>
            </a:r>
            <a:endParaRPr sz="14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1" name="Google Shape;161;g11289db2151_0_161"/>
          <p:cNvSpPr/>
          <p:nvPr/>
        </p:nvSpPr>
        <p:spPr>
          <a:xfrm>
            <a:off x="8838721" y="2061701"/>
            <a:ext cx="2598300" cy="8268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64B1E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GAN inversion 잠재공간</a:t>
            </a:r>
            <a:endParaRPr sz="14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표현학습 알고리즘 개발</a:t>
            </a:r>
            <a:endParaRPr sz="14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2" name="Google Shape;162;g11289db2151_0_161"/>
          <p:cNvSpPr/>
          <p:nvPr/>
        </p:nvSpPr>
        <p:spPr>
          <a:xfrm>
            <a:off x="6069140" y="3101670"/>
            <a:ext cx="2598300" cy="8268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64B1E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조합된 상위 작업의 행동정책을 빠르게 학습하는 알고리즘 </a:t>
            </a:r>
            <a:endParaRPr sz="14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3" name="Google Shape;163;g11289db2151_0_161"/>
          <p:cNvSpPr/>
          <p:nvPr/>
        </p:nvSpPr>
        <p:spPr>
          <a:xfrm>
            <a:off x="8844773" y="4116470"/>
            <a:ext cx="2598300" cy="8268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64B1E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자기주도적 도메인 생성 및 알고리즘 성능 검증</a:t>
            </a:r>
            <a:endParaRPr sz="14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4" name="Google Shape;164;g11289db2151_0_161"/>
          <p:cNvSpPr/>
          <p:nvPr/>
        </p:nvSpPr>
        <p:spPr>
          <a:xfrm>
            <a:off x="6069140" y="4126223"/>
            <a:ext cx="2598300" cy="8268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64B1E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지속적인 계층적 작업 축적이 가능한 모델 및 알고리즘 개발</a:t>
            </a:r>
            <a:endParaRPr sz="14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5" name="Google Shape;165;g11289db2151_0_161"/>
          <p:cNvSpPr/>
          <p:nvPr/>
        </p:nvSpPr>
        <p:spPr>
          <a:xfrm>
            <a:off x="1915787" y="1230364"/>
            <a:ext cx="2598300" cy="446100"/>
          </a:xfrm>
          <a:prstGeom prst="rect">
            <a:avLst/>
          </a:prstGeom>
          <a:solidFill>
            <a:srgbClr val="BBD6EE"/>
          </a:solidFill>
          <a:ln w="19050" cap="flat" cmpd="sng">
            <a:solidFill>
              <a:srgbClr val="64B1E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ko-KR" sz="20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STL</a:t>
            </a:r>
            <a:endParaRPr sz="2000" b="1" i="0" u="none" strike="noStrike" cap="none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6" name="Google Shape;166;g11289db2151_0_161"/>
          <p:cNvSpPr/>
          <p:nvPr/>
        </p:nvSpPr>
        <p:spPr>
          <a:xfrm>
            <a:off x="8845072" y="1245848"/>
            <a:ext cx="2598300" cy="446100"/>
          </a:xfrm>
          <a:prstGeom prst="rect">
            <a:avLst/>
          </a:prstGeom>
          <a:solidFill>
            <a:srgbClr val="BBD6EE"/>
          </a:solidFill>
          <a:ln w="19050" cap="flat" cmpd="sng">
            <a:solidFill>
              <a:srgbClr val="64B1E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ko-KR" sz="20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MSERVO-Lab</a:t>
            </a:r>
            <a:endParaRPr sz="2000" b="1" i="0" u="none" strike="noStrike" cap="none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7" name="Google Shape;167;g11289db2151_0_161"/>
          <p:cNvSpPr/>
          <p:nvPr/>
        </p:nvSpPr>
        <p:spPr>
          <a:xfrm>
            <a:off x="6069140" y="1230717"/>
            <a:ext cx="2598300" cy="446100"/>
          </a:xfrm>
          <a:prstGeom prst="rect">
            <a:avLst/>
          </a:prstGeom>
          <a:solidFill>
            <a:srgbClr val="BBD6EE"/>
          </a:solidFill>
          <a:ln w="19050" cap="flat" cmpd="sng">
            <a:solidFill>
              <a:srgbClr val="64B1E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ko-KR" sz="20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MLCS-Lab</a:t>
            </a:r>
            <a:endParaRPr sz="2000" b="1" i="0" u="none" strike="noStrike" cap="none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68" name="Google Shape;168;g11289db2151_0_161"/>
          <p:cNvCxnSpPr/>
          <p:nvPr/>
        </p:nvCxnSpPr>
        <p:spPr>
          <a:xfrm>
            <a:off x="3214866" y="1676321"/>
            <a:ext cx="0" cy="221400"/>
          </a:xfrm>
          <a:prstGeom prst="straightConnector1">
            <a:avLst/>
          </a:prstGeom>
          <a:noFill/>
          <a:ln w="19050" cap="flat" cmpd="sng">
            <a:solidFill>
              <a:srgbClr val="64B1E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69" name="Google Shape;169;g11289db2151_0_161"/>
          <p:cNvCxnSpPr/>
          <p:nvPr/>
        </p:nvCxnSpPr>
        <p:spPr>
          <a:xfrm>
            <a:off x="1824742" y="1891092"/>
            <a:ext cx="0" cy="3231600"/>
          </a:xfrm>
          <a:prstGeom prst="straightConnector1">
            <a:avLst/>
          </a:prstGeom>
          <a:noFill/>
          <a:ln w="19050" cap="flat" cmpd="sng">
            <a:solidFill>
              <a:srgbClr val="64B1E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70" name="Google Shape;170;g11289db2151_0_161"/>
          <p:cNvCxnSpPr/>
          <p:nvPr/>
        </p:nvCxnSpPr>
        <p:spPr>
          <a:xfrm>
            <a:off x="1817122" y="1897639"/>
            <a:ext cx="2801100" cy="0"/>
          </a:xfrm>
          <a:prstGeom prst="straightConnector1">
            <a:avLst/>
          </a:prstGeom>
          <a:noFill/>
          <a:ln w="19050" cap="flat" cmpd="sng">
            <a:solidFill>
              <a:srgbClr val="64B1E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1" name="Google Shape;171;g11289db2151_0_161"/>
          <p:cNvSpPr/>
          <p:nvPr/>
        </p:nvSpPr>
        <p:spPr>
          <a:xfrm>
            <a:off x="525654" y="2070601"/>
            <a:ext cx="2598300" cy="8268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64B1E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태스크를 하위 태스크로 분할하여 동시 학습하는 강화학습 방법 개발</a:t>
            </a:r>
            <a:endParaRPr sz="14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2" name="Google Shape;172;g11289db2151_0_161"/>
          <p:cNvSpPr/>
          <p:nvPr/>
        </p:nvSpPr>
        <p:spPr>
          <a:xfrm>
            <a:off x="518079" y="3093539"/>
            <a:ext cx="2598300" cy="8268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64B1E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스스로의 상황을 이해하고 적절한 하위 태스크 설계하는 알고리즘 개발</a:t>
            </a:r>
            <a:endParaRPr sz="14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3" name="Google Shape;173;g11289db2151_0_161"/>
          <p:cNvSpPr/>
          <p:nvPr/>
        </p:nvSpPr>
        <p:spPr>
          <a:xfrm>
            <a:off x="518079" y="4116477"/>
            <a:ext cx="2598300" cy="8268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64B1E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테스트 환경 설계 및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학습 데이터 증강 시스템 검증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74" name="Google Shape;174;g11289db2151_0_161"/>
          <p:cNvCxnSpPr/>
          <p:nvPr/>
        </p:nvCxnSpPr>
        <p:spPr>
          <a:xfrm>
            <a:off x="4615961" y="1891092"/>
            <a:ext cx="0" cy="3225600"/>
          </a:xfrm>
          <a:prstGeom prst="straightConnector1">
            <a:avLst/>
          </a:prstGeom>
          <a:noFill/>
          <a:ln w="19050" cap="flat" cmpd="sng">
            <a:solidFill>
              <a:srgbClr val="64B1E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5" name="Google Shape;175;g11289db2151_0_161"/>
          <p:cNvSpPr/>
          <p:nvPr/>
        </p:nvSpPr>
        <p:spPr>
          <a:xfrm>
            <a:off x="3295254" y="2068302"/>
            <a:ext cx="2598300" cy="8268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64B1E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자기주도 도메인 확장 및 일반화 알고리즘 개발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6" name="Google Shape;176;g11289db2151_0_161"/>
          <p:cNvSpPr/>
          <p:nvPr/>
        </p:nvSpPr>
        <p:spPr>
          <a:xfrm>
            <a:off x="3293529" y="4116477"/>
            <a:ext cx="2598300" cy="8268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64B1E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자기주도 테스트 신규 환경 설계 및 도메인 확장 및 일반화 성능 검증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7" name="Google Shape;177;g11289db2151_0_161"/>
          <p:cNvSpPr txBox="1"/>
          <p:nvPr/>
        </p:nvSpPr>
        <p:spPr>
          <a:xfrm>
            <a:off x="517175" y="5603050"/>
            <a:ext cx="10917600" cy="11670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64B1E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0000" tIns="90000" rIns="720000" bIns="90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ko-KR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r>
              <a:rPr lang="ko-KR" sz="1600">
                <a:solidFill>
                  <a:schemeClr val="dk1"/>
                </a:solidFill>
              </a:rPr>
              <a:t>태스크간의 관계를 이해하는 자기주도형 강화학습 알고리즘 개발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r>
              <a:rPr lang="ko-KR" sz="1600">
                <a:solidFill>
                  <a:schemeClr val="dk1"/>
                </a:solidFill>
              </a:rPr>
              <a:t>신규 도메인에서도 통찰력 있는 환경지식을 전이하는 자기주도 도메인 확장 및 일반화 알고리즘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기존의 하위 작업을 조합하여 </a:t>
            </a:r>
            <a:r>
              <a:rPr lang="ko-KR" sz="1600">
                <a:solidFill>
                  <a:schemeClr val="dk1"/>
                </a:solidFill>
              </a:rPr>
              <a:t>자기주도적으로</a:t>
            </a:r>
            <a:r>
              <a:rPr lang="ko-KR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sz="1600">
                <a:solidFill>
                  <a:schemeClr val="dk1"/>
                </a:solidFill>
              </a:rPr>
              <a:t>전이 가능한</a:t>
            </a:r>
            <a:r>
              <a:rPr lang="ko-KR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새로운 상위 작업을 학습하</a:t>
            </a:r>
            <a:r>
              <a:rPr lang="ko-KR" sz="1600">
                <a:solidFill>
                  <a:schemeClr val="dk1"/>
                </a:solidFill>
              </a:rPr>
              <a:t>는</a:t>
            </a:r>
            <a:r>
              <a:rPr lang="ko-KR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알고리즘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시뮬레이션 매개변수의 잠재공간 표현학습 알고리즘 및 도메인 생성모델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1289db2151_0_192"/>
          <p:cNvSpPr/>
          <p:nvPr/>
        </p:nvSpPr>
        <p:spPr>
          <a:xfrm>
            <a:off x="4232360" y="178580"/>
            <a:ext cx="3474600" cy="6015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64B1E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ko-KR" sz="16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4차년도 연구내용 및 목표 점검</a:t>
            </a:r>
            <a:endParaRPr sz="16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4" name="Google Shape;184;g11289db2151_0_192"/>
          <p:cNvSpPr/>
          <p:nvPr/>
        </p:nvSpPr>
        <p:spPr>
          <a:xfrm>
            <a:off x="517175" y="5108050"/>
            <a:ext cx="10917600" cy="495000"/>
          </a:xfrm>
          <a:prstGeom prst="rect">
            <a:avLst/>
          </a:prstGeom>
          <a:solidFill>
            <a:srgbClr val="D9D2E9"/>
          </a:solidFill>
          <a:ln w="19050" cap="flat" cmpd="sng">
            <a:solidFill>
              <a:srgbClr val="64B1E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4차년도 결과물 가공 및 종료</a:t>
            </a:r>
            <a:endParaRPr sz="17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5" name="Google Shape;185;g11289db2151_0_192"/>
          <p:cNvSpPr/>
          <p:nvPr/>
        </p:nvSpPr>
        <p:spPr>
          <a:xfrm>
            <a:off x="473376" y="177498"/>
            <a:ext cx="2426100" cy="726300"/>
          </a:xfrm>
          <a:prstGeom prst="rect">
            <a:avLst/>
          </a:prstGeom>
          <a:solidFill>
            <a:srgbClr val="C4E0B2"/>
          </a:solidFill>
          <a:ln w="1905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4차년도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ko-KR" sz="14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(2025.1.1~2025.12.31) 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6" name="Google Shape;186;g11289db2151_0_192"/>
          <p:cNvCxnSpPr/>
          <p:nvPr/>
        </p:nvCxnSpPr>
        <p:spPr>
          <a:xfrm>
            <a:off x="3200050" y="976975"/>
            <a:ext cx="0" cy="244500"/>
          </a:xfrm>
          <a:prstGeom prst="straightConnector1">
            <a:avLst/>
          </a:prstGeom>
          <a:noFill/>
          <a:ln w="19050" cap="flat" cmpd="sng">
            <a:solidFill>
              <a:srgbClr val="64B1E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87" name="Google Shape;187;g11289db2151_0_192"/>
          <p:cNvCxnSpPr/>
          <p:nvPr/>
        </p:nvCxnSpPr>
        <p:spPr>
          <a:xfrm>
            <a:off x="3200037" y="967777"/>
            <a:ext cx="7001700" cy="0"/>
          </a:xfrm>
          <a:prstGeom prst="straightConnector1">
            <a:avLst/>
          </a:prstGeom>
          <a:noFill/>
          <a:ln w="19050" cap="flat" cmpd="sng">
            <a:solidFill>
              <a:srgbClr val="64B1E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88" name="Google Shape;188;g11289db2151_0_192"/>
          <p:cNvCxnSpPr/>
          <p:nvPr/>
        </p:nvCxnSpPr>
        <p:spPr>
          <a:xfrm>
            <a:off x="5969660" y="780080"/>
            <a:ext cx="0" cy="196800"/>
          </a:xfrm>
          <a:prstGeom prst="straightConnector1">
            <a:avLst/>
          </a:prstGeom>
          <a:noFill/>
          <a:ln w="19050" cap="flat" cmpd="sng">
            <a:solidFill>
              <a:srgbClr val="64B1E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89" name="Google Shape;189;g11289db2151_0_192"/>
          <p:cNvCxnSpPr/>
          <p:nvPr/>
        </p:nvCxnSpPr>
        <p:spPr>
          <a:xfrm>
            <a:off x="7355031" y="952452"/>
            <a:ext cx="0" cy="4156800"/>
          </a:xfrm>
          <a:prstGeom prst="straightConnector1">
            <a:avLst/>
          </a:prstGeom>
          <a:noFill/>
          <a:ln w="19050" cap="flat" cmpd="sng">
            <a:solidFill>
              <a:srgbClr val="64B1E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90" name="Google Shape;190;g11289db2151_0_192"/>
          <p:cNvCxnSpPr/>
          <p:nvPr/>
        </p:nvCxnSpPr>
        <p:spPr>
          <a:xfrm>
            <a:off x="10208660" y="945247"/>
            <a:ext cx="0" cy="4164000"/>
          </a:xfrm>
          <a:prstGeom prst="straightConnector1">
            <a:avLst/>
          </a:prstGeom>
          <a:noFill/>
          <a:ln w="19050" cap="flat" cmpd="sng">
            <a:solidFill>
              <a:srgbClr val="64B1E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1" name="Google Shape;191;g11289db2151_0_192"/>
          <p:cNvSpPr/>
          <p:nvPr/>
        </p:nvSpPr>
        <p:spPr>
          <a:xfrm>
            <a:off x="6061286" y="2056504"/>
            <a:ext cx="2598300" cy="8268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64B1E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데이터에서 기존에 학습된 하위 작업을 구분하여 발견하는 알고리즘 개발</a:t>
            </a:r>
            <a:endParaRPr sz="14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2" name="Google Shape;192;g11289db2151_0_192"/>
          <p:cNvSpPr/>
          <p:nvPr/>
        </p:nvSpPr>
        <p:spPr>
          <a:xfrm>
            <a:off x="8830867" y="2054190"/>
            <a:ext cx="2598300" cy="8268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64B1E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전이 기법 적용 도메인 적응 알고리즘 개발</a:t>
            </a:r>
            <a:endParaRPr sz="14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3" name="Google Shape;193;g11289db2151_0_192"/>
          <p:cNvSpPr/>
          <p:nvPr/>
        </p:nvSpPr>
        <p:spPr>
          <a:xfrm>
            <a:off x="6061286" y="3094159"/>
            <a:ext cx="2598300" cy="8268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64B1E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하위 작업 수준으로 구분하여 안전 제약을 추론하는 알고리즘</a:t>
            </a:r>
            <a:endParaRPr sz="14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4" name="Google Shape;194;g11289db2151_0_192"/>
          <p:cNvSpPr/>
          <p:nvPr/>
        </p:nvSpPr>
        <p:spPr>
          <a:xfrm>
            <a:off x="8843569" y="3094159"/>
            <a:ext cx="2598300" cy="8268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64B1E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조합 기법 적용 도메인 적응 알고리즘 개발</a:t>
            </a:r>
            <a:endParaRPr sz="14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5" name="Google Shape;195;g11289db2151_0_192"/>
          <p:cNvSpPr/>
          <p:nvPr/>
        </p:nvSpPr>
        <p:spPr>
          <a:xfrm>
            <a:off x="6061286" y="4118712"/>
            <a:ext cx="2598300" cy="8268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64B1E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추론한 안전 제약을 유도하는 위험 요인의 모델을 학습하는 알고리즘</a:t>
            </a:r>
            <a:endParaRPr sz="14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11289db2151_0_192"/>
          <p:cNvSpPr/>
          <p:nvPr/>
        </p:nvSpPr>
        <p:spPr>
          <a:xfrm>
            <a:off x="8843569" y="4108976"/>
            <a:ext cx="2598300" cy="8268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64B1E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자기주도적 상위 작업 생성 및 학습에 적용하여 알고리즘 성능 검증</a:t>
            </a:r>
            <a:endParaRPr sz="14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7" name="Google Shape;197;g11289db2151_0_192"/>
          <p:cNvSpPr/>
          <p:nvPr/>
        </p:nvSpPr>
        <p:spPr>
          <a:xfrm>
            <a:off x="1907933" y="1222852"/>
            <a:ext cx="2598300" cy="446100"/>
          </a:xfrm>
          <a:prstGeom prst="rect">
            <a:avLst/>
          </a:prstGeom>
          <a:solidFill>
            <a:srgbClr val="BBD6EE"/>
          </a:solidFill>
          <a:ln w="19050" cap="flat" cmpd="sng">
            <a:solidFill>
              <a:srgbClr val="64B1E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ko-KR" sz="20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STL</a:t>
            </a:r>
            <a:endParaRPr sz="2000" b="1" i="0" u="none" strike="noStrike" cap="none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8" name="Google Shape;198;g11289db2151_0_192"/>
          <p:cNvSpPr/>
          <p:nvPr/>
        </p:nvSpPr>
        <p:spPr>
          <a:xfrm>
            <a:off x="8837218" y="1238337"/>
            <a:ext cx="2598300" cy="446100"/>
          </a:xfrm>
          <a:prstGeom prst="rect">
            <a:avLst/>
          </a:prstGeom>
          <a:solidFill>
            <a:srgbClr val="BBD6EE"/>
          </a:solidFill>
          <a:ln w="19050" cap="flat" cmpd="sng">
            <a:solidFill>
              <a:srgbClr val="64B1E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ko-KR" sz="20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MSERVO-Lab</a:t>
            </a:r>
            <a:endParaRPr sz="2000" b="1" i="0" u="none" strike="noStrike" cap="none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9" name="Google Shape;199;g11289db2151_0_192"/>
          <p:cNvSpPr/>
          <p:nvPr/>
        </p:nvSpPr>
        <p:spPr>
          <a:xfrm>
            <a:off x="6061286" y="1223206"/>
            <a:ext cx="2598300" cy="446100"/>
          </a:xfrm>
          <a:prstGeom prst="rect">
            <a:avLst/>
          </a:prstGeom>
          <a:solidFill>
            <a:srgbClr val="BBD6EE"/>
          </a:solidFill>
          <a:ln w="19050" cap="flat" cmpd="sng">
            <a:solidFill>
              <a:srgbClr val="64B1E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ko-KR" sz="20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MLCS-Lab</a:t>
            </a:r>
            <a:endParaRPr sz="2000" b="1" i="0" u="none" strike="noStrike" cap="none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00" name="Google Shape;200;g11289db2151_0_192"/>
          <p:cNvCxnSpPr/>
          <p:nvPr/>
        </p:nvCxnSpPr>
        <p:spPr>
          <a:xfrm>
            <a:off x="3207012" y="1668810"/>
            <a:ext cx="0" cy="221400"/>
          </a:xfrm>
          <a:prstGeom prst="straightConnector1">
            <a:avLst/>
          </a:prstGeom>
          <a:noFill/>
          <a:ln w="19050" cap="flat" cmpd="sng">
            <a:solidFill>
              <a:srgbClr val="64B1E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01" name="Google Shape;201;g11289db2151_0_192"/>
          <p:cNvCxnSpPr/>
          <p:nvPr/>
        </p:nvCxnSpPr>
        <p:spPr>
          <a:xfrm>
            <a:off x="1816888" y="1883581"/>
            <a:ext cx="0" cy="3231600"/>
          </a:xfrm>
          <a:prstGeom prst="straightConnector1">
            <a:avLst/>
          </a:prstGeom>
          <a:noFill/>
          <a:ln w="19050" cap="flat" cmpd="sng">
            <a:solidFill>
              <a:srgbClr val="64B1E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02" name="Google Shape;202;g11289db2151_0_192"/>
          <p:cNvCxnSpPr/>
          <p:nvPr/>
        </p:nvCxnSpPr>
        <p:spPr>
          <a:xfrm>
            <a:off x="1809268" y="1890128"/>
            <a:ext cx="2801100" cy="0"/>
          </a:xfrm>
          <a:prstGeom prst="straightConnector1">
            <a:avLst/>
          </a:prstGeom>
          <a:noFill/>
          <a:ln w="19050" cap="flat" cmpd="sng">
            <a:solidFill>
              <a:srgbClr val="64B1E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03" name="Google Shape;203;g11289db2151_0_192"/>
          <p:cNvCxnSpPr/>
          <p:nvPr/>
        </p:nvCxnSpPr>
        <p:spPr>
          <a:xfrm>
            <a:off x="4608107" y="1883581"/>
            <a:ext cx="0" cy="3225600"/>
          </a:xfrm>
          <a:prstGeom prst="straightConnector1">
            <a:avLst/>
          </a:prstGeom>
          <a:noFill/>
          <a:ln w="19050" cap="flat" cmpd="sng">
            <a:solidFill>
              <a:srgbClr val="64B1E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4" name="Google Shape;204;g11289db2151_0_192"/>
          <p:cNvSpPr/>
          <p:nvPr/>
        </p:nvSpPr>
        <p:spPr>
          <a:xfrm>
            <a:off x="517800" y="2063090"/>
            <a:ext cx="2598300" cy="8268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64B1E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하위 태스크에 대한 지식을 서로 공유하여 학습하는 강화학습 방법 개발</a:t>
            </a:r>
            <a:endParaRPr sz="14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5" name="Google Shape;205;g11289db2151_0_192"/>
          <p:cNvSpPr/>
          <p:nvPr/>
        </p:nvSpPr>
        <p:spPr>
          <a:xfrm>
            <a:off x="510175" y="3086228"/>
            <a:ext cx="2598300" cy="8268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64B1E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사고 직전과 같은 대응이 필요한 상황의 데이터 수집</a:t>
            </a:r>
            <a:endParaRPr sz="14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6" name="Google Shape;206;g11289db2151_0_192"/>
          <p:cNvSpPr/>
          <p:nvPr/>
        </p:nvSpPr>
        <p:spPr>
          <a:xfrm>
            <a:off x="510075" y="4108916"/>
            <a:ext cx="2598300" cy="8268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64B1E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개발한 알고리즘의 대응 능력 검증</a:t>
            </a:r>
            <a:endParaRPr sz="14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11289db2151_0_192"/>
          <p:cNvSpPr/>
          <p:nvPr/>
        </p:nvSpPr>
        <p:spPr>
          <a:xfrm>
            <a:off x="3287400" y="2060791"/>
            <a:ext cx="2598300" cy="8268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64B1E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부분적으로 관찰 가능한 </a:t>
            </a:r>
            <a:endParaRPr sz="14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환경에 대한 불확실성을 해소하는 알고리즘 개발</a:t>
            </a:r>
            <a:endParaRPr sz="14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11289db2151_0_192"/>
          <p:cNvSpPr/>
          <p:nvPr/>
        </p:nvSpPr>
        <p:spPr>
          <a:xfrm>
            <a:off x="3285663" y="4118654"/>
            <a:ext cx="2598300" cy="8268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64B1E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시나리오 테스트 환경 설계 및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자기</a:t>
            </a:r>
            <a:r>
              <a:rPr lang="ko-KR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주도 도메인 일반화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성능 검증</a:t>
            </a:r>
            <a:endParaRPr sz="14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9" name="Google Shape;209;g11289db2151_0_192"/>
          <p:cNvSpPr/>
          <p:nvPr/>
        </p:nvSpPr>
        <p:spPr>
          <a:xfrm>
            <a:off x="3285725" y="3094042"/>
            <a:ext cx="2598300" cy="8268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64B1E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도메인 간의 차이에 기인한 동질이형 불확실성에 대응하는 기술 개발</a:t>
            </a:r>
            <a:endParaRPr sz="14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0" name="Google Shape;210;g11289db2151_0_192"/>
          <p:cNvSpPr txBox="1"/>
          <p:nvPr/>
        </p:nvSpPr>
        <p:spPr>
          <a:xfrm>
            <a:off x="517175" y="5603050"/>
            <a:ext cx="10917600" cy="11670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64B1E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0000" tIns="90000" rIns="720000" bIns="90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ko-KR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r>
              <a:rPr lang="ko-KR" sz="1600">
                <a:solidFill>
                  <a:schemeClr val="dk1"/>
                </a:solidFill>
              </a:rPr>
              <a:t>태스크를 하위 세부 목표로 분할하여 지식을 공유하는 자기주도형 강화학습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r>
              <a:rPr lang="ko-KR" sz="1600">
                <a:solidFill>
                  <a:schemeClr val="dk1"/>
                </a:solidFill>
              </a:rPr>
              <a:t>2중 불확실성에 스스로 대응하는 자기주도 도메인 확장 및 일반화 기술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데이터로부터 </a:t>
            </a:r>
            <a:r>
              <a:rPr lang="ko-KR" sz="1600">
                <a:solidFill>
                  <a:schemeClr val="dk1"/>
                </a:solidFill>
              </a:rPr>
              <a:t>스스로 하위 작업의 안전제약과 </a:t>
            </a:r>
            <a:r>
              <a:rPr lang="ko-KR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내재</a:t>
            </a:r>
            <a:r>
              <a:rPr lang="ko-KR" sz="1600">
                <a:solidFill>
                  <a:schemeClr val="dk1"/>
                </a:solidFill>
              </a:rPr>
              <a:t>된</a:t>
            </a:r>
            <a:r>
              <a:rPr lang="ko-KR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위험 요인을 학습하는 알고리즘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전이·조합 기법 적용 도메인 적응 알고리즘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418</TotalTime>
  <Words>1831</Words>
  <Application>Microsoft Office PowerPoint</Application>
  <PresentationFormat>와이드스크린</PresentationFormat>
  <Paragraphs>294</Paragraphs>
  <Slides>10</Slides>
  <Notes>10</Notes>
  <HiddenSlides>1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Noto Sans Symbols</vt:lpstr>
      <vt:lpstr>맑은 고딕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SHIHO</dc:creator>
  <cp:lastModifiedBy>Suk Ho</cp:lastModifiedBy>
  <cp:revision>9</cp:revision>
  <dcterms:created xsi:type="dcterms:W3CDTF">2022-02-02T11:34:00Z</dcterms:created>
  <dcterms:modified xsi:type="dcterms:W3CDTF">2022-03-04T04:25:23Z</dcterms:modified>
</cp:coreProperties>
</file>