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7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65FDD-404C-499B-89AF-46364516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53D1-EF67-4D35-A48E-E9226A59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AACE8-5201-4E9C-8A86-086A39A7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541C0-E98B-4564-81BB-F2321CE4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7B59A-EE8B-4748-BEBC-7B278F35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1AE60-E652-4CF8-A77D-47449F4D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21D85-4FAD-4F93-B8A9-078369DE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35AFD-DFB1-4BF2-AB6A-C645084D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127C3-C5F7-45AB-9E89-9A51CEC3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9C656-4824-4559-9CB4-650C4DFC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03AAA5-CFDF-4C6F-B06D-E7A004137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F752E-06F3-4C47-80E1-54C598CAE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B2C8E-F5B6-460D-AFFC-5E6F937C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B988B-88A3-44C7-8FFC-99CEE11A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EBBBB-77FD-42AC-ABF3-FFE5E478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B521C-C091-4FAF-963B-AA0CA7C2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F38B2-1C27-4B7E-B7E8-2754171F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6488F-CEA8-4118-A4DE-AA113464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86162-4CD2-46B6-A2DE-00558119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74FA7-D8D9-4BB4-ADAC-69AC1D74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BFEBC-ADB3-4467-BBA1-C751C6BA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6A82E-9D84-4683-B602-D2639D78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A3F8-6DA3-4233-9766-42E2D19F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3084C-EF64-4DFA-A363-C1422E3D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290E-B8A5-446D-87FB-01D14AC4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0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42F8A-7891-421A-AF9F-D8FAA089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E4BC3-EAAF-484A-A829-4BD293D74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ECD98-0585-42F6-A73B-9B7AE8BF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E723F-1C7D-4FD6-AD28-F8161FCF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F5459-0893-41FC-9759-DA06807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16E18-BF91-4BAD-BDB1-345A6C49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9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AAC5F-4E06-4418-AD2C-AFFE4F8A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665B2-1017-4C6F-AA2D-32B979F0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5C69A-0B0F-4B43-A1B3-1FD663001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9FFBC-01CF-4177-AE66-7BDE0171D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1E29AB-867A-4323-9364-74095AE5C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FFA4E8-018C-466F-8877-79F70F41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D3F28-BD45-4C93-8633-1494AC68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8BB47-A36B-473A-97FB-84C5194E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3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CF34-846E-4FCC-8315-8406E06E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898FF7-A68D-4C61-83F6-C603233F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7D455-4329-486A-9119-AB9A769D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5EC4D0-1DBF-4ECF-A5F6-BAD98645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6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05A4F-7359-43F2-B71F-C01C2363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5C5-F55E-4FD7-89AA-1D2E4F35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4FAF6F-E3B0-448A-8B56-25CBF98B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1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A3650-DD6D-4820-95CD-AFC91E95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8744D-D019-492B-9A0A-501578C3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65B63-31DD-4AEC-8017-21712309D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C2AD4-2119-48F8-A640-B7A67E65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0AFFE-2BB0-44C8-AC4C-5482BC17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3C99D-7EE1-4D6D-A61B-420EAF04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2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1C249-4DDB-4650-BA36-AD77ED08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844D5A-06DA-40B8-BE30-B42EE9C8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F7669-2F5D-4DD3-880A-EFCBFD7E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B1619-D57E-4BC4-A3E1-FC32E971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F1847-1AD4-4B1E-B319-118E4046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006E4-1DFB-4398-A3F4-B4377A2C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5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7C352D-F5FE-47B9-A311-1589412A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E170F-F432-46CD-B096-5B3179C4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94224-45B0-4D39-A510-D0B835BC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47E3-E544-4673-9D20-6BF818EAE138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A5F83-A0FF-4BAA-910E-D6C064579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32FCD-0757-4E06-B75C-61033AC2B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DB8E-287C-43D3-B16A-23EE2B3F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2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20E605-3589-48FC-9232-A9A4221CF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0" y="2197445"/>
            <a:ext cx="3508046" cy="2827636"/>
          </a:xfrm>
          <a:prstGeom prst="rect">
            <a:avLst/>
          </a:prstGeom>
        </p:spPr>
      </p:pic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77C3B914-3A89-418B-9B11-1B2B291D4385}"/>
              </a:ext>
            </a:extLst>
          </p:cNvPr>
          <p:cNvSpPr/>
          <p:nvPr/>
        </p:nvSpPr>
        <p:spPr>
          <a:xfrm>
            <a:off x="8311987" y="1760839"/>
            <a:ext cx="3542270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A8644-8B27-404C-A9E6-E42D3C5C9E36}"/>
              </a:ext>
            </a:extLst>
          </p:cNvPr>
          <p:cNvSpPr txBox="1"/>
          <p:nvPr/>
        </p:nvSpPr>
        <p:spPr>
          <a:xfrm>
            <a:off x="8394366" y="1985319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0A5FD-C327-4309-963B-86A2F9247FA0}"/>
              </a:ext>
            </a:extLst>
          </p:cNvPr>
          <p:cNvSpPr txBox="1"/>
          <p:nvPr/>
        </p:nvSpPr>
        <p:spPr>
          <a:xfrm>
            <a:off x="8394366" y="2642379"/>
            <a:ext cx="1430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Centerx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0AE6A-E14F-4712-AE21-D4EA6E310BC6}"/>
              </a:ext>
            </a:extLst>
          </p:cNvPr>
          <p:cNvSpPr txBox="1"/>
          <p:nvPr/>
        </p:nvSpPr>
        <p:spPr>
          <a:xfrm>
            <a:off x="8394366" y="3299439"/>
            <a:ext cx="144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Centery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71F03-8006-414B-B422-CA7B915CD5CD}"/>
              </a:ext>
            </a:extLst>
          </p:cNvPr>
          <p:cNvSpPr txBox="1"/>
          <p:nvPr/>
        </p:nvSpPr>
        <p:spPr>
          <a:xfrm>
            <a:off x="8394366" y="3956499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Width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B921-3284-42DD-BEFF-C8326FBEDE1B}"/>
              </a:ext>
            </a:extLst>
          </p:cNvPr>
          <p:cNvSpPr txBox="1"/>
          <p:nvPr/>
        </p:nvSpPr>
        <p:spPr>
          <a:xfrm>
            <a:off x="8394366" y="4613557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Height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BEF3D-B8CA-4951-82FE-8621C407E9B6}"/>
              </a:ext>
            </a:extLst>
          </p:cNvPr>
          <p:cNvSpPr txBox="1"/>
          <p:nvPr/>
        </p:nvSpPr>
        <p:spPr>
          <a:xfrm>
            <a:off x="9916737" y="19853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0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91C87-DF08-4599-BAA8-CF71BAD03900}"/>
              </a:ext>
            </a:extLst>
          </p:cNvPr>
          <p:cNvSpPr txBox="1"/>
          <p:nvPr/>
        </p:nvSpPr>
        <p:spPr>
          <a:xfrm>
            <a:off x="9916737" y="2642379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0.XXXXXX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40199-12F1-424A-9100-17BD182A4823}"/>
              </a:ext>
            </a:extLst>
          </p:cNvPr>
          <p:cNvSpPr txBox="1"/>
          <p:nvPr/>
        </p:nvSpPr>
        <p:spPr>
          <a:xfrm>
            <a:off x="9916737" y="3299439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0.XXXXXX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E231C-32F5-4F4B-B5EB-928CE57D2E00}"/>
              </a:ext>
            </a:extLst>
          </p:cNvPr>
          <p:cNvSpPr txBox="1"/>
          <p:nvPr/>
        </p:nvSpPr>
        <p:spPr>
          <a:xfrm>
            <a:off x="9916737" y="3956499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0.XXXXXX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DC9D3-DFA1-4F93-9EF5-D9B594A2AD48}"/>
              </a:ext>
            </a:extLst>
          </p:cNvPr>
          <p:cNvSpPr txBox="1"/>
          <p:nvPr/>
        </p:nvSpPr>
        <p:spPr>
          <a:xfrm>
            <a:off x="9916737" y="4613557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0.XXXXXX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1B43E-AFEA-4126-8617-509798D8B0E9}"/>
              </a:ext>
            </a:extLst>
          </p:cNvPr>
          <p:cNvSpPr txBox="1"/>
          <p:nvPr/>
        </p:nvSpPr>
        <p:spPr>
          <a:xfrm>
            <a:off x="1100889" y="5461688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fruit01.jpg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64AB07-88A5-42B7-83FE-0B259C816832}"/>
              </a:ext>
            </a:extLst>
          </p:cNvPr>
          <p:cNvSpPr txBox="1"/>
          <p:nvPr/>
        </p:nvSpPr>
        <p:spPr>
          <a:xfrm>
            <a:off x="9221352" y="5494638"/>
            <a:ext cx="1960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fruit01.txt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2A0058-40EF-4274-8A14-D4F9CCF3568B}"/>
              </a:ext>
            </a:extLst>
          </p:cNvPr>
          <p:cNvSpPr txBox="1"/>
          <p:nvPr/>
        </p:nvSpPr>
        <p:spPr>
          <a:xfrm>
            <a:off x="2888640" y="568410"/>
            <a:ext cx="6441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Labeling or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Annotation</a:t>
            </a:r>
            <a:endParaRPr lang="ko-KR" altLang="en-US" sz="4400" b="1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08A646C-A686-41E9-9F1A-4DD84482007E}"/>
              </a:ext>
            </a:extLst>
          </p:cNvPr>
          <p:cNvSpPr/>
          <p:nvPr/>
        </p:nvSpPr>
        <p:spPr>
          <a:xfrm>
            <a:off x="4547565" y="1760839"/>
            <a:ext cx="3542270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DF1D8-37B9-45C7-B8CA-A5257F9367F2}"/>
              </a:ext>
            </a:extLst>
          </p:cNvPr>
          <p:cNvSpPr txBox="1"/>
          <p:nvPr/>
        </p:nvSpPr>
        <p:spPr>
          <a:xfrm>
            <a:off x="5456930" y="5494638"/>
            <a:ext cx="201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classes.txt</a:t>
            </a:r>
            <a:endParaRPr lang="ko-KR" altLang="en-US" sz="32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FE99741-EAA8-424E-984A-3F61225A1A47}"/>
              </a:ext>
            </a:extLst>
          </p:cNvPr>
          <p:cNvSpPr/>
          <p:nvPr/>
        </p:nvSpPr>
        <p:spPr>
          <a:xfrm>
            <a:off x="2969201" y="3005781"/>
            <a:ext cx="1399659" cy="121096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1FE839-49DC-485A-A8F3-C1302F709BDA}"/>
              </a:ext>
            </a:extLst>
          </p:cNvPr>
          <p:cNvSpPr/>
          <p:nvPr/>
        </p:nvSpPr>
        <p:spPr>
          <a:xfrm>
            <a:off x="1482958" y="2848234"/>
            <a:ext cx="1318690" cy="1312754"/>
          </a:xfrm>
          <a:prstGeom prst="rect">
            <a:avLst/>
          </a:prstGeom>
          <a:noFill/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2CBEC-0A9E-489E-97BE-9EE0C31B6816}"/>
              </a:ext>
            </a:extLst>
          </p:cNvPr>
          <p:cNvSpPr txBox="1"/>
          <p:nvPr/>
        </p:nvSpPr>
        <p:spPr>
          <a:xfrm>
            <a:off x="4781901" y="1985319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Apple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297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28A12-F781-4941-80E1-89A598A9D673}"/>
              </a:ext>
            </a:extLst>
          </p:cNvPr>
          <p:cNvSpPr txBox="1"/>
          <p:nvPr/>
        </p:nvSpPr>
        <p:spPr>
          <a:xfrm>
            <a:off x="568014" y="568410"/>
            <a:ext cx="11082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/>
              <a:t>Custom YOLO </a:t>
            </a:r>
            <a:r>
              <a:rPr lang="ko-KR" altLang="en-US" sz="4400" b="1" spc="-150" dirty="0"/>
              <a:t>학습을 위한 파일 생성</a:t>
            </a:r>
            <a:r>
              <a:rPr lang="en-US" altLang="ko-KR" sz="4400" b="1" spc="-150" dirty="0"/>
              <a:t>(6</a:t>
            </a:r>
            <a:r>
              <a:rPr lang="ko-KR" altLang="en-US" sz="4400" b="1" spc="-150" dirty="0"/>
              <a:t>가지</a:t>
            </a:r>
            <a:r>
              <a:rPr lang="en-US" altLang="ko-KR" sz="4400" b="1" spc="-150" dirty="0"/>
              <a:t>)</a:t>
            </a:r>
            <a:endParaRPr lang="ko-KR" altLang="en-US" sz="4400" b="1" spc="-150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7CACA14-EE46-438A-B422-B3317DA6D794}"/>
              </a:ext>
            </a:extLst>
          </p:cNvPr>
          <p:cNvSpPr/>
          <p:nvPr/>
        </p:nvSpPr>
        <p:spPr>
          <a:xfrm>
            <a:off x="2232454" y="1818504"/>
            <a:ext cx="3048000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0AA2C735-FC80-4738-9324-EFAC3B9FD255}"/>
              </a:ext>
            </a:extLst>
          </p:cNvPr>
          <p:cNvSpPr/>
          <p:nvPr/>
        </p:nvSpPr>
        <p:spPr>
          <a:xfrm>
            <a:off x="6911546" y="1818504"/>
            <a:ext cx="3048000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CC65D-FAA3-4222-9B9D-3BEE435F8B37}"/>
              </a:ext>
            </a:extLst>
          </p:cNvPr>
          <p:cNvSpPr txBox="1"/>
          <p:nvPr/>
        </p:nvSpPr>
        <p:spPr>
          <a:xfrm>
            <a:off x="2372496" y="5552304"/>
            <a:ext cx="2744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classes</a:t>
            </a:r>
            <a:r>
              <a:rPr lang="en-US" altLang="ko-KR" sz="3200" dirty="0" err="1">
                <a:solidFill>
                  <a:srgbClr val="0070C0"/>
                </a:solidFill>
              </a:rPr>
              <a:t>.names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39867-3AAF-48E0-8865-45CE883977F2}"/>
              </a:ext>
            </a:extLst>
          </p:cNvPr>
          <p:cNvSpPr txBox="1"/>
          <p:nvPr/>
        </p:nvSpPr>
        <p:spPr>
          <a:xfrm>
            <a:off x="6692511" y="5552304"/>
            <a:ext cx="343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custom_data</a:t>
            </a:r>
            <a:r>
              <a:rPr lang="en-US" altLang="ko-KR" sz="3200" dirty="0" err="1">
                <a:solidFill>
                  <a:srgbClr val="0070C0"/>
                </a:solidFill>
              </a:rPr>
              <a:t>.data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43FD5-8267-4E6B-A28F-7987EE7B9CB8}"/>
              </a:ext>
            </a:extLst>
          </p:cNvPr>
          <p:cNvSpPr txBox="1"/>
          <p:nvPr/>
        </p:nvSpPr>
        <p:spPr>
          <a:xfrm>
            <a:off x="2479584" y="2092411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Apple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7CBE0-D1E6-4A4A-BE83-F67B81E19C44}"/>
              </a:ext>
            </a:extLst>
          </p:cNvPr>
          <p:cNvSpPr txBox="1"/>
          <p:nvPr/>
        </p:nvSpPr>
        <p:spPr>
          <a:xfrm>
            <a:off x="2479584" y="2835876"/>
            <a:ext cx="1978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Tangerine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45A86-C141-4C58-BFD9-5417EF8E331A}"/>
              </a:ext>
            </a:extLst>
          </p:cNvPr>
          <p:cNvSpPr txBox="1"/>
          <p:nvPr/>
        </p:nvSpPr>
        <p:spPr>
          <a:xfrm>
            <a:off x="7175155" y="2059459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classes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9DAB6-08D2-4A42-B56B-051479CB66FC}"/>
              </a:ext>
            </a:extLst>
          </p:cNvPr>
          <p:cNvSpPr txBox="1"/>
          <p:nvPr/>
        </p:nvSpPr>
        <p:spPr>
          <a:xfrm>
            <a:off x="7175155" y="2715355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train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A4E7A-F145-4A8F-ABA9-94188F7CE8CE}"/>
              </a:ext>
            </a:extLst>
          </p:cNvPr>
          <p:cNvSpPr txBox="1"/>
          <p:nvPr/>
        </p:nvSpPr>
        <p:spPr>
          <a:xfrm>
            <a:off x="7175155" y="337125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valid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C2B5A-E651-4614-8E4B-EAD4038EFDD2}"/>
              </a:ext>
            </a:extLst>
          </p:cNvPr>
          <p:cNvSpPr txBox="1"/>
          <p:nvPr/>
        </p:nvSpPr>
        <p:spPr>
          <a:xfrm>
            <a:off x="7175155" y="4027147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names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B9BC5-8900-4DB7-9CCE-F596F0B2D122}"/>
              </a:ext>
            </a:extLst>
          </p:cNvPr>
          <p:cNvSpPr txBox="1"/>
          <p:nvPr/>
        </p:nvSpPr>
        <p:spPr>
          <a:xfrm>
            <a:off x="7175155" y="4683043"/>
            <a:ext cx="1525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backup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545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0A3CBD-3D70-40C3-BE1E-FE28A211A86B}"/>
              </a:ext>
            </a:extLst>
          </p:cNvPr>
          <p:cNvSpPr txBox="1"/>
          <p:nvPr/>
        </p:nvSpPr>
        <p:spPr>
          <a:xfrm>
            <a:off x="568014" y="568410"/>
            <a:ext cx="11082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/>
              <a:t>Custom YOLO </a:t>
            </a:r>
            <a:r>
              <a:rPr lang="ko-KR" altLang="en-US" sz="4400" b="1" spc="-150" dirty="0"/>
              <a:t>학습을 위한 파일 생성</a:t>
            </a:r>
            <a:r>
              <a:rPr lang="en-US" altLang="ko-KR" sz="4400" b="1" spc="-150" dirty="0"/>
              <a:t>(6</a:t>
            </a:r>
            <a:r>
              <a:rPr lang="ko-KR" altLang="en-US" sz="4400" b="1" spc="-150" dirty="0"/>
              <a:t>가지</a:t>
            </a:r>
            <a:r>
              <a:rPr lang="en-US" altLang="ko-KR" sz="4400" b="1" spc="-150" dirty="0"/>
              <a:t>)</a:t>
            </a:r>
            <a:endParaRPr lang="ko-KR" altLang="en-US" sz="4400" b="1" spc="-150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325717B3-9F47-43A2-A956-5F400466F8CB}"/>
              </a:ext>
            </a:extLst>
          </p:cNvPr>
          <p:cNvSpPr/>
          <p:nvPr/>
        </p:nvSpPr>
        <p:spPr>
          <a:xfrm>
            <a:off x="1103870" y="1818504"/>
            <a:ext cx="9654746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2F011-730C-460B-BE6E-638A82E2BBF5}"/>
              </a:ext>
            </a:extLst>
          </p:cNvPr>
          <p:cNvSpPr txBox="1"/>
          <p:nvPr/>
        </p:nvSpPr>
        <p:spPr>
          <a:xfrm>
            <a:off x="5300044" y="5519353"/>
            <a:ext cx="1591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train.txt</a:t>
            </a:r>
            <a:endParaRPr lang="ko-KR" alt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BFD40B-C578-4E8A-8818-FC8DC82231CC}"/>
              </a:ext>
            </a:extLst>
          </p:cNvPr>
          <p:cNvSpPr txBox="1"/>
          <p:nvPr/>
        </p:nvSpPr>
        <p:spPr>
          <a:xfrm>
            <a:off x="1433384" y="1890976"/>
            <a:ext cx="87069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/darknet/custom/fruit03.jpg</a:t>
            </a:r>
          </a:p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/darknet/custom/fruit04.jpg</a:t>
            </a:r>
          </a:p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/darknet/custom/fruit05.jpg</a:t>
            </a:r>
          </a:p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/darknet/custom/fruit06.jpg</a:t>
            </a:r>
          </a:p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/darknet/custom/fruit07.jpg</a:t>
            </a:r>
          </a:p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/darknet/custom/fruit08.jpg</a:t>
            </a:r>
          </a:p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/darknet/custom/fruit09.jpg</a:t>
            </a:r>
          </a:p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/darknet/custom/fruit10.jpg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513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0A3CBD-3D70-40C3-BE1E-FE28A211A86B}"/>
              </a:ext>
            </a:extLst>
          </p:cNvPr>
          <p:cNvSpPr txBox="1"/>
          <p:nvPr/>
        </p:nvSpPr>
        <p:spPr>
          <a:xfrm>
            <a:off x="568014" y="568410"/>
            <a:ext cx="11082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/>
              <a:t>Custom YOLO </a:t>
            </a:r>
            <a:r>
              <a:rPr lang="ko-KR" altLang="en-US" sz="4400" b="1" spc="-150" dirty="0"/>
              <a:t>학습을 위한 파일 생성</a:t>
            </a:r>
            <a:r>
              <a:rPr lang="en-US" altLang="ko-KR" sz="4400" b="1" spc="-150" dirty="0"/>
              <a:t>(6</a:t>
            </a:r>
            <a:r>
              <a:rPr lang="ko-KR" altLang="en-US" sz="4400" b="1" spc="-150" dirty="0"/>
              <a:t>가지</a:t>
            </a:r>
            <a:r>
              <a:rPr lang="en-US" altLang="ko-KR" sz="4400" b="1" spc="-150" dirty="0"/>
              <a:t>)</a:t>
            </a:r>
            <a:endParaRPr lang="ko-KR" altLang="en-US" sz="4400" b="1" spc="-150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325717B3-9F47-43A2-A956-5F400466F8CB}"/>
              </a:ext>
            </a:extLst>
          </p:cNvPr>
          <p:cNvSpPr/>
          <p:nvPr/>
        </p:nvSpPr>
        <p:spPr>
          <a:xfrm>
            <a:off x="1103870" y="1818504"/>
            <a:ext cx="9654746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2F011-730C-460B-BE6E-638A82E2BBF5}"/>
              </a:ext>
            </a:extLst>
          </p:cNvPr>
          <p:cNvSpPr txBox="1"/>
          <p:nvPr/>
        </p:nvSpPr>
        <p:spPr>
          <a:xfrm>
            <a:off x="5382424" y="5519353"/>
            <a:ext cx="142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test.txt</a:t>
            </a:r>
            <a:endParaRPr lang="ko-KR" alt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BFD40B-C578-4E8A-8818-FC8DC82231CC}"/>
              </a:ext>
            </a:extLst>
          </p:cNvPr>
          <p:cNvSpPr txBox="1"/>
          <p:nvPr/>
        </p:nvSpPr>
        <p:spPr>
          <a:xfrm>
            <a:off x="1433384" y="1890976"/>
            <a:ext cx="8706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/darknet/custom/fruit01.jpg</a:t>
            </a:r>
          </a:p>
          <a:p>
            <a:r>
              <a:rPr lang="en-US" altLang="ko-KR" sz="2800" dirty="0"/>
              <a:t>/content/</a:t>
            </a:r>
            <a:r>
              <a:rPr lang="en-US" altLang="ko-KR" sz="2800" dirty="0" err="1"/>
              <a:t>gdrive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MyDrive</a:t>
            </a:r>
            <a:r>
              <a:rPr lang="en-US" altLang="ko-KR" sz="2800" dirty="0"/>
              <a:t>/darknet/custom/fruit02.jpg</a:t>
            </a:r>
          </a:p>
        </p:txBody>
      </p:sp>
    </p:spTree>
    <p:extLst>
      <p:ext uri="{BB962C8B-B14F-4D97-AF65-F5344CB8AC3E}">
        <p14:creationId xmlns:p14="http://schemas.microsoft.com/office/powerpoint/2010/main" val="1407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7CACA14-EE46-438A-B422-B3317DA6D794}"/>
              </a:ext>
            </a:extLst>
          </p:cNvPr>
          <p:cNvSpPr/>
          <p:nvPr/>
        </p:nvSpPr>
        <p:spPr>
          <a:xfrm>
            <a:off x="2018270" y="1818504"/>
            <a:ext cx="3492844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CC65D-FAA3-4222-9B9D-3BEE435F8B37}"/>
              </a:ext>
            </a:extLst>
          </p:cNvPr>
          <p:cNvSpPr txBox="1"/>
          <p:nvPr/>
        </p:nvSpPr>
        <p:spPr>
          <a:xfrm>
            <a:off x="1688755" y="5552304"/>
            <a:ext cx="4164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custom-train-</a:t>
            </a:r>
            <a:r>
              <a:rPr lang="en-US" altLang="ko-KR" sz="3200" dirty="0" err="1"/>
              <a:t>yolo</a:t>
            </a:r>
            <a:r>
              <a:rPr lang="en-US" altLang="ko-KR" sz="3200" dirty="0" err="1">
                <a:solidFill>
                  <a:srgbClr val="0070C0"/>
                </a:solidFill>
              </a:rPr>
              <a:t>.cfg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43FD5-8267-4E6B-A28F-7987EE7B9CB8}"/>
              </a:ext>
            </a:extLst>
          </p:cNvPr>
          <p:cNvSpPr txBox="1"/>
          <p:nvPr/>
        </p:nvSpPr>
        <p:spPr>
          <a:xfrm>
            <a:off x="2125360" y="2042985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[net]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7CBE0-D1E6-4A4A-BE83-F67B81E19C44}"/>
              </a:ext>
            </a:extLst>
          </p:cNvPr>
          <p:cNvSpPr txBox="1"/>
          <p:nvPr/>
        </p:nvSpPr>
        <p:spPr>
          <a:xfrm>
            <a:off x="2125360" y="2588738"/>
            <a:ext cx="3174267" cy="2582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/>
              <a:t>batch=32</a:t>
            </a:r>
          </a:p>
          <a:p>
            <a:pPr>
              <a:lnSpc>
                <a:spcPct val="130000"/>
              </a:lnSpc>
            </a:pPr>
            <a:r>
              <a:rPr lang="en-US" altLang="ko-KR" sz="3200" dirty="0"/>
              <a:t>subdivisions=16</a:t>
            </a:r>
          </a:p>
          <a:p>
            <a:pPr>
              <a:lnSpc>
                <a:spcPct val="130000"/>
              </a:lnSpc>
            </a:pPr>
            <a:r>
              <a:rPr lang="en-US" altLang="ko-KR" sz="3200" dirty="0"/>
              <a:t>width=416</a:t>
            </a:r>
          </a:p>
          <a:p>
            <a:pPr>
              <a:lnSpc>
                <a:spcPct val="130000"/>
              </a:lnSpc>
            </a:pPr>
            <a:r>
              <a:rPr lang="en-US" altLang="ko-KR" sz="3200" dirty="0"/>
              <a:t>height=416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C256A-3FF5-4388-8B2F-D2B3CB261AFD}"/>
              </a:ext>
            </a:extLst>
          </p:cNvPr>
          <p:cNvSpPr txBox="1"/>
          <p:nvPr/>
        </p:nvSpPr>
        <p:spPr>
          <a:xfrm>
            <a:off x="6503852" y="5552304"/>
            <a:ext cx="397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custom-test-</a:t>
            </a:r>
            <a:r>
              <a:rPr lang="en-US" altLang="ko-KR" sz="3200" dirty="0" err="1"/>
              <a:t>yolo</a:t>
            </a:r>
            <a:r>
              <a:rPr lang="en-US" altLang="ko-KR" sz="3200" dirty="0" err="1">
                <a:solidFill>
                  <a:srgbClr val="0070C0"/>
                </a:solidFill>
              </a:rPr>
              <a:t>.cfg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B75678D-A646-41A0-90C0-CF644AF998B9}"/>
              </a:ext>
            </a:extLst>
          </p:cNvPr>
          <p:cNvSpPr/>
          <p:nvPr/>
        </p:nvSpPr>
        <p:spPr>
          <a:xfrm>
            <a:off x="6680892" y="1818504"/>
            <a:ext cx="3492844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490EB-C403-4E0B-8B52-283834CDAE1F}"/>
              </a:ext>
            </a:extLst>
          </p:cNvPr>
          <p:cNvSpPr txBox="1"/>
          <p:nvPr/>
        </p:nvSpPr>
        <p:spPr>
          <a:xfrm>
            <a:off x="6787982" y="2042985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[net]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E0352-152C-45F0-863F-E4C305470268}"/>
              </a:ext>
            </a:extLst>
          </p:cNvPr>
          <p:cNvSpPr txBox="1"/>
          <p:nvPr/>
        </p:nvSpPr>
        <p:spPr>
          <a:xfrm>
            <a:off x="6787982" y="2588738"/>
            <a:ext cx="2948243" cy="2582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/>
              <a:t>batch=1</a:t>
            </a:r>
          </a:p>
          <a:p>
            <a:pPr>
              <a:lnSpc>
                <a:spcPct val="130000"/>
              </a:lnSpc>
            </a:pPr>
            <a:r>
              <a:rPr lang="en-US" altLang="ko-KR" sz="3200" dirty="0"/>
              <a:t>subdivisions=1</a:t>
            </a:r>
          </a:p>
          <a:p>
            <a:pPr>
              <a:lnSpc>
                <a:spcPct val="130000"/>
              </a:lnSpc>
            </a:pPr>
            <a:r>
              <a:rPr lang="en-US" altLang="ko-KR" sz="3200" dirty="0"/>
              <a:t>width=416</a:t>
            </a:r>
          </a:p>
          <a:p>
            <a:pPr>
              <a:lnSpc>
                <a:spcPct val="130000"/>
              </a:lnSpc>
            </a:pPr>
            <a:r>
              <a:rPr lang="en-US" altLang="ko-KR" sz="3200" dirty="0"/>
              <a:t>height=416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4022A-6E16-4DB6-A3C6-21E7AF0CEF6E}"/>
              </a:ext>
            </a:extLst>
          </p:cNvPr>
          <p:cNvSpPr txBox="1"/>
          <p:nvPr/>
        </p:nvSpPr>
        <p:spPr>
          <a:xfrm>
            <a:off x="568014" y="568410"/>
            <a:ext cx="11082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/>
              <a:t>Custom YOLO </a:t>
            </a:r>
            <a:r>
              <a:rPr lang="ko-KR" altLang="en-US" sz="4400" b="1" spc="-150" dirty="0"/>
              <a:t>학습을 위한 파일 생성</a:t>
            </a:r>
            <a:r>
              <a:rPr lang="en-US" altLang="ko-KR" sz="4400" b="1" spc="-150" dirty="0"/>
              <a:t>(6</a:t>
            </a:r>
            <a:r>
              <a:rPr lang="ko-KR" altLang="en-US" sz="4400" b="1" spc="-150" dirty="0"/>
              <a:t>가지</a:t>
            </a:r>
            <a:r>
              <a:rPr lang="en-US" altLang="ko-KR" sz="4400" b="1" spc="-150" dirty="0"/>
              <a:t>)</a:t>
            </a:r>
            <a:endParaRPr lang="ko-KR" altLang="en-US" sz="4400" b="1" spc="-150" dirty="0"/>
          </a:p>
        </p:txBody>
      </p:sp>
    </p:spTree>
    <p:extLst>
      <p:ext uri="{BB962C8B-B14F-4D97-AF65-F5344CB8AC3E}">
        <p14:creationId xmlns:p14="http://schemas.microsoft.com/office/powerpoint/2010/main" val="25666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7CACA14-EE46-438A-B422-B3317DA6D794}"/>
              </a:ext>
            </a:extLst>
          </p:cNvPr>
          <p:cNvSpPr/>
          <p:nvPr/>
        </p:nvSpPr>
        <p:spPr>
          <a:xfrm>
            <a:off x="1540472" y="1818504"/>
            <a:ext cx="3492844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CC65D-FAA3-4222-9B9D-3BEE435F8B37}"/>
              </a:ext>
            </a:extLst>
          </p:cNvPr>
          <p:cNvSpPr txBox="1"/>
          <p:nvPr/>
        </p:nvSpPr>
        <p:spPr>
          <a:xfrm>
            <a:off x="1210957" y="5552304"/>
            <a:ext cx="4164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custom-train-</a:t>
            </a:r>
            <a:r>
              <a:rPr lang="en-US" altLang="ko-KR" sz="3200" dirty="0" err="1"/>
              <a:t>yolo</a:t>
            </a:r>
            <a:r>
              <a:rPr lang="en-US" altLang="ko-KR" sz="3200" dirty="0" err="1">
                <a:solidFill>
                  <a:srgbClr val="0070C0"/>
                </a:solidFill>
              </a:rPr>
              <a:t>.cfg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43FD5-8267-4E6B-A28F-7987EE7B9CB8}"/>
              </a:ext>
            </a:extLst>
          </p:cNvPr>
          <p:cNvSpPr txBox="1"/>
          <p:nvPr/>
        </p:nvSpPr>
        <p:spPr>
          <a:xfrm>
            <a:off x="1647562" y="2042985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[net]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7CBE0-D1E6-4A4A-BE83-F67B81E19C44}"/>
              </a:ext>
            </a:extLst>
          </p:cNvPr>
          <p:cNvSpPr txBox="1"/>
          <p:nvPr/>
        </p:nvSpPr>
        <p:spPr>
          <a:xfrm>
            <a:off x="1647562" y="2588738"/>
            <a:ext cx="3335721" cy="1302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 err="1"/>
              <a:t>max_batch</a:t>
            </a:r>
            <a:r>
              <a:rPr lang="en-US" altLang="ko-KR" sz="3200" dirty="0"/>
              <a:t>=4000</a:t>
            </a:r>
          </a:p>
          <a:p>
            <a:pPr>
              <a:lnSpc>
                <a:spcPct val="130000"/>
              </a:lnSpc>
            </a:pPr>
            <a:r>
              <a:rPr lang="en-US" altLang="ko-KR" sz="3200" dirty="0"/>
              <a:t>steps=3200,3600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C256A-3FF5-4388-8B2F-D2B3CB261AFD}"/>
              </a:ext>
            </a:extLst>
          </p:cNvPr>
          <p:cNvSpPr txBox="1"/>
          <p:nvPr/>
        </p:nvSpPr>
        <p:spPr>
          <a:xfrm>
            <a:off x="1289843" y="6056758"/>
            <a:ext cx="397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custom-test-</a:t>
            </a:r>
            <a:r>
              <a:rPr lang="en-US" altLang="ko-KR" sz="3200" dirty="0" err="1"/>
              <a:t>yolo</a:t>
            </a:r>
            <a:r>
              <a:rPr lang="en-US" altLang="ko-KR" sz="3200" dirty="0" err="1">
                <a:solidFill>
                  <a:srgbClr val="0070C0"/>
                </a:solidFill>
              </a:rPr>
              <a:t>.cfg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A3CBD-3D70-40C3-BE1E-FE28A211A86B}"/>
              </a:ext>
            </a:extLst>
          </p:cNvPr>
          <p:cNvSpPr txBox="1"/>
          <p:nvPr/>
        </p:nvSpPr>
        <p:spPr>
          <a:xfrm>
            <a:off x="568014" y="568410"/>
            <a:ext cx="11082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/>
              <a:t>Custom YOLO </a:t>
            </a:r>
            <a:r>
              <a:rPr lang="ko-KR" altLang="en-US" sz="4400" b="1" spc="-150" dirty="0"/>
              <a:t>학습을 위한 파일 생성</a:t>
            </a:r>
            <a:r>
              <a:rPr lang="en-US" altLang="ko-KR" sz="4400" b="1" spc="-150" dirty="0"/>
              <a:t>(6</a:t>
            </a:r>
            <a:r>
              <a:rPr lang="ko-KR" altLang="en-US" sz="4400" b="1" spc="-150" dirty="0"/>
              <a:t>가지</a:t>
            </a:r>
            <a:r>
              <a:rPr lang="en-US" altLang="ko-KR" sz="4400" b="1" spc="-150" dirty="0"/>
              <a:t>)</a:t>
            </a:r>
            <a:endParaRPr lang="ko-KR" altLang="en-US" sz="4400" b="1" spc="-1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CCD9C-C5CF-4B75-BDD4-17D05507ED96}"/>
              </a:ext>
            </a:extLst>
          </p:cNvPr>
          <p:cNvSpPr txBox="1"/>
          <p:nvPr/>
        </p:nvSpPr>
        <p:spPr>
          <a:xfrm>
            <a:off x="5609968" y="2473581"/>
            <a:ext cx="574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max_batches</a:t>
            </a:r>
            <a:r>
              <a:rPr lang="en-US" altLang="ko-KR" sz="3200" dirty="0"/>
              <a:t> = classes * 2000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048AB-A476-4E4E-88DF-1AF609A3E47D}"/>
              </a:ext>
            </a:extLst>
          </p:cNvPr>
          <p:cNvSpPr txBox="1"/>
          <p:nvPr/>
        </p:nvSpPr>
        <p:spPr>
          <a:xfrm>
            <a:off x="5914770" y="3085412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(&gt;=4000)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CA6A3F-63FA-442E-9941-7939F8A97FC1}"/>
              </a:ext>
            </a:extLst>
          </p:cNvPr>
          <p:cNvSpPr txBox="1"/>
          <p:nvPr/>
        </p:nvSpPr>
        <p:spPr>
          <a:xfrm>
            <a:off x="5609968" y="3732316"/>
            <a:ext cx="52032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steps = </a:t>
            </a:r>
            <a:r>
              <a:rPr lang="en-US" altLang="ko-KR" sz="3200" dirty="0" err="1"/>
              <a:t>max_batches</a:t>
            </a:r>
            <a:r>
              <a:rPr lang="en-US" altLang="ko-KR" sz="3200" dirty="0"/>
              <a:t> * 0.8,</a:t>
            </a:r>
          </a:p>
          <a:p>
            <a:r>
              <a:rPr lang="en-US" altLang="ko-KR" sz="3200" dirty="0"/>
              <a:t>           </a:t>
            </a:r>
            <a:r>
              <a:rPr lang="en-US" altLang="ko-KR" sz="3200" dirty="0" err="1"/>
              <a:t>max_batches</a:t>
            </a:r>
            <a:r>
              <a:rPr lang="en-US" altLang="ko-KR" sz="3200" dirty="0"/>
              <a:t> * 0.9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355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7CACA14-EE46-438A-B422-B3317DA6D794}"/>
              </a:ext>
            </a:extLst>
          </p:cNvPr>
          <p:cNvSpPr/>
          <p:nvPr/>
        </p:nvSpPr>
        <p:spPr>
          <a:xfrm>
            <a:off x="1087387" y="1818504"/>
            <a:ext cx="3492844" cy="3700849"/>
          </a:xfrm>
          <a:prstGeom prst="foldedCorner">
            <a:avLst>
              <a:gd name="adj" fmla="val 12438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CC65D-FAA3-4222-9B9D-3BEE435F8B37}"/>
              </a:ext>
            </a:extLst>
          </p:cNvPr>
          <p:cNvSpPr txBox="1"/>
          <p:nvPr/>
        </p:nvSpPr>
        <p:spPr>
          <a:xfrm>
            <a:off x="757872" y="5552304"/>
            <a:ext cx="4164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custom-train-</a:t>
            </a:r>
            <a:r>
              <a:rPr lang="en-US" altLang="ko-KR" sz="3200" dirty="0" err="1"/>
              <a:t>yolo</a:t>
            </a:r>
            <a:r>
              <a:rPr lang="en-US" altLang="ko-KR" sz="3200" dirty="0" err="1">
                <a:solidFill>
                  <a:srgbClr val="0070C0"/>
                </a:solidFill>
              </a:rPr>
              <a:t>.cfg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43FD5-8267-4E6B-A28F-7987EE7B9CB8}"/>
              </a:ext>
            </a:extLst>
          </p:cNvPr>
          <p:cNvSpPr txBox="1"/>
          <p:nvPr/>
        </p:nvSpPr>
        <p:spPr>
          <a:xfrm>
            <a:off x="1194477" y="2001795"/>
            <a:ext cx="2931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[convolutional]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7CBE0-D1E6-4A4A-BE83-F67B81E19C44}"/>
              </a:ext>
            </a:extLst>
          </p:cNvPr>
          <p:cNvSpPr txBox="1"/>
          <p:nvPr/>
        </p:nvSpPr>
        <p:spPr>
          <a:xfrm>
            <a:off x="1194477" y="2547548"/>
            <a:ext cx="3268844" cy="1302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/>
              <a:t>filters=21</a:t>
            </a:r>
          </a:p>
          <a:p>
            <a:pPr>
              <a:lnSpc>
                <a:spcPct val="130000"/>
              </a:lnSpc>
            </a:pPr>
            <a:r>
              <a:rPr lang="en-US" altLang="ko-KR" sz="3200" dirty="0"/>
              <a:t>activation=linear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C256A-3FF5-4388-8B2F-D2B3CB261AFD}"/>
              </a:ext>
            </a:extLst>
          </p:cNvPr>
          <p:cNvSpPr txBox="1"/>
          <p:nvPr/>
        </p:nvSpPr>
        <p:spPr>
          <a:xfrm>
            <a:off x="836758" y="6056758"/>
            <a:ext cx="397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custom-test-</a:t>
            </a:r>
            <a:r>
              <a:rPr lang="en-US" altLang="ko-KR" sz="3200" dirty="0" err="1"/>
              <a:t>yolo</a:t>
            </a:r>
            <a:r>
              <a:rPr lang="en-US" altLang="ko-KR" sz="3200" dirty="0" err="1">
                <a:solidFill>
                  <a:srgbClr val="0070C0"/>
                </a:solidFill>
              </a:rPr>
              <a:t>.cfg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A3CBD-3D70-40C3-BE1E-FE28A211A86B}"/>
              </a:ext>
            </a:extLst>
          </p:cNvPr>
          <p:cNvSpPr txBox="1"/>
          <p:nvPr/>
        </p:nvSpPr>
        <p:spPr>
          <a:xfrm>
            <a:off x="568014" y="568410"/>
            <a:ext cx="11082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/>
              <a:t>Custom YOLO </a:t>
            </a:r>
            <a:r>
              <a:rPr lang="ko-KR" altLang="en-US" sz="4400" b="1" spc="-150" dirty="0"/>
              <a:t>학습을 위한 파일 생성</a:t>
            </a:r>
            <a:r>
              <a:rPr lang="en-US" altLang="ko-KR" sz="4400" b="1" spc="-150" dirty="0"/>
              <a:t>(6</a:t>
            </a:r>
            <a:r>
              <a:rPr lang="ko-KR" altLang="en-US" sz="4400" b="1" spc="-150" dirty="0"/>
              <a:t>가지</a:t>
            </a:r>
            <a:r>
              <a:rPr lang="en-US" altLang="ko-KR" sz="4400" b="1" spc="-150" dirty="0"/>
              <a:t>)</a:t>
            </a:r>
            <a:endParaRPr lang="ko-KR" altLang="en-US" sz="4400" b="1" spc="-1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CCD9C-C5CF-4B75-BDD4-17D05507ED96}"/>
              </a:ext>
            </a:extLst>
          </p:cNvPr>
          <p:cNvSpPr txBox="1"/>
          <p:nvPr/>
        </p:nvSpPr>
        <p:spPr>
          <a:xfrm>
            <a:off x="4864359" y="2473581"/>
            <a:ext cx="6822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filters</a:t>
            </a:r>
            <a:r>
              <a:rPr lang="en-US" altLang="ko-KR" sz="3200" spc="-300" dirty="0"/>
              <a:t> = (classes + coordinates + 1) * mask</a:t>
            </a:r>
            <a:endParaRPr lang="ko-KR" altLang="en-US" sz="32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EB2CC-19B8-429C-AD84-4A68351F28AC}"/>
              </a:ext>
            </a:extLst>
          </p:cNvPr>
          <p:cNvSpPr txBox="1"/>
          <p:nvPr/>
        </p:nvSpPr>
        <p:spPr>
          <a:xfrm>
            <a:off x="1194477" y="4005423"/>
            <a:ext cx="1226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[yolo]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7B7B4-D511-47F9-BAC9-ABB29FA78271}"/>
              </a:ext>
            </a:extLst>
          </p:cNvPr>
          <p:cNvSpPr txBox="1"/>
          <p:nvPr/>
        </p:nvSpPr>
        <p:spPr>
          <a:xfrm>
            <a:off x="1194477" y="4551176"/>
            <a:ext cx="1959191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/>
              <a:t>classes=2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6A8A1-976F-40D6-A001-A4F09DE7143D}"/>
              </a:ext>
            </a:extLst>
          </p:cNvPr>
          <p:cNvSpPr txBox="1"/>
          <p:nvPr/>
        </p:nvSpPr>
        <p:spPr>
          <a:xfrm>
            <a:off x="4864359" y="3264924"/>
            <a:ext cx="4009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filters</a:t>
            </a:r>
            <a:r>
              <a:rPr lang="en-US" altLang="ko-KR" sz="3200" spc="-300" dirty="0"/>
              <a:t> = (classes + 5) * 3</a:t>
            </a:r>
            <a:endParaRPr lang="ko-KR" altLang="en-US" sz="3200" spc="-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40650-0655-4321-8464-A33A7DD97D7A}"/>
              </a:ext>
            </a:extLst>
          </p:cNvPr>
          <p:cNvSpPr txBox="1"/>
          <p:nvPr/>
        </p:nvSpPr>
        <p:spPr>
          <a:xfrm>
            <a:off x="4864359" y="4056267"/>
            <a:ext cx="331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filters</a:t>
            </a:r>
            <a:r>
              <a:rPr lang="en-US" altLang="ko-KR" sz="3200" spc="-300" dirty="0"/>
              <a:t> = (2 + 5) * 3 </a:t>
            </a:r>
            <a:endParaRPr lang="ko-KR" altLang="en-US" sz="32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DC52F-3C0C-4431-97AA-BB89635F8FE5}"/>
              </a:ext>
            </a:extLst>
          </p:cNvPr>
          <p:cNvSpPr txBox="1"/>
          <p:nvPr/>
        </p:nvSpPr>
        <p:spPr>
          <a:xfrm>
            <a:off x="5984709" y="4755462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= 21</a:t>
            </a:r>
            <a:endParaRPr lang="ko-KR" altLang="en-US" sz="3200" spc="-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2F292-9ED4-41BB-AB33-849C0BD0B411}"/>
              </a:ext>
            </a:extLst>
          </p:cNvPr>
          <p:cNvSpPr txBox="1"/>
          <p:nvPr/>
        </p:nvSpPr>
        <p:spPr>
          <a:xfrm>
            <a:off x="1434437" y="1504266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총 </a:t>
            </a:r>
            <a:r>
              <a:rPr lang="en-US" altLang="ko-KR" sz="3200" b="1" dirty="0">
                <a:solidFill>
                  <a:srgbClr val="0070C0"/>
                </a:solidFill>
              </a:rPr>
              <a:t>3</a:t>
            </a:r>
            <a:r>
              <a:rPr lang="ko-KR" altLang="en-US" sz="3200" b="1" dirty="0">
                <a:solidFill>
                  <a:srgbClr val="0070C0"/>
                </a:solidFill>
              </a:rPr>
              <a:t>군데 수정</a:t>
            </a:r>
          </a:p>
        </p:txBody>
      </p:sp>
    </p:spTree>
    <p:extLst>
      <p:ext uri="{BB962C8B-B14F-4D97-AF65-F5344CB8AC3E}">
        <p14:creationId xmlns:p14="http://schemas.microsoft.com/office/powerpoint/2010/main" val="5208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385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정현</dc:creator>
  <cp:lastModifiedBy>송 정현</cp:lastModifiedBy>
  <cp:revision>14</cp:revision>
  <dcterms:created xsi:type="dcterms:W3CDTF">2021-05-08T00:36:44Z</dcterms:created>
  <dcterms:modified xsi:type="dcterms:W3CDTF">2021-05-15T02:15:29Z</dcterms:modified>
</cp:coreProperties>
</file>