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ABDA-AE05-483A-8C78-8CD2B169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91FFD0-F421-4CE6-9AF2-75EB2878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AC6A4-7C32-463D-80EA-2F461E5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8B969-CCF0-412D-9C6E-0A4CD098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DC786-AA63-4E68-9875-48A6A3A6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64D76-DA80-47F7-AF0B-F9CCB9C3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02953-1F69-482D-846A-2E277CCD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50DD6-BA87-4D16-AACB-2BF3A1F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40F4A-5EF9-43DE-A829-CF2E8B7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ACF9E-9705-4157-8B6F-3B6AC66B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4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6A245-485F-4797-B138-C6DEFCFEF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F8229-2F4B-458B-8B5C-2251DDB08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765F0-5FD4-47D8-B7EC-98BF4D9F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6C7D9-4B6C-47F7-8DD9-CCB435D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F7830-3374-4606-8359-4752837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4840C-66C9-4C07-A076-BABF5D57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88E44-5C40-44F3-9684-82F10114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5575-0AA9-45B4-927E-52E38CA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92EBB-D267-4E89-9C23-0C974FA3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192C2-F53B-46FB-BDD4-5D88FF6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AD299-C725-49DB-83C5-23ED6AE3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11EC8-8869-4511-BB61-A4BECAC8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4C2B8-4E38-4C3D-B8A1-2D5BE11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599FA-B54D-4374-A7B8-9954B76C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5938-57E6-4DBA-B00B-D696082B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E758-C331-4AF6-A3BD-2F132501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10877-B2A7-40F2-B3FD-D0D17D0A1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4697B-CB73-44EF-81B1-A40E338E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52F67-453C-4A22-A9D0-816B7D91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19D64-8E14-4ACA-902D-FC81087E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84E88-ABAC-4455-9DAC-E30244F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6C15A-5010-4FB5-B33A-7F750A88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8D8A3-62F9-4C0B-B795-CC3C2616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2EA86-8B97-4425-84B7-5B7213ACA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19D1D-48E2-446B-B37B-F8E0E770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2A129-B222-4E94-AC28-B1837B05A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7CFE6-E9FF-4FA5-8071-419AFF78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A47CC-C013-4E4F-A3C2-CE8337D9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6A6138-DEDD-47D9-93DF-B5A2053F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790A2-F802-4116-8437-E6B9AF3D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DA492-32FA-47AB-9F95-6630D5ED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A85BA-9452-443A-960F-9A9132E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A6E94-E5D0-423D-96BB-56402F3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57783-CCB9-43C8-9A4A-AB4E8753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D892A-7277-41D9-8FC4-03E9994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49490-BD96-4CE1-BD26-2CE29260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108CE-E274-43FE-979C-9644688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EE367-0548-451F-9A63-702BF379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E540C-162C-49D1-925E-BEF9B634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8CC7C-529A-43FA-9FCC-AD43CC9F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0342-A404-4107-8D99-D6F51A13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176B2-4661-48FC-AD19-C8CFD63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F55F5-77DA-41BC-8754-E5E3C561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8C4753-2DAB-47BE-8898-B303CC4FA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74844-BC7A-4FD3-A76D-7E94C870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27E9B-4481-4FE8-8C24-3D922B4B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49956-4AC0-432A-BBE4-3D08969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69DE1-CF53-4CB3-B55A-5C5A1304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2C867-C9A4-49C5-B9C3-62BC5658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BDACB-00B1-4718-9202-90502C40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CD4C3-2E9A-46BC-9A65-91BE46EE4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3E0E-E2D3-480A-B81A-1C2C4B3FD24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8B120-8FD8-4E4A-8A83-0DF089C70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FB8A-35AC-4994-8F85-6EB12D30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DF15-87BA-46E2-B682-BE176E28D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32A28-E974-445B-8ED1-569313AC145E}"/>
              </a:ext>
            </a:extLst>
          </p:cNvPr>
          <p:cNvSpPr txBox="1"/>
          <p:nvPr/>
        </p:nvSpPr>
        <p:spPr>
          <a:xfrm>
            <a:off x="1839075" y="832730"/>
            <a:ext cx="81361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err="1"/>
              <a:t>self.keras_model.fit</a:t>
            </a:r>
            <a:r>
              <a:rPr lang="en-US" altLang="ko-KR" sz="2400" dirty="0"/>
              <a:t>(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train_generator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initial_epoch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self.epoch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       epochs=epochs,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steps_per_epoch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self.config.STEPS_PER_EPOCH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       callbacks=callbacks,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validation_data</a:t>
            </a:r>
            <a:r>
              <a:rPr lang="en-US" altLang="ko-KR" sz="2400" dirty="0"/>
              <a:t>=</a:t>
            </a:r>
            <a:r>
              <a:rPr lang="en-US" altLang="ko-KR" sz="2400" dirty="0" err="1"/>
              <a:t>val_generator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validation_steps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self.config.VALIDATION_STEPS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max_queue_size</a:t>
            </a:r>
            <a:r>
              <a:rPr lang="en-US" altLang="ko-KR" sz="2400" dirty="0"/>
              <a:t>=100,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>
                <a:solidFill>
                  <a:srgbClr val="FF0000"/>
                </a:solidFill>
              </a:rPr>
              <a:t>workers=1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            #workers=workers,</a:t>
            </a:r>
          </a:p>
          <a:p>
            <a:r>
              <a:rPr lang="en-US" altLang="ko-KR" sz="2400" dirty="0"/>
              <a:t>            #use_multiprocessing=workers &gt; 1,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>
                <a:solidFill>
                  <a:srgbClr val="FF0000"/>
                </a:solidFill>
              </a:rPr>
              <a:t>use_multiprocessing</a:t>
            </a:r>
            <a:r>
              <a:rPr lang="en-US" altLang="ko-KR" sz="2400" dirty="0">
                <a:solidFill>
                  <a:srgbClr val="FF0000"/>
                </a:solidFill>
              </a:rPr>
              <a:t>=False,</a:t>
            </a:r>
          </a:p>
          <a:p>
            <a:r>
              <a:rPr lang="en-US" altLang="ko-KR" sz="2400" dirty="0"/>
              <a:t>        )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self.epoch</a:t>
            </a:r>
            <a:r>
              <a:rPr lang="en-US" altLang="ko-KR" sz="2400" dirty="0"/>
              <a:t> = max(</a:t>
            </a:r>
            <a:r>
              <a:rPr lang="en-US" altLang="ko-KR" sz="2400" dirty="0" err="1"/>
              <a:t>self.epoch</a:t>
            </a:r>
            <a:r>
              <a:rPr lang="en-US" altLang="ko-KR" sz="2400" dirty="0"/>
              <a:t>, epochs)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C9414-BB60-42CF-9F4E-101FCB763933}"/>
              </a:ext>
            </a:extLst>
          </p:cNvPr>
          <p:cNvSpPr txBox="1"/>
          <p:nvPr/>
        </p:nvSpPr>
        <p:spPr>
          <a:xfrm>
            <a:off x="246585" y="146649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[model.py </a:t>
            </a:r>
            <a:r>
              <a:rPr lang="ko-KR" altLang="en-US" sz="2800" b="1" dirty="0"/>
              <a:t>수정사항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7258F-FB15-4199-B3B0-C8E7AF7BD2EB}"/>
              </a:ext>
            </a:extLst>
          </p:cNvPr>
          <p:cNvSpPr txBox="1"/>
          <p:nvPr/>
        </p:nvSpPr>
        <p:spPr>
          <a:xfrm>
            <a:off x="339049" y="91440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2357 line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64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2021-08-12T08:23:46Z</dcterms:created>
  <dcterms:modified xsi:type="dcterms:W3CDTF">2021-08-12T08:24:22Z</dcterms:modified>
</cp:coreProperties>
</file>